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4"/>
    <p:sldMasterId id="2147483751" r:id="rId5"/>
    <p:sldMasterId id="2147483763" r:id="rId6"/>
    <p:sldMasterId id="2147483791" r:id="rId7"/>
    <p:sldMasterId id="2147483852" r:id="rId8"/>
    <p:sldMasterId id="2147483900" r:id="rId9"/>
    <p:sldMasterId id="2147483935" r:id="rId10"/>
    <p:sldMasterId id="2147483958" r:id="rId11"/>
  </p:sldMasterIdLst>
  <p:notesMasterIdLst>
    <p:notesMasterId r:id="rId82"/>
  </p:notesMasterIdLst>
  <p:sldIdLst>
    <p:sldId id="874" r:id="rId12"/>
    <p:sldId id="820" r:id="rId13"/>
    <p:sldId id="872" r:id="rId14"/>
    <p:sldId id="856" r:id="rId15"/>
    <p:sldId id="857" r:id="rId16"/>
    <p:sldId id="821" r:id="rId17"/>
    <p:sldId id="847" r:id="rId18"/>
    <p:sldId id="964" r:id="rId19"/>
    <p:sldId id="848" r:id="rId20"/>
    <p:sldId id="875" r:id="rId21"/>
    <p:sldId id="963" r:id="rId22"/>
    <p:sldId id="934" r:id="rId23"/>
    <p:sldId id="839" r:id="rId24"/>
    <p:sldId id="865" r:id="rId25"/>
    <p:sldId id="846" r:id="rId26"/>
    <p:sldId id="849" r:id="rId27"/>
    <p:sldId id="850" r:id="rId28"/>
    <p:sldId id="851" r:id="rId29"/>
    <p:sldId id="852" r:id="rId30"/>
    <p:sldId id="853" r:id="rId31"/>
    <p:sldId id="854" r:id="rId32"/>
    <p:sldId id="855" r:id="rId33"/>
    <p:sldId id="926" r:id="rId34"/>
    <p:sldId id="876" r:id="rId35"/>
    <p:sldId id="885" r:id="rId36"/>
    <p:sldId id="965" r:id="rId37"/>
    <p:sldId id="966" r:id="rId38"/>
    <p:sldId id="888" r:id="rId39"/>
    <p:sldId id="961" r:id="rId40"/>
    <p:sldId id="943" r:id="rId41"/>
    <p:sldId id="944" r:id="rId42"/>
    <p:sldId id="945" r:id="rId43"/>
    <p:sldId id="946" r:id="rId44"/>
    <p:sldId id="947" r:id="rId45"/>
    <p:sldId id="948" r:id="rId46"/>
    <p:sldId id="957" r:id="rId47"/>
    <p:sldId id="896" r:id="rId48"/>
    <p:sldId id="897" r:id="rId49"/>
    <p:sldId id="898" r:id="rId50"/>
    <p:sldId id="899" r:id="rId51"/>
    <p:sldId id="967" r:id="rId52"/>
    <p:sldId id="937" r:id="rId53"/>
    <p:sldId id="935" r:id="rId54"/>
    <p:sldId id="901" r:id="rId55"/>
    <p:sldId id="902" r:id="rId56"/>
    <p:sldId id="903" r:id="rId57"/>
    <p:sldId id="904" r:id="rId58"/>
    <p:sldId id="949" r:id="rId59"/>
    <p:sldId id="932" r:id="rId60"/>
    <p:sldId id="907" r:id="rId61"/>
    <p:sldId id="940" r:id="rId62"/>
    <p:sldId id="908" r:id="rId63"/>
    <p:sldId id="909" r:id="rId64"/>
    <p:sldId id="910" r:id="rId65"/>
    <p:sldId id="942" r:id="rId66"/>
    <p:sldId id="911" r:id="rId67"/>
    <p:sldId id="912" r:id="rId68"/>
    <p:sldId id="913" r:id="rId69"/>
    <p:sldId id="914" r:id="rId70"/>
    <p:sldId id="915" r:id="rId71"/>
    <p:sldId id="916" r:id="rId72"/>
    <p:sldId id="917" r:id="rId73"/>
    <p:sldId id="918" r:id="rId74"/>
    <p:sldId id="919" r:id="rId75"/>
    <p:sldId id="920" r:id="rId76"/>
    <p:sldId id="921" r:id="rId77"/>
    <p:sldId id="922" r:id="rId78"/>
    <p:sldId id="923" r:id="rId79"/>
    <p:sldId id="924" r:id="rId80"/>
    <p:sldId id="925" r:id="rId8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notes" id="{28317112-870E-4C79-9D90-14F6B01D2188}">
          <p14:sldIdLst/>
        </p14:section>
        <p14:section name="100-Level" id="{E7D188F1-BD55-4E69-9935-2ABBC8E002F3}">
          <p14:sldIdLst>
            <p14:sldId id="874"/>
            <p14:sldId id="820"/>
            <p14:sldId id="872"/>
            <p14:sldId id="856"/>
            <p14:sldId id="857"/>
            <p14:sldId id="821"/>
            <p14:sldId id="847"/>
            <p14:sldId id="964"/>
            <p14:sldId id="848"/>
            <p14:sldId id="875"/>
            <p14:sldId id="963"/>
            <p14:sldId id="934"/>
            <p14:sldId id="839"/>
            <p14:sldId id="865"/>
            <p14:sldId id="846"/>
            <p14:sldId id="849"/>
            <p14:sldId id="850"/>
            <p14:sldId id="851"/>
            <p14:sldId id="852"/>
            <p14:sldId id="853"/>
            <p14:sldId id="854"/>
            <p14:sldId id="855"/>
          </p14:sldIdLst>
        </p14:section>
        <p14:section name="200-level" id="{02FE7B02-E87E-430F-AC64-DAFD2961C674}">
          <p14:sldIdLst>
            <p14:sldId id="926"/>
            <p14:sldId id="876"/>
            <p14:sldId id="885"/>
            <p14:sldId id="965"/>
            <p14:sldId id="966"/>
            <p14:sldId id="888"/>
            <p14:sldId id="961"/>
            <p14:sldId id="943"/>
            <p14:sldId id="944"/>
            <p14:sldId id="945"/>
            <p14:sldId id="946"/>
            <p14:sldId id="947"/>
            <p14:sldId id="948"/>
            <p14:sldId id="957"/>
            <p14:sldId id="896"/>
            <p14:sldId id="897"/>
            <p14:sldId id="898"/>
            <p14:sldId id="899"/>
            <p14:sldId id="967"/>
            <p14:sldId id="937"/>
            <p14:sldId id="935"/>
            <p14:sldId id="901"/>
            <p14:sldId id="902"/>
            <p14:sldId id="903"/>
            <p14:sldId id="904"/>
            <p14:sldId id="949"/>
            <p14:sldId id="932"/>
            <p14:sldId id="907"/>
            <p14:sldId id="940"/>
            <p14:sldId id="908"/>
            <p14:sldId id="909"/>
            <p14:sldId id="910"/>
            <p14:sldId id="942"/>
            <p14:sldId id="911"/>
            <p14:sldId id="912"/>
            <p14:sldId id="913"/>
            <p14:sldId id="914"/>
            <p14:sldId id="915"/>
            <p14:sldId id="916"/>
            <p14:sldId id="917"/>
            <p14:sldId id="918"/>
            <p14:sldId id="919"/>
            <p14:sldId id="920"/>
            <p14:sldId id="921"/>
            <p14:sldId id="922"/>
            <p14:sldId id="923"/>
            <p14:sldId id="924"/>
            <p14:sldId id="9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tchell Derrey" initials="MD" lastIdx="25" clrIdx="2">
    <p:extLst>
      <p:ext uri="{19B8F6BF-5375-455C-9EA6-DF929625EA0E}">
        <p15:presenceInfo xmlns:p15="http://schemas.microsoft.com/office/powerpoint/2012/main" userId="S::mitchell@silverfoxprod.com::ba2ee660-27ce-40d7-8b8d-1c0a464223e1" providerId="AD"/>
      </p:ext>
    </p:extLst>
  </p:cmAuthor>
  <p:cmAuthor id="3" name="Tasio Guevara" initials="TG" lastIdx="2" clrIdx="3">
    <p:extLst>
      <p:ext uri="{19B8F6BF-5375-455C-9EA6-DF929625EA0E}">
        <p15:presenceInfo xmlns:p15="http://schemas.microsoft.com/office/powerpoint/2012/main" userId="Tasio Guevara" providerId="None"/>
      </p:ext>
    </p:extLst>
  </p:cmAuthor>
  <p:cmAuthor id="5" name="Chander Matrubhutam" initials="CM" lastIdx="16" clrIdx="4">
    <p:extLst>
      <p:ext uri="{19B8F6BF-5375-455C-9EA6-DF929625EA0E}">
        <p15:presenceInfo xmlns:p15="http://schemas.microsoft.com/office/powerpoint/2012/main" userId="Chander Matrubhut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74A"/>
    <a:srgbClr val="1C232F"/>
    <a:srgbClr val="44880E"/>
    <a:srgbClr val="EF585D"/>
    <a:srgbClr val="93349D"/>
    <a:srgbClr val="B9AF00"/>
    <a:srgbClr val="FF4869"/>
    <a:srgbClr val="231F20"/>
    <a:srgbClr val="00E9AA"/>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4" autoAdjust="0"/>
    <p:restoredTop sz="75226" autoAdjust="0"/>
  </p:normalViewPr>
  <p:slideViewPr>
    <p:cSldViewPr snapToGrid="0" showGuides="1">
      <p:cViewPr varScale="1">
        <p:scale>
          <a:sx n="189" d="100"/>
          <a:sy n="189" d="100"/>
        </p:scale>
        <p:origin x="1696" y="17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7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presProps" Target="presProps.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2.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tableStyles" Target="tableStyles.xml"/><Relationship Id="rId61" Type="http://schemas.openxmlformats.org/officeDocument/2006/relationships/slide" Target="slides/slide5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ws.amazon.com/ec2/instance-types/p4"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ws.amazon.com/ec2/instance-types/inf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adage.com/article/media/ratings-slum/311777/"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artner.com/en/newsroom/press-releases/2020-06-22-gartner-identifies-top-10-data-and-analytics-technolo"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2.deloitte.com/us/en/insights/focus/cognitive-technologies/state-of-ai-and-intelligent-automation-in-business-survey.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gartner.com/document/3987684?ref=solrAll&amp;refval=256777971"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gartner.com/document/3987684?ref=sendres_email&amp;refval=77192918"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abs/1902.0244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machine-learning/inferenti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Amazon Ember Regular" charset="0"/>
                <a:ea typeface="+mn-ea"/>
                <a:cs typeface="+mn-cs"/>
              </a:rPr>
              <a:t>First call deck for introduction to Amazon Machine</a:t>
            </a:r>
            <a:r>
              <a:rPr lang="en-US" sz="1000" b="0" i="0" kern="1200" baseline="0" dirty="0">
                <a:solidFill>
                  <a:schemeClr val="tx1"/>
                </a:solidFill>
                <a:effectLst/>
                <a:latin typeface="Amazon Ember Regular" charset="0"/>
                <a:ea typeface="+mn-ea"/>
                <a:cs typeface="+mn-cs"/>
              </a:rPr>
              <a:t> Learning</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2936079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defRPr sz="1000"/>
            </a:pPr>
            <a:r>
              <a:rPr lang="en-US" sz="1200" b="0" dirty="0">
                <a:solidFill>
                  <a:schemeClr val="tx1"/>
                </a:solidFill>
              </a:rPr>
              <a:t>We serve developers and companies who want to add solution-oriented intelligence to their applications through an API call rather than developing and training their own models. And we have a lot of services in this area</a:t>
            </a:r>
            <a:r>
              <a:rPr lang="en-US" sz="1200" b="0" baseline="0" dirty="0">
                <a:solidFill>
                  <a:schemeClr val="tx1"/>
                </a:solidFill>
              </a:rPr>
              <a:t> to address your needs. </a:t>
            </a:r>
          </a:p>
          <a:p>
            <a:pPr marL="285750" indent="-285750">
              <a:buFont typeface="Arial" panose="020B0604020202020204" pitchFamily="34" charset="0"/>
              <a:buChar char="•"/>
              <a:defRPr sz="1000"/>
            </a:pPr>
            <a:r>
              <a:rPr lang="en-US" sz="1200" b="0" baseline="0" dirty="0">
                <a:solidFill>
                  <a:schemeClr val="tx1"/>
                </a:solidFill>
              </a:rPr>
              <a:t>Industrial AI services are designed to help our customers in </a:t>
            </a:r>
            <a:r>
              <a:rPr lang="en-US" sz="1200" b="0" i="0" kern="1200" dirty="0">
                <a:solidFill>
                  <a:schemeClr val="tx1"/>
                </a:solidFill>
                <a:effectLst/>
                <a:latin typeface="Amazon Ember Regular" charset="0"/>
                <a:ea typeface="+mn-ea"/>
                <a:cs typeface="+mn-cs"/>
              </a:rPr>
              <a:t>manufacturing, agriculture, energy, or other heavy industries</a:t>
            </a:r>
            <a:r>
              <a:rPr lang="en-US" sz="1200" b="0" i="0" kern="1200" baseline="0" dirty="0">
                <a:solidFill>
                  <a:schemeClr val="tx1"/>
                </a:solidFill>
                <a:effectLst/>
                <a:latin typeface="Amazon Ember Regular" charset="0"/>
                <a:ea typeface="+mn-ea"/>
                <a:cs typeface="+mn-cs"/>
              </a:rPr>
              <a:t>.  Amazon </a:t>
            </a:r>
            <a:r>
              <a:rPr lang="en-US" sz="1200" b="0" i="0" kern="1200" dirty="0" err="1">
                <a:solidFill>
                  <a:schemeClr val="tx1"/>
                </a:solidFill>
                <a:effectLst/>
                <a:latin typeface="Amazon Ember Regular" charset="0"/>
                <a:ea typeface="+mn-ea"/>
                <a:cs typeface="+mn-cs"/>
              </a:rPr>
              <a:t>HealthLake</a:t>
            </a:r>
            <a:r>
              <a:rPr lang="en-US" sz="1200" b="0" i="0" kern="1200" baseline="0" dirty="0">
                <a:solidFill>
                  <a:schemeClr val="tx1"/>
                </a:solidFill>
                <a:effectLst/>
                <a:latin typeface="Amazon Ember Regular" charset="0"/>
                <a:ea typeface="+mn-ea"/>
                <a:cs typeface="+mn-cs"/>
              </a:rPr>
              <a:t> is specifically made for our health care and life sciences customers.</a:t>
            </a:r>
          </a:p>
          <a:p>
            <a:pPr marL="285750" indent="-285750">
              <a:buFont typeface="Arial" panose="020B0604020202020204" pitchFamily="34" charset="0"/>
              <a:buChar char="•"/>
              <a:defRPr sz="1000"/>
            </a:pPr>
            <a:r>
              <a:rPr lang="en-US" sz="1200" b="0" dirty="0">
                <a:solidFill>
                  <a:schemeClr val="tx1"/>
                </a:solidFill>
              </a:rPr>
              <a:t>Vision (</a:t>
            </a:r>
            <a:r>
              <a:rPr lang="en-US" sz="1200" b="0" dirty="0" err="1">
                <a:solidFill>
                  <a:schemeClr val="tx1"/>
                </a:solidFill>
              </a:rPr>
              <a:t>Rek</a:t>
            </a:r>
            <a:r>
              <a:rPr lang="en-US" sz="1200" b="0" dirty="0">
                <a:solidFill>
                  <a:schemeClr val="tx1"/>
                </a:solidFill>
              </a:rPr>
              <a:t> Image and video) “tell me what’s in this image,” “which celebrities are in this image,” and, “is this image safe for work?”</a:t>
            </a:r>
          </a:p>
          <a:p>
            <a:pPr marL="285750" indent="-285750">
              <a:buFont typeface="Arial" panose="020B0604020202020204" pitchFamily="34" charset="0"/>
              <a:buChar char="•"/>
              <a:defRPr sz="1000"/>
            </a:pPr>
            <a:r>
              <a:rPr lang="en-US" sz="1200" b="0" dirty="0">
                <a:solidFill>
                  <a:schemeClr val="tx1"/>
                </a:solidFill>
              </a:rPr>
              <a:t>Speech – (Polly, Transcribe) – If you want to turn text into speech we have Polly, and if you want to transcribe audio we have Transcribe</a:t>
            </a:r>
          </a:p>
          <a:p>
            <a:pPr marL="285750" indent="-285750">
              <a:buFont typeface="Arial" panose="020B0604020202020204" pitchFamily="34" charset="0"/>
              <a:buChar char="•"/>
              <a:defRPr sz="1000"/>
            </a:pPr>
            <a:r>
              <a:rPr lang="en-US" sz="1200" b="0" dirty="0">
                <a:solidFill>
                  <a:schemeClr val="tx1"/>
                </a:solidFill>
              </a:rPr>
              <a:t>Text (translate, comprehend, </a:t>
            </a:r>
            <a:r>
              <a:rPr lang="en-US" sz="1200" b="0" dirty="0" err="1">
                <a:solidFill>
                  <a:schemeClr val="tx1"/>
                </a:solidFill>
              </a:rPr>
              <a:t>textract</a:t>
            </a:r>
            <a:r>
              <a:rPr lang="en-US" sz="1200" b="0" dirty="0">
                <a:solidFill>
                  <a:schemeClr val="tx1"/>
                </a:solidFill>
              </a:rPr>
              <a:t>) – If you want to translate text to different languages we have translate, and if you want to understand what’s being said in those translated corpuses of text you have Comprehend, if you want to extract text from documents using OCR++, you have </a:t>
            </a:r>
            <a:r>
              <a:rPr lang="en-US" sz="1200" b="0" dirty="0" err="1">
                <a:solidFill>
                  <a:schemeClr val="tx1"/>
                </a:solidFill>
              </a:rPr>
              <a:t>Textract</a:t>
            </a:r>
            <a:r>
              <a:rPr lang="en-US" sz="1200" b="0" dirty="0">
                <a:solidFill>
                  <a:schemeClr val="tx1"/>
                </a:solidFill>
              </a:rPr>
              <a:t>.</a:t>
            </a:r>
          </a:p>
          <a:p>
            <a:pPr marL="285750" indent="-285750">
              <a:buFont typeface="Arial" panose="020B0604020202020204" pitchFamily="34" charset="0"/>
              <a:buChar char="•"/>
              <a:defRPr sz="1000"/>
            </a:pPr>
            <a:r>
              <a:rPr lang="en-US" sz="1200" b="0" dirty="0">
                <a:solidFill>
                  <a:schemeClr val="tx1"/>
                </a:solidFill>
              </a:rPr>
              <a:t>Then you have the things which Amazon is relatively famous for. Alexa and </a:t>
            </a:r>
            <a:r>
              <a:rPr lang="en-US" sz="1200" b="0" dirty="0" err="1">
                <a:solidFill>
                  <a:schemeClr val="tx1"/>
                </a:solidFill>
              </a:rPr>
              <a:t>chatbots</a:t>
            </a:r>
            <a:r>
              <a:rPr lang="en-US" sz="1200" b="0" dirty="0">
                <a:solidFill>
                  <a:schemeClr val="tx1"/>
                </a:solidFill>
              </a:rPr>
              <a:t> with Lex, personalization, and forecasting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200" dirty="0"/>
              <a:t>Amazon Kendra</a:t>
            </a:r>
            <a:r>
              <a:rPr lang="en-US" sz="1200" baseline="0" dirty="0"/>
              <a:t> is</a:t>
            </a:r>
            <a:r>
              <a:rPr lang="en-US" sz="1200" dirty="0"/>
              <a:t> a new service which reinvents enterprise search with machine learning.</a:t>
            </a:r>
            <a:endParaRPr lang="en-US" sz="1200" b="0" dirty="0">
              <a:solidFill>
                <a:schemeClr val="tx1"/>
              </a:solidFil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200" dirty="0"/>
              <a:t>Amazon Fraud Detector, a new fraud management service for detecting online identify and payment fraud in real-time. No machine learning experience required.</a:t>
            </a:r>
          </a:p>
          <a:p>
            <a:pPr marL="285750" indent="-285750" defTabSz="4812492">
              <a:buFont typeface="Arial" panose="020B0604020202020204" pitchFamily="34" charset="0"/>
              <a:buChar char="•"/>
              <a:defRPr/>
            </a:pPr>
            <a:r>
              <a:rPr lang="en-US" sz="1200" dirty="0">
                <a:solidFill>
                  <a:schemeClr val="tx1"/>
                </a:solidFill>
              </a:rPr>
              <a:t>Amazon </a:t>
            </a:r>
            <a:r>
              <a:rPr lang="en-US" sz="1200" dirty="0" err="1">
                <a:solidFill>
                  <a:schemeClr val="tx1"/>
                </a:solidFill>
              </a:rPr>
              <a:t>CodeGuru</a:t>
            </a:r>
            <a:r>
              <a:rPr lang="en-US" sz="1200" dirty="0">
                <a:solidFill>
                  <a:schemeClr val="tx1"/>
                </a:solidFill>
              </a:rPr>
              <a:t>, a new machine learning service to automate code reviews </a:t>
            </a:r>
            <a:r>
              <a:rPr lang="en-US" sz="1200" b="0" dirty="0">
                <a:solidFill>
                  <a:schemeClr val="tx1"/>
                </a:solidFill>
              </a:rPr>
              <a:t>and identify your most expensive line of code.</a:t>
            </a:r>
            <a:r>
              <a:rPr lang="en-US" sz="1200" b="0" baseline="0" dirty="0">
                <a:solidFill>
                  <a:schemeClr val="tx1"/>
                </a:solidFill>
              </a:rPr>
              <a:t> </a:t>
            </a:r>
            <a:r>
              <a:rPr lang="en-US" sz="1200" b="0" i="0" kern="1200" dirty="0">
                <a:solidFill>
                  <a:schemeClr val="tx1"/>
                </a:solidFill>
                <a:effectLst/>
                <a:latin typeface="Amazon Ember Regular" charset="0"/>
                <a:ea typeface="+mn-ea"/>
                <a:cs typeface="+mn-cs"/>
              </a:rPr>
              <a:t>Amazon DevOps Guru provides dev/ops engineers an early warning system for operational issues.</a:t>
            </a:r>
            <a:endParaRPr lang="en-US" sz="1200" b="0" dirty="0">
              <a:solidFill>
                <a:schemeClr val="tx1"/>
              </a:solidFill>
            </a:endParaRPr>
          </a:p>
          <a:p>
            <a:pPr marL="285750" marR="0" lvl="0" indent="-2857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Contact Lens for Amazon Connect</a:t>
            </a:r>
            <a:r>
              <a:rPr lang="en-US" sz="1200" baseline="0" dirty="0"/>
              <a:t> </a:t>
            </a:r>
            <a:r>
              <a:rPr lang="en-US" sz="1200" dirty="0"/>
              <a:t>provides machine learning powered contact center analytics for Amazon Connect.</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6:15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30224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a:t>Amazon </a:t>
            </a:r>
            <a:r>
              <a:rPr lang="en-US" u="none" dirty="0" err="1"/>
              <a:t>SageMaker</a:t>
            </a:r>
            <a:r>
              <a:rPr lang="en-US" u="none" dirty="0"/>
              <a:t> is the most complete</a:t>
            </a:r>
            <a:r>
              <a:rPr lang="en-US" u="none" baseline="0" dirty="0"/>
              <a:t> end-to-end ML service helping our customer through improved agility, productivity, and cost-effectiveness.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Agility: </a:t>
            </a:r>
            <a:r>
              <a:rPr lang="en-US" sz="1200" kern="1200" dirty="0">
                <a:solidFill>
                  <a:schemeClr val="tx1"/>
                </a:solidFill>
                <a:effectLst/>
                <a:latin typeface="+mn-lt"/>
                <a:ea typeface="+mn-ea"/>
                <a:cs typeface="+mn-cs"/>
              </a:rPr>
              <a:t>Accelerate ML development with 20+ purpose-built tools ranging from Amazon SageMaker Data Wrangler for data preparation to SageMaker Pipelines for workflows, covering the entire ML development lifecycle.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Productivity: </a:t>
            </a:r>
            <a:r>
              <a:rPr lang="en-US" dirty="0"/>
              <a:t>Boost your productivity using Amazon SageMaker Studio, the first IDE designed specifically for ML that brings everything you need for ML  under one unified, visual interface.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Cost-effectiveness</a:t>
            </a:r>
            <a:r>
              <a:rPr lang="en-US" u="none" dirty="0"/>
              <a:t>: </a:t>
            </a:r>
            <a:r>
              <a:rPr lang="en-US" dirty="0"/>
              <a:t>Eliminate costs of writing custom integration code by leveraging tightly integrated Amazon SageMaker capabilities for data preparation, debugging, training, deployment, and model monitoring.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12</a:t>
            </a:fld>
            <a:endParaRPr lang="en-US"/>
          </a:p>
        </p:txBody>
      </p:sp>
    </p:spTree>
    <p:extLst>
      <p:ext uri="{BB962C8B-B14F-4D97-AF65-F5344CB8AC3E}">
        <p14:creationId xmlns:p14="http://schemas.microsoft.com/office/powerpoint/2010/main" val="2670153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Our breadth and depth of solutions has</a:t>
            </a:r>
            <a:r>
              <a:rPr lang="en-US" sz="1200" baseline="0" dirty="0"/>
              <a:t> been recognized by Gartner. </a:t>
            </a:r>
            <a:endParaRPr lang="en-US" sz="1200" dirty="0"/>
          </a:p>
          <a:p>
            <a:pPr marL="171450" indent="-171450">
              <a:buFont typeface="Arial" panose="020B0604020202020204" pitchFamily="34" charset="0"/>
              <a:buChar char="•"/>
            </a:pPr>
            <a:r>
              <a:rPr lang="en-US" sz="1200" dirty="0"/>
              <a:t>AWS was</a:t>
            </a:r>
            <a:r>
              <a:rPr lang="en-US" sz="1200" baseline="0" dirty="0"/>
              <a:t> n</a:t>
            </a:r>
            <a:r>
              <a:rPr lang="en-US" sz="1200" dirty="0"/>
              <a:t>amed leader in the first Gartner Magic Quadrant for Cloud AI  based on Ability to Execute and Completeness of Vision.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a typeface="Calibri" panose="020F0502020204030204" pitchFamily="34" charset="0"/>
                <a:cs typeface="Mangal" panose="02040503050203030202" pitchFamily="18" charset="0"/>
              </a:rPr>
              <a:t>In the Gartner “Solution Scorecard for Amazon </a:t>
            </a:r>
            <a:r>
              <a:rPr lang="en-US" sz="1200" dirty="0" err="1">
                <a:ea typeface="Calibri" panose="020F0502020204030204" pitchFamily="34" charset="0"/>
                <a:cs typeface="Mangal" panose="02040503050203030202" pitchFamily="18" charset="0"/>
              </a:rPr>
              <a:t>SageMaker</a:t>
            </a:r>
            <a:r>
              <a:rPr lang="en-US" sz="1200" dirty="0">
                <a:ea typeface="Calibri" panose="020F0502020204030204" pitchFamily="34" charset="0"/>
                <a:cs typeface="Mangal" panose="02040503050203030202" pitchFamily="18" charset="0"/>
              </a:rPr>
              <a:t>, July 2020”, </a:t>
            </a:r>
            <a:r>
              <a:rPr lang="en-US" sz="1200" dirty="0" err="1">
                <a:solidFill>
                  <a:schemeClr val="accent1"/>
                </a:solidFill>
                <a:ea typeface="Calibri" panose="020F0502020204030204" pitchFamily="34" charset="0"/>
                <a:cs typeface="Mangal" panose="02040503050203030202" pitchFamily="18" charset="0"/>
              </a:rPr>
              <a:t>SageMaker</a:t>
            </a:r>
            <a:r>
              <a:rPr lang="en-US" sz="1200" dirty="0">
                <a:solidFill>
                  <a:schemeClr val="accent1"/>
                </a:solidFill>
                <a:ea typeface="Calibri" panose="020F0502020204030204" pitchFamily="34" charset="0"/>
                <a:cs typeface="Mangal" panose="02040503050203030202" pitchFamily="18" charset="0"/>
              </a:rPr>
              <a:t> has an overall score of 84/100, the highest rating among its peer group. </a:t>
            </a:r>
            <a:endParaRPr kumimoji="0" lang="en-US" sz="1400" b="1" i="0" u="none" strike="noStrike" kern="1200" cap="none" spc="0" normalizeH="0" baseline="0" noProof="0" dirty="0">
              <a:ln>
                <a:noFill/>
              </a:ln>
              <a:solidFill>
                <a:srgbClr val="FFCC00"/>
              </a:solidFill>
              <a:effectLst/>
              <a:uLnTx/>
              <a:uFillTx/>
              <a:latin typeface="Amazon Ember"/>
              <a:ea typeface="+mn-ea"/>
            </a:endParaRPr>
          </a:p>
          <a:p>
            <a:pPr marL="171450" indent="-171450">
              <a:buFont typeface="Arial" panose="020B0604020202020204" pitchFamily="34" charset="0"/>
              <a:buChar char="•"/>
            </a:pPr>
            <a:r>
              <a:rPr lang="en-US" dirty="0">
                <a:ea typeface="Calibri" panose="020F0502020204030204" pitchFamily="34" charset="0"/>
                <a:cs typeface="Mangal" panose="02040503050203030202" pitchFamily="18" charset="0"/>
              </a:rPr>
              <a:t>According to Gartner, </a:t>
            </a:r>
            <a:r>
              <a:rPr lang="en-US" dirty="0" err="1">
                <a:ea typeface="Calibri" panose="020F0502020204030204" pitchFamily="34" charset="0"/>
                <a:cs typeface="Mangal" panose="02040503050203030202" pitchFamily="18" charset="0"/>
              </a:rPr>
              <a:t>SageMaker</a:t>
            </a:r>
            <a:r>
              <a:rPr lang="en-US" dirty="0">
                <a:ea typeface="Calibri" panose="020F0502020204030204" pitchFamily="34" charset="0"/>
                <a:cs typeface="Mangal" panose="02040503050203030202" pitchFamily="18" charset="0"/>
              </a:rPr>
              <a:t> met 87% of Gartner’s required criteria, 73% of preferred, and 85% of optional.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21844-4877-2B45-B2AE-BE09D7C1C5E3}"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38712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dirty="0">
                <a:solidFill>
                  <a:schemeClr val="tx1"/>
                </a:solidFill>
                <a:latin typeface="Calibri" panose="020F0502020204030204" pitchFamily="34" charset="0"/>
                <a:ea typeface="+mn-ea"/>
                <a:cs typeface="Calibri" panose="020F0502020204030204" pitchFamily="34" charset="0"/>
              </a:rPr>
              <a:t>AWS has a number of trainings</a:t>
            </a:r>
            <a:r>
              <a:rPr lang="en-US" sz="1100" kern="1200" baseline="0" dirty="0">
                <a:solidFill>
                  <a:schemeClr val="tx1"/>
                </a:solidFill>
                <a:latin typeface="Calibri" panose="020F0502020204030204" pitchFamily="34" charset="0"/>
                <a:ea typeface="+mn-ea"/>
                <a:cs typeface="Calibri" panose="020F0502020204030204" pitchFamily="34" charset="0"/>
              </a:rPr>
              <a:t> and acceleration programs to help you get started on your journey.</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We offer in-person trainings for both technical and business stakeholders through our AWS ML Embark Program as well as a full free online training and certification program for your developers. In addition to this, our portfolio of Deep Devices-AWS </a:t>
            </a:r>
            <a:r>
              <a:rPr lang="en-US" sz="1100" kern="1200" baseline="0" dirty="0" err="1">
                <a:solidFill>
                  <a:schemeClr val="tx1"/>
                </a:solidFill>
                <a:latin typeface="Calibri" panose="020F0502020204030204" pitchFamily="34" charset="0"/>
                <a:ea typeface="+mn-ea"/>
                <a:cs typeface="Calibri" panose="020F0502020204030204" pitchFamily="34" charset="0"/>
              </a:rPr>
              <a:t>DeepRacer</a:t>
            </a:r>
            <a:r>
              <a:rPr lang="en-US" sz="1100" kern="1200" baseline="0" dirty="0">
                <a:solidFill>
                  <a:schemeClr val="tx1"/>
                </a:solidFill>
                <a:latin typeface="Calibri" panose="020F0502020204030204" pitchFamily="34" charset="0"/>
                <a:ea typeface="+mn-ea"/>
                <a:cs typeface="Calibri" panose="020F0502020204030204" pitchFamily="34" charset="0"/>
              </a:rPr>
              <a:t>, </a:t>
            </a:r>
            <a:r>
              <a:rPr lang="en-US" sz="1100" kern="1200" baseline="0" dirty="0" err="1">
                <a:solidFill>
                  <a:schemeClr val="tx1"/>
                </a:solidFill>
                <a:latin typeface="Calibri" panose="020F0502020204030204" pitchFamily="34" charset="0"/>
                <a:ea typeface="+mn-ea"/>
                <a:cs typeface="Calibri" panose="020F0502020204030204" pitchFamily="34" charset="0"/>
              </a:rPr>
              <a:t>DeepComposer</a:t>
            </a:r>
            <a:r>
              <a:rPr lang="en-US" sz="1100" kern="1200" baseline="0" dirty="0">
                <a:solidFill>
                  <a:schemeClr val="tx1"/>
                </a:solidFill>
                <a:latin typeface="Calibri" panose="020F0502020204030204" pitchFamily="34" charset="0"/>
                <a:ea typeface="+mn-ea"/>
                <a:cs typeface="Calibri" panose="020F0502020204030204" pitchFamily="34" charset="0"/>
              </a:rPr>
              <a:t>, and </a:t>
            </a:r>
            <a:r>
              <a:rPr lang="en-US" sz="1100" kern="1200" baseline="0" dirty="0" err="1">
                <a:solidFill>
                  <a:schemeClr val="tx1"/>
                </a:solidFill>
                <a:latin typeface="Calibri" panose="020F0502020204030204" pitchFamily="34" charset="0"/>
                <a:ea typeface="+mn-ea"/>
                <a:cs typeface="Calibri" panose="020F0502020204030204" pitchFamily="34" charset="0"/>
              </a:rPr>
              <a:t>DeepLens</a:t>
            </a:r>
            <a:r>
              <a:rPr lang="en-US" sz="1100" kern="1200" baseline="0" dirty="0">
                <a:solidFill>
                  <a:schemeClr val="tx1"/>
                </a:solidFill>
                <a:latin typeface="Calibri" panose="020F0502020204030204" pitchFamily="34" charset="0"/>
                <a:ea typeface="+mn-ea"/>
                <a:cs typeface="Calibri" panose="020F0502020204030204" pitchFamily="34" charset="0"/>
              </a:rPr>
              <a:t>, were designed to get developers hands-on with a fun and engaging way to learn ML. </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To develop a proof of concept, we can conduct workshops to help you identify the best use cases for your business and work hand and hand with your team to develop a proof of concept through the ML Solutions Lab. </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Lastly, if you need help taking a solution to production, we have a Professional Services team as well as ML partners who can do end to end development and take your machine learning application to production.</a:t>
            </a:r>
          </a:p>
        </p:txBody>
      </p:sp>
      <p:sp>
        <p:nvSpPr>
          <p:cNvPr id="4" name="Header Placeholder 3"/>
          <p:cNvSpPr>
            <a:spLocks noGrp="1"/>
          </p:cNvSpPr>
          <p:nvPr>
            <p:ph type="hdr" sz="quarter" idx="10"/>
          </p:nvPr>
        </p:nvSpPr>
        <p:spPr/>
        <p:txBody>
          <a:bodyPr/>
          <a:lstStyle/>
          <a:p>
            <a:r>
              <a:rPr lang="en-US" dirty="0"/>
              <a:t>Amazon Confidential</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80451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55930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DE283-211E-462C-80F6-02B4513F2A50}"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8057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Amazon Ember Regular" charset="0"/>
                <a:ea typeface="+mn-ea"/>
                <a:cs typeface="+mn-cs"/>
              </a:rPr>
              <a:t>First call deck for introduction to Amazon Machine</a:t>
            </a:r>
            <a:r>
              <a:rPr lang="en-US" sz="1000" b="0" i="0" kern="1200" baseline="0" dirty="0">
                <a:solidFill>
                  <a:schemeClr val="tx1"/>
                </a:solidFill>
                <a:effectLst/>
                <a:latin typeface="Amazon Ember Regular" charset="0"/>
                <a:ea typeface="+mn-ea"/>
                <a:cs typeface="+mn-cs"/>
              </a:rPr>
              <a:t> Learning</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932200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the technology side, ML should increasingly be integrated into just about every aspect of your business. </a:t>
            </a:r>
          </a:p>
          <a:p>
            <a:pPr marL="171450" indent="-171450">
              <a:buFont typeface="Arial" panose="020B0604020202020204" pitchFamily="34" charset="0"/>
              <a:buChar char="•"/>
            </a:pPr>
            <a:r>
              <a:rPr lang="en-US" dirty="0"/>
              <a:t>To do so, requires a new stack that is tailored to the unique needs of your business. </a:t>
            </a:r>
          </a:p>
          <a:p>
            <a:endParaRPr lang="en-US" dirty="0"/>
          </a:p>
        </p:txBody>
      </p:sp>
      <p:sp>
        <p:nvSpPr>
          <p:cNvPr id="4" name="Footer Placeholder 3"/>
          <p:cNvSpPr>
            <a:spLocks noGrp="1"/>
          </p:cNvSpPr>
          <p:nvPr>
            <p:ph type="ftr" sz="quarter" idx="4"/>
          </p:nvPr>
        </p:nvSpPr>
        <p:spPr/>
        <p:txBody>
          <a:bodyPr/>
          <a:lstStyle/>
          <a:p>
            <a:r>
              <a:rPr lang="en-US" dirty="0"/>
              <a:t>Amazon Confidential</a:t>
            </a:r>
          </a:p>
        </p:txBody>
      </p:sp>
      <p:sp>
        <p:nvSpPr>
          <p:cNvPr id="5" name="Slide Number Placeholder 4"/>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4250797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We’re innovating on behalf of our customers to deliver the broadest and deepest set of machine learning capabilities for builders of all levels of expertise. At each layer of the stack, we’re investing in removing the undifferentiated heavy lifting so your teams can move faster. We also </a:t>
            </a:r>
            <a:r>
              <a:rPr lang="en-US" baseline="0" dirty="0"/>
              <a:t>now have purpose-built solutions for industries, such as industrials and healthcare.</a:t>
            </a:r>
          </a:p>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Let’s take a walk through this the three layers. </a:t>
            </a: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6:16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8858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GB" sz="2800" dirty="0"/>
              <a:t>We think about ML at a macro level as having 3 layers of the stack…</a:t>
            </a:r>
          </a:p>
          <a:p>
            <a:pPr marL="171450" indent="-171450">
              <a:buFont typeface="Arial" panose="020B0604020202020204" pitchFamily="34" charset="0"/>
              <a:buChar char="•"/>
              <a:defRPr sz="1000"/>
            </a:pPr>
            <a:r>
              <a:rPr lang="en-GB" sz="2800" dirty="0"/>
              <a:t>At the bottom layer is the frameworks, interfaces, and infrastructure for expert ML practitioners</a:t>
            </a:r>
            <a:endParaRPr lang="en-US" sz="1800" dirty="0"/>
          </a:p>
          <a:p>
            <a:pPr marL="171450" indent="-171450">
              <a:buFont typeface="Arial" panose="020B0604020202020204" pitchFamily="34" charset="0"/>
              <a:buChar char="•"/>
              <a:defRPr sz="1000"/>
            </a:pPr>
            <a:r>
              <a:rPr lang="en-US" sz="1800" b="0" dirty="0">
                <a:solidFill>
                  <a:schemeClr val="tx1"/>
                </a:solidFill>
              </a:rPr>
              <a:t>At the frameworks layer, there are three frameworks that are predominantly used: </a:t>
            </a:r>
            <a:r>
              <a:rPr lang="en-US" sz="1800" b="0" dirty="0" err="1">
                <a:solidFill>
                  <a:schemeClr val="tx1"/>
                </a:solidFill>
              </a:rPr>
              <a:t>TensorFlow</a:t>
            </a:r>
            <a:r>
              <a:rPr lang="en-US" sz="1800" b="0" dirty="0">
                <a:solidFill>
                  <a:schemeClr val="tx1"/>
                </a:solidFill>
              </a:rPr>
              <a:t>, </a:t>
            </a:r>
            <a:r>
              <a:rPr lang="en-US" sz="1800" b="0" dirty="0" err="1">
                <a:solidFill>
                  <a:schemeClr val="tx1"/>
                </a:solidFill>
              </a:rPr>
              <a:t>PyTorch</a:t>
            </a:r>
            <a:r>
              <a:rPr lang="en-US" sz="1800" b="0" dirty="0">
                <a:solidFill>
                  <a:schemeClr val="tx1"/>
                </a:solidFill>
              </a:rPr>
              <a:t>, and </a:t>
            </a:r>
            <a:r>
              <a:rPr lang="en-US" sz="1800" b="0" dirty="0" err="1">
                <a:solidFill>
                  <a:schemeClr val="tx1"/>
                </a:solidFill>
              </a:rPr>
              <a:t>MXNet</a:t>
            </a:r>
            <a:r>
              <a:rPr lang="en-US" sz="1800" b="0" dirty="0">
                <a:solidFill>
                  <a:schemeClr val="tx1"/>
                </a:solidFill>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800" b="0" i="0" kern="1200" dirty="0">
                <a:solidFill>
                  <a:schemeClr val="tx1"/>
                </a:solidFill>
                <a:effectLst/>
                <a:latin typeface="Amazon Ember Regular" charset="0"/>
                <a:ea typeface="+mn-ea"/>
                <a:cs typeface="+mn-cs"/>
                <a:sym typeface="Calibri"/>
              </a:rPr>
              <a:t>Today, 92% of cloud-based </a:t>
            </a:r>
            <a:r>
              <a:rPr lang="en-US" sz="1800" b="0" i="0" kern="1200" dirty="0" err="1">
                <a:solidFill>
                  <a:schemeClr val="tx1"/>
                </a:solidFill>
                <a:effectLst/>
                <a:latin typeface="Amazon Ember Regular" charset="0"/>
                <a:ea typeface="+mn-ea"/>
                <a:cs typeface="+mn-cs"/>
                <a:sym typeface="Calibri"/>
              </a:rPr>
              <a:t>TensorFlow</a:t>
            </a:r>
            <a:r>
              <a:rPr lang="en-US" sz="1800" b="0" i="0" kern="1200" dirty="0">
                <a:solidFill>
                  <a:schemeClr val="tx1"/>
                </a:solidFill>
                <a:effectLst/>
                <a:latin typeface="Amazon Ember Regular" charset="0"/>
                <a:ea typeface="+mn-ea"/>
                <a:cs typeface="+mn-cs"/>
                <a:sym typeface="Calibri"/>
              </a:rPr>
              <a:t> and 91% of cloud-based </a:t>
            </a:r>
            <a:r>
              <a:rPr lang="en-US" sz="1800" b="0" i="0" kern="1200" dirty="0" err="1">
                <a:solidFill>
                  <a:schemeClr val="tx1"/>
                </a:solidFill>
                <a:effectLst/>
                <a:latin typeface="Amazon Ember Regular" charset="0"/>
                <a:ea typeface="+mn-ea"/>
                <a:cs typeface="+mn-cs"/>
                <a:sym typeface="Calibri"/>
              </a:rPr>
              <a:t>PyTorch</a:t>
            </a:r>
            <a:r>
              <a:rPr lang="en-US" sz="1800" b="0" i="0" kern="1200" dirty="0">
                <a:solidFill>
                  <a:schemeClr val="tx1"/>
                </a:solidFill>
                <a:effectLst/>
                <a:latin typeface="Amazon Ember Regular" charset="0"/>
                <a:ea typeface="+mn-ea"/>
                <a:cs typeface="+mn-cs"/>
                <a:sym typeface="Calibri"/>
              </a:rPr>
              <a:t> runs on AWS. </a:t>
            </a:r>
            <a:endParaRPr lang="en-US" sz="1800" b="0" dirty="0">
              <a:solidFill>
                <a:schemeClr val="tx1"/>
              </a:solidFill>
            </a:endParaRPr>
          </a:p>
          <a:p>
            <a:pPr marL="171450" indent="-171450">
              <a:buFont typeface="Arial" panose="020B0604020202020204" pitchFamily="34" charset="0"/>
              <a:buChar char="•"/>
              <a:defRPr sz="1000"/>
            </a:pPr>
            <a:r>
              <a:rPr lang="en-US" sz="1800" b="0" i="0" kern="1200" dirty="0">
                <a:solidFill>
                  <a:schemeClr val="tx1"/>
                </a:solidFill>
                <a:latin typeface="Amazon Ember Regular" charset="0"/>
                <a:ea typeface="+mn-ea"/>
                <a:cs typeface="+mn-cs"/>
                <a:sym typeface="Helvetica"/>
              </a:rPr>
              <a:t>New algorithms are being developed all the time in different frameworks that people want to borrow from, or run in that framework – instead of having to port it themselves to a different framework. So we have dedicated teams for all of the major frameworks so customers have the right tool for the right job.</a:t>
            </a:r>
          </a:p>
          <a:p>
            <a:pPr marL="171450" indent="-171450">
              <a:buFont typeface="Arial" panose="020B0604020202020204" pitchFamily="34" charset="0"/>
              <a:buChar char="•"/>
              <a:defRPr sz="1000"/>
            </a:pPr>
            <a:r>
              <a:rPr lang="en-US" sz="1200" b="0" i="0" kern="1200" dirty="0">
                <a:solidFill>
                  <a:schemeClr val="tx1"/>
                </a:solidFill>
                <a:effectLst/>
                <a:latin typeface="Amazon Ember Regular" charset="0"/>
                <a:ea typeface="+mn-ea"/>
                <a:cs typeface="+mn-cs"/>
              </a:rPr>
              <a:t>AWS provides the broadest and deepest portfolio of ML infrastructure services with a choice of processors and accelerators to meet your unique performance and budget needs. </a:t>
            </a:r>
            <a:r>
              <a:rPr lang="en-US" sz="1200" b="0" i="0" u="none" strike="noStrike" kern="1200" dirty="0">
                <a:solidFill>
                  <a:schemeClr val="tx1"/>
                </a:solidFill>
                <a:effectLst/>
                <a:latin typeface="Amazon Ember Regular" charset="0"/>
                <a:ea typeface="+mn-ea"/>
                <a:cs typeface="+mn-cs"/>
                <a:hlinkClick r:id="rId3"/>
              </a:rPr>
              <a:t>Amazon EC2 P4d instances</a:t>
            </a:r>
            <a:r>
              <a:rPr lang="en-US" sz="1200" b="0" i="0" kern="1200" dirty="0">
                <a:solidFill>
                  <a:schemeClr val="tx1"/>
                </a:solidFill>
                <a:effectLst/>
                <a:latin typeface="Amazon Ember Regular" charset="0"/>
                <a:ea typeface="+mn-ea"/>
                <a:cs typeface="+mn-cs"/>
              </a:rPr>
              <a:t> provide the highest performance for ML training in the cloud with the latest NVIDIA A100 Tensor Core GPUs coupled with first in the cloud 400 </a:t>
            </a:r>
            <a:r>
              <a:rPr lang="en-US" sz="1200" b="0" i="0" kern="1200" dirty="0" err="1">
                <a:solidFill>
                  <a:schemeClr val="tx1"/>
                </a:solidFill>
                <a:effectLst/>
                <a:latin typeface="Amazon Ember Regular" charset="0"/>
                <a:ea typeface="+mn-ea"/>
                <a:cs typeface="+mn-cs"/>
              </a:rPr>
              <a:t>Gbps</a:t>
            </a:r>
            <a:r>
              <a:rPr lang="en-US" sz="1200" b="0" i="0" kern="1200" dirty="0">
                <a:solidFill>
                  <a:schemeClr val="tx1"/>
                </a:solidFill>
                <a:effectLst/>
                <a:latin typeface="Amazon Ember Regular" charset="0"/>
                <a:ea typeface="+mn-ea"/>
                <a:cs typeface="+mn-cs"/>
              </a:rPr>
              <a:t> instance networking. P4d instances are deployed in hyper scale clusters, called EC2 </a:t>
            </a:r>
            <a:r>
              <a:rPr lang="en-US" sz="1200" b="0" i="0" kern="1200" dirty="0" err="1">
                <a:solidFill>
                  <a:schemeClr val="tx1"/>
                </a:solidFill>
                <a:effectLst/>
                <a:latin typeface="Amazon Ember Regular" charset="0"/>
                <a:ea typeface="+mn-ea"/>
                <a:cs typeface="+mn-cs"/>
              </a:rPr>
              <a:t>UltraClusters</a:t>
            </a:r>
            <a:r>
              <a:rPr lang="en-US" sz="1200" b="0" i="0" kern="1200" dirty="0">
                <a:solidFill>
                  <a:schemeClr val="tx1"/>
                </a:solidFill>
                <a:effectLst/>
                <a:latin typeface="Amazon Ember Regular" charset="0"/>
                <a:ea typeface="+mn-ea"/>
                <a:cs typeface="+mn-cs"/>
              </a:rPr>
              <a:t>, offering supercomputer-class performance for the most complex ML training jobs. For inference, </a:t>
            </a:r>
            <a:r>
              <a:rPr lang="en-US" sz="1200" b="0" i="0" u="none" strike="noStrike" kern="1200" dirty="0">
                <a:solidFill>
                  <a:schemeClr val="tx1"/>
                </a:solidFill>
                <a:effectLst/>
                <a:latin typeface="Amazon Ember Regular" charset="0"/>
                <a:ea typeface="+mn-ea"/>
                <a:cs typeface="+mn-cs"/>
                <a:hlinkClick r:id="rId4"/>
              </a:rPr>
              <a:t>Amazon EC2 Inf1 instances</a:t>
            </a:r>
            <a:r>
              <a:rPr lang="en-US" sz="1200" b="0" i="0" kern="1200" dirty="0">
                <a:solidFill>
                  <a:schemeClr val="tx1"/>
                </a:solidFill>
                <a:effectLst/>
                <a:latin typeface="Amazon Ember Regular" charset="0"/>
                <a:ea typeface="+mn-ea"/>
                <a:cs typeface="+mn-cs"/>
              </a:rPr>
              <a:t>, powered by AWS </a:t>
            </a:r>
            <a:r>
              <a:rPr lang="en-US" sz="1200" b="0" i="0" kern="1200" dirty="0" err="1">
                <a:solidFill>
                  <a:schemeClr val="tx1"/>
                </a:solidFill>
                <a:effectLst/>
                <a:latin typeface="Amazon Ember Regular" charset="0"/>
                <a:ea typeface="+mn-ea"/>
                <a:cs typeface="+mn-cs"/>
              </a:rPr>
              <a:t>Inferentia</a:t>
            </a:r>
            <a:r>
              <a:rPr lang="en-US" sz="1200" b="0" i="0" kern="1200" dirty="0">
                <a:solidFill>
                  <a:schemeClr val="tx1"/>
                </a:solidFill>
                <a:effectLst/>
                <a:latin typeface="Amazon Ember Regular" charset="0"/>
                <a:ea typeface="+mn-ea"/>
                <a:cs typeface="+mn-cs"/>
              </a:rPr>
              <a:t> chips, provide high performance and lowest cost inference in the cloud.</a:t>
            </a:r>
            <a:endParaRPr lang="en-US" sz="1800" b="0" i="0" kern="1200" dirty="0">
              <a:solidFill>
                <a:schemeClr val="tx1"/>
              </a:solidFill>
              <a:latin typeface="Amazon Ember Regular" charset="0"/>
              <a:ea typeface="+mn-ea"/>
              <a:cs typeface="+mn-cs"/>
              <a:sym typeface="Helvetica"/>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b="0" i="0" kern="1200" dirty="0">
              <a:solidFill>
                <a:schemeClr val="tx1"/>
              </a:solidFill>
              <a:latin typeface="Amazon Ember Regular" charset="0"/>
              <a:ea typeface="+mn-ea"/>
              <a:cs typeface="+mn-cs"/>
              <a:sym typeface="Helvetica"/>
            </a:endParaRPr>
          </a:p>
          <a:p>
            <a:pPr marL="171450" indent="-171450">
              <a:buFont typeface="Arial" panose="020B0604020202020204" pitchFamily="34" charset="0"/>
              <a:buChar char="•"/>
              <a:defRPr sz="1000"/>
            </a:pPr>
            <a:endParaRPr lang="en-US" sz="1800" b="0" dirty="0">
              <a:solidFill>
                <a:schemeClr val="tx1"/>
              </a:solidFill>
            </a:endParaRPr>
          </a:p>
          <a:p>
            <a:pPr>
              <a:defRPr sz="1000"/>
            </a:pPr>
            <a:endParaRPr lang="en-US" sz="1800" b="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6:16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18517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sz="1100" dirty="0">
                <a:latin typeface="Calibri" panose="020F0502020204030204" pitchFamily="34" charset="0"/>
                <a:cs typeface="Calibri" panose="020F0502020204030204" pitchFamily="34" charset="0"/>
              </a:rPr>
              <a:t>You’ve probably heard these technologies described in a number of ways so let’s take a step back to level-set on what they are.</a:t>
            </a:r>
          </a:p>
          <a:p>
            <a:pPr marL="174708" indent="-174708">
              <a:buFont typeface="Arial" panose="020B0604020202020204" pitchFamily="34" charset="0"/>
              <a:buChar char="•"/>
            </a:pPr>
            <a:r>
              <a:rPr lang="en-US" sz="1100" dirty="0">
                <a:latin typeface="Calibri" panose="020F0502020204030204" pitchFamily="34" charset="0"/>
                <a:cs typeface="Calibri" panose="020F0502020204030204" pitchFamily="34" charset="0"/>
              </a:rPr>
              <a:t>AI is a way to describe any system that can replicate tasks that previously required human intelligence. </a:t>
            </a:r>
          </a:p>
          <a:p>
            <a:pPr marL="174708" indent="-174708">
              <a:buFont typeface="Arial" panose="020B0604020202020204" pitchFamily="34" charset="0"/>
              <a:buChar char="•"/>
            </a:pPr>
            <a:r>
              <a:rPr lang="en-US" sz="1100" dirty="0">
                <a:latin typeface="Calibri" panose="020F0502020204030204" pitchFamily="34" charset="0"/>
                <a:cs typeface="Calibri" panose="020F0502020204030204" pitchFamily="34" charset="0"/>
              </a:rPr>
              <a:t>Almost always, this is related to some kind of complex decision making where human judgment would be required. Most uses cases for AI are looking for a probabilistic outcome – making a prediction or decision with a high degree of certainty, similar to human judgement. </a:t>
            </a:r>
          </a:p>
          <a:p>
            <a:pPr marL="174708" indent="-174708">
              <a:buFont typeface="Arial" panose="020B0604020202020204" pitchFamily="34" charset="0"/>
              <a:buChar char="•"/>
            </a:pPr>
            <a:r>
              <a:rPr lang="en-US" sz="1100" dirty="0">
                <a:latin typeface="Calibri" panose="020F0502020204030204" pitchFamily="34" charset="0"/>
                <a:cs typeface="Calibri" panose="020F0502020204030204" pitchFamily="34" charset="0"/>
              </a:rPr>
              <a:t>Almost all AI systems today are created using machine learning, which uses large amounts of data to create and validate decision logic, known as a model. The AI application then feeds input data into that model, and the model outputs human-like decisions. So machine learning is the underlying technology that is powering intelligent systems.</a:t>
            </a:r>
          </a:p>
          <a:p>
            <a:pPr marL="174708" indent="-174708">
              <a:buFont typeface="Arial" panose="020B0604020202020204" pitchFamily="34" charset="0"/>
              <a:buChar char="•"/>
            </a:pPr>
            <a:r>
              <a:rPr lang="en-US" sz="1100" dirty="0">
                <a:latin typeface="Calibri" panose="020F0502020204030204" pitchFamily="34" charset="0"/>
                <a:cs typeface="Calibri" panose="020F0502020204030204" pitchFamily="34" charset="0"/>
              </a:rPr>
              <a:t>Deep Learning is a type of machine learning that uses a technique known as deep neural networks. These systems replicate how the human brain functions. This lets AI systems address more complex uses cases than was previously possible. </a:t>
            </a:r>
          </a:p>
        </p:txBody>
      </p:sp>
      <p:sp>
        <p:nvSpPr>
          <p:cNvPr id="4" name="Header Placeholder 3"/>
          <p:cNvSpPr>
            <a:spLocks noGrp="1"/>
          </p:cNvSpPr>
          <p:nvPr>
            <p:ph type="hdr" sz="quarter"/>
          </p:nvPr>
        </p:nvSpPr>
        <p:spPr/>
        <p:txBody>
          <a:bodyPr/>
          <a:lstStyle/>
          <a:p>
            <a:r>
              <a:rPr lang="en-US" dirty="0"/>
              <a:t>Amazon Confidential</a:t>
            </a:r>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71350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Inf1 instances are based on AWS </a:t>
            </a:r>
            <a:r>
              <a:rPr lang="en-US" dirty="0" err="1"/>
              <a:t>Inferentia</a:t>
            </a:r>
            <a:r>
              <a:rPr lang="en-US" dirty="0"/>
              <a:t> chips, which are custom built by AWS for machine learning inference. The </a:t>
            </a:r>
            <a:r>
              <a:rPr lang="en-US" dirty="0" err="1"/>
              <a:t>Inferentia</a:t>
            </a:r>
            <a:r>
              <a:rPr lang="en-US" dirty="0"/>
              <a:t> chips are coupled with the latest custom 2nd generation Intel® </a:t>
            </a:r>
            <a:r>
              <a:rPr lang="en-US" dirty="0" err="1"/>
              <a:t>Xeon®Scalable</a:t>
            </a:r>
            <a:r>
              <a:rPr lang="en-US" dirty="0"/>
              <a:t> processors and up to 100 Gbps networking to enable high throughput inference. These instances are based on the AWS Nitro System, which is a combination of dedicated hardware and lightweight hypervisor that enables faster innovation and enhanced security in Amazon EC2.</a:t>
            </a:r>
          </a:p>
          <a:p>
            <a:pPr marL="171450" indent="-171450">
              <a:buFont typeface="Arial" panose="020B0604020202020204" pitchFamily="34" charset="0"/>
              <a:buChar char="•"/>
            </a:pPr>
            <a:r>
              <a:rPr lang="en-US" dirty="0"/>
              <a:t>The EC2</a:t>
            </a:r>
            <a:r>
              <a:rPr lang="en-US" baseline="0" dirty="0"/>
              <a:t> Inf1 instances feature AWS Neuron, an SDK that natively integrates into popular machine learning frameworks such as </a:t>
            </a:r>
            <a:r>
              <a:rPr lang="en-US" baseline="0" dirty="0" err="1"/>
              <a:t>Tensorflow</a:t>
            </a:r>
            <a:r>
              <a:rPr lang="en-US" baseline="0" dirty="0"/>
              <a:t>, </a:t>
            </a:r>
            <a:r>
              <a:rPr lang="en-US" baseline="0" dirty="0" err="1"/>
              <a:t>PyTorch</a:t>
            </a:r>
            <a:r>
              <a:rPr lang="en-US" baseline="0" dirty="0"/>
              <a:t>, and </a:t>
            </a:r>
            <a:r>
              <a:rPr lang="en-US" baseline="0" dirty="0" err="1"/>
              <a:t>MXNet</a:t>
            </a:r>
            <a:r>
              <a:rPr lang="en-US" baseline="0" dirty="0"/>
              <a:t>, and optimizes performance for the </a:t>
            </a:r>
            <a:r>
              <a:rPr lang="en-US" baseline="0" dirty="0" err="1"/>
              <a:t>Inferentia</a:t>
            </a:r>
            <a:r>
              <a:rPr lang="en-US" baseline="0" dirty="0"/>
              <a:t> chips. The Neuron SDK is integrated into SageMaker Neo to make it easy for developers to deploy their ML models to Inf1 instances.</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this combination, Inf1 instances provide high performance and lowest cost inference in the cloud, making it economically feasible to deploy complex and </a:t>
            </a:r>
            <a:r>
              <a:rPr lang="en-US" sz="2000" dirty="0"/>
              <a:t>large scale machine learning inference applications such as image recognition, speech recognition, natural language processing, and fraud detection</a:t>
            </a:r>
            <a:endParaRPr lang="en-US" baseline="0" dirty="0"/>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2/11/21 6:16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9340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GB" sz="2800" b="0" i="0" kern="1200" baseline="0" dirty="0">
                <a:solidFill>
                  <a:schemeClr val="tx1"/>
                </a:solidFill>
                <a:latin typeface="Amazon Ember Regular" charset="0"/>
                <a:ea typeface="+mn-ea"/>
                <a:cs typeface="+mn-cs"/>
              </a:rPr>
              <a:t>There’s not that many expert ML practitioners, so if you want ML to be pervasive, you have to make it easier for everyday developers and data scientists to build, train, and tune ML models. </a:t>
            </a:r>
            <a:r>
              <a:rPr lang="en-GB" sz="2800" dirty="0">
                <a:solidFill>
                  <a:schemeClr val="tx1"/>
                </a:solidFill>
              </a:rPr>
              <a:t>And that’s what the middle layer of the stack is for.</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6:16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32293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31193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sym typeface="Calibri"/>
              </a:rPr>
              <a:t>We built Amazon SageMaker from the ground up to provide every developer and data scientist with the ability to build, train, and deploy ML models quickly and at lower cost by providing the tools required for every step of the ML development lifecycle in one integrated, fully managed service. In fact, we have launched </a:t>
            </a:r>
            <a:r>
              <a:rPr lang="en-US" sz="1200" baseline="0" dirty="0"/>
              <a:t>50+ capabilities in the past year alone, all aimed at making this process easier for our customers. </a:t>
            </a:r>
            <a:endParaRPr lang="en-US" sz="1200" b="0" kern="1200" baseline="0" dirty="0">
              <a:solidFill>
                <a:schemeClr val="tx1"/>
              </a:solidFill>
              <a:effectLst/>
              <a:latin typeface="+mn-lt"/>
              <a:ea typeface="+mn-ea"/>
              <a:cs typeface="+mn-cs"/>
              <a:sym typeface="Calibri"/>
            </a:endParaRPr>
          </a:p>
          <a:p>
            <a:pPr marL="171450" marR="0" lvl="0" indent="-171450" algn="l" defTabSz="31193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sym typeface="Calibri"/>
              </a:rPr>
              <a:t>And last year we launched Amazon SageMaker Studio to bring this all together in a single pane of glass so that you get access to all your tools in one place.</a:t>
            </a:r>
          </a:p>
        </p:txBody>
      </p:sp>
      <p:sp>
        <p:nvSpPr>
          <p:cNvPr id="4" name="Slide Number Placeholder 3"/>
          <p:cNvSpPr>
            <a:spLocks noGrp="1"/>
          </p:cNvSpPr>
          <p:nvPr>
            <p:ph type="sldNum" sz="quarter" idx="5"/>
          </p:nvPr>
        </p:nvSpPr>
        <p:spPr/>
        <p:txBody>
          <a:bodyPr/>
          <a:lstStyle/>
          <a:p>
            <a:fld id="{2B20620A-227D-4A9C-B954-7529B959CAC1}" type="slidenum">
              <a:rPr lang="en-US" smtClean="0"/>
              <a:t>30</a:t>
            </a:fld>
            <a:endParaRPr lang="en-US"/>
          </a:p>
        </p:txBody>
      </p:sp>
    </p:spTree>
    <p:extLst>
      <p:ext uri="{BB962C8B-B14F-4D97-AF65-F5344CB8AC3E}">
        <p14:creationId xmlns:p14="http://schemas.microsoft.com/office/powerpoint/2010/main" val="1007383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Amazon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is the most complete, end-to-end service for machine learning. </a:t>
            </a:r>
            <a:r>
              <a:rPr lang="en-US" dirty="0"/>
              <a:t>It is a managed service for data scientists and ML operations teams that helps remove the undifferentiated heavy lifting associated with machine learning, so that you in turn can have more time, resources and energy to focus on your business. </a:t>
            </a:r>
            <a:r>
              <a:rPr lang="en-US" dirty="0" err="1"/>
              <a:t>SageMaker</a:t>
            </a:r>
            <a:r>
              <a:rPr lang="en-US" dirty="0"/>
              <a:t> has a lot of features and a full workbench of capabilities, so I’m going to talk you through 4 main pillars that describe what </a:t>
            </a:r>
            <a:r>
              <a:rPr lang="en-US" dirty="0" err="1"/>
              <a:t>SageMaker</a:t>
            </a:r>
            <a:r>
              <a:rPr lang="en-US" dirty="0"/>
              <a:t> is, and how it gets used. </a:t>
            </a:r>
          </a:p>
          <a:p>
            <a:pPr marL="171450" indent="-171450">
              <a:buFont typeface="Arial" panose="020B0604020202020204" pitchFamily="34" charset="0"/>
              <a:buChar char="•"/>
            </a:pPr>
            <a:r>
              <a:rPr lang="en-US" dirty="0"/>
              <a:t>First off, </a:t>
            </a:r>
            <a:r>
              <a:rPr lang="en-US" dirty="0" err="1"/>
              <a:t>SageMaker</a:t>
            </a:r>
            <a:r>
              <a:rPr lang="en-US" dirty="0"/>
              <a:t> provides users with an integrated workbench of tools brought together in one place through </a:t>
            </a:r>
            <a:r>
              <a:rPr lang="en-US" dirty="0" err="1"/>
              <a:t>SageMaker</a:t>
            </a:r>
            <a:r>
              <a:rPr lang="en-US" dirty="0"/>
              <a:t> Studio. Users can launch </a:t>
            </a:r>
            <a:r>
              <a:rPr lang="en-US" dirty="0" err="1"/>
              <a:t>Jupyter</a:t>
            </a:r>
            <a:r>
              <a:rPr lang="en-US" dirty="0"/>
              <a:t> Notebooks and </a:t>
            </a:r>
            <a:r>
              <a:rPr lang="en-US" dirty="0" err="1"/>
              <a:t>Jupyter</a:t>
            </a:r>
            <a:r>
              <a:rPr lang="en-US" dirty="0"/>
              <a:t> Lab environments instantly through </a:t>
            </a:r>
            <a:r>
              <a:rPr lang="en-US" dirty="0" err="1"/>
              <a:t>SageMaker</a:t>
            </a:r>
            <a:r>
              <a:rPr lang="en-US" dirty="0"/>
              <a:t> Studio. </a:t>
            </a:r>
            <a:r>
              <a:rPr lang="en-US" dirty="0" err="1"/>
              <a:t>SageMaker</a:t>
            </a:r>
            <a:r>
              <a:rPr lang="en-US" dirty="0"/>
              <a:t> also provides complete experiment management, data preparation, and pipeline automation and orchestration to help make data scientists more productive. </a:t>
            </a:r>
          </a:p>
          <a:p>
            <a:pPr marL="171450" indent="-171450">
              <a:buFont typeface="Arial" panose="020B0604020202020204" pitchFamily="34" charset="0"/>
              <a:buChar char="•"/>
            </a:pPr>
            <a:r>
              <a:rPr lang="en-US" dirty="0"/>
              <a:t>Now, if you have used a </a:t>
            </a:r>
            <a:r>
              <a:rPr lang="en-US" dirty="0" err="1"/>
              <a:t>Jupyter</a:t>
            </a:r>
            <a:r>
              <a:rPr lang="en-US" dirty="0"/>
              <a:t> Notebook before, you know that it needs a computing environment to run on. </a:t>
            </a:r>
            <a:r>
              <a:rPr lang="en-US" dirty="0" err="1"/>
              <a:t>SageMaker</a:t>
            </a:r>
            <a:r>
              <a:rPr lang="en-US" dirty="0"/>
              <a:t> provides fully managed servers in the cloud to make this easy for data scientists and developers. But even beyond notebooks, </a:t>
            </a:r>
            <a:r>
              <a:rPr lang="en-US" dirty="0" err="1"/>
              <a:t>SageMaker</a:t>
            </a:r>
            <a:r>
              <a:rPr lang="en-US" dirty="0"/>
              <a:t> provides other managed infrastructure capabilities as well. From distributed training jobs, data processing jobs, and even model hosting, </a:t>
            </a:r>
            <a:r>
              <a:rPr lang="en-US" dirty="0" err="1"/>
              <a:t>SageMaker</a:t>
            </a:r>
            <a:r>
              <a:rPr lang="en-US" dirty="0"/>
              <a:t> takes care of all of the scaling, patching, high availability, etc. associated with building, training and hosting models. </a:t>
            </a:r>
          </a:p>
          <a:p>
            <a:pPr marL="171450" indent="-171450">
              <a:buFont typeface="Arial" panose="020B0604020202020204" pitchFamily="34" charset="0"/>
              <a:buChar char="•"/>
            </a:pPr>
            <a:r>
              <a:rPr lang="en-US" dirty="0"/>
              <a:t>There are tools within </a:t>
            </a:r>
            <a:r>
              <a:rPr lang="en-US" dirty="0" err="1"/>
              <a:t>SageMaker</a:t>
            </a:r>
            <a:r>
              <a:rPr lang="en-US" dirty="0"/>
              <a:t> that help make data scientists more productive. What you’ll see is that this integrated workbench, sitting on managed infrastructure, is also enriched by a huge ecosystem of tools, all purpose-built for ML and designed from the ground up to work together.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31</a:t>
            </a:fld>
            <a:endParaRPr lang="en-US"/>
          </a:p>
        </p:txBody>
      </p:sp>
    </p:spTree>
    <p:extLst>
      <p:ext uri="{BB962C8B-B14F-4D97-AF65-F5344CB8AC3E}">
        <p14:creationId xmlns:p14="http://schemas.microsoft.com/office/powerpoint/2010/main" val="1624846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As</a:t>
            </a:r>
            <a:r>
              <a:rPr lang="en-US" sz="1200" baseline="0" dirty="0">
                <a:solidFill>
                  <a:schemeClr val="bg1"/>
                </a:solidFill>
              </a:rPr>
              <a:t> mentioned, </a:t>
            </a:r>
            <a:r>
              <a:rPr lang="en-US" sz="1200" dirty="0" err="1">
                <a:solidFill>
                  <a:schemeClr val="bg1"/>
                </a:solidFill>
              </a:rPr>
              <a:t>SageMaker</a:t>
            </a:r>
            <a:r>
              <a:rPr lang="en-US" sz="1200" dirty="0">
                <a:solidFill>
                  <a:schemeClr val="bg1"/>
                </a:solidFill>
              </a:rPr>
              <a:t> is a service with a lot of different features and capabilities in it. We typically talk about those capabilities as falling into four categories: Data preparation, the model build phase, training and tuning, and deployment and management (or hosting).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These four categories really address the needs that ML builders have when dealing with each stage of a model’s lifecycle.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2B20620A-227D-4A9C-B954-7529B959CAC1}" type="slidenum">
              <a:rPr lang="en-US" smtClean="0"/>
              <a:t>32</a:t>
            </a:fld>
            <a:endParaRPr lang="en-US"/>
          </a:p>
        </p:txBody>
      </p:sp>
    </p:spTree>
    <p:extLst>
      <p:ext uri="{BB962C8B-B14F-4D97-AF65-F5344CB8AC3E}">
        <p14:creationId xmlns:p14="http://schemas.microsoft.com/office/powerpoint/2010/main" val="856480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a:t>Amazon </a:t>
            </a:r>
            <a:r>
              <a:rPr lang="en-US" u="none" dirty="0" err="1"/>
              <a:t>SageMaker</a:t>
            </a:r>
            <a:r>
              <a:rPr lang="en-US" u="none" dirty="0"/>
              <a:t> is the most complete</a:t>
            </a:r>
            <a:r>
              <a:rPr lang="en-US" u="none" baseline="0" dirty="0"/>
              <a:t> end-to-end ML service helping our customer through improved agility, productivity, and cost-effectiveness.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Agility: </a:t>
            </a:r>
            <a:r>
              <a:rPr lang="en-US" sz="1200" b="0" i="0" kern="1200" dirty="0">
                <a:solidFill>
                  <a:schemeClr val="tx1"/>
                </a:solidFill>
                <a:effectLst/>
                <a:latin typeface="Amazon Ember Regular" charset="0"/>
                <a:ea typeface="+mn-ea"/>
                <a:cs typeface="+mn-cs"/>
              </a:rPr>
              <a:t>Accelerate ML development with 20+ purpose-built tools ranging from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Data Wrangler for data preparation to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Pipelines for workflows, covering the entire ML development lifecycle.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Productivity</a:t>
            </a:r>
            <a:r>
              <a:rPr lang="en-US" u="none" dirty="0"/>
              <a:t>: </a:t>
            </a:r>
            <a:r>
              <a:rPr lang="en-US" dirty="0"/>
              <a:t>Boost your productivity using Amazon </a:t>
            </a:r>
            <a:r>
              <a:rPr lang="en-US" dirty="0" err="1"/>
              <a:t>SageMaker</a:t>
            </a:r>
            <a:r>
              <a:rPr lang="en-US" dirty="0"/>
              <a:t> Studio, the first IDE designed specifically for ML that brings everything you need for ML  under one unified, visual interface.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Cost-effectiveness: </a:t>
            </a:r>
            <a:r>
              <a:rPr lang="en-US" dirty="0"/>
              <a:t>Eliminate costs of writing custom integration code by leveraging tightly integrated Amazon </a:t>
            </a:r>
            <a:r>
              <a:rPr lang="en-US" dirty="0" err="1"/>
              <a:t>SageMaker</a:t>
            </a:r>
            <a:r>
              <a:rPr lang="en-US" dirty="0"/>
              <a:t> capabilities for data preparation, debugging, training, deployment, and model monitoring.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33</a:t>
            </a:fld>
            <a:endParaRPr lang="en-US"/>
          </a:p>
        </p:txBody>
      </p:sp>
    </p:spTree>
    <p:extLst>
      <p:ext uri="{BB962C8B-B14F-4D97-AF65-F5344CB8AC3E}">
        <p14:creationId xmlns:p14="http://schemas.microsoft.com/office/powerpoint/2010/main" val="946158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While agility is great to build and train models rapidly, it doesn’t do anything for you if you can’t get your models to production reliably, repeatably, and most importantly: securely!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desire for agile experimentation has to be balanced with proper governance, operational guidelines, and cost controls.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good news is that this kind of balance between ML agility, and IT governance, can be achieved with SageMaker.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34</a:t>
            </a:fld>
            <a:endParaRPr lang="en-US"/>
          </a:p>
        </p:txBody>
      </p:sp>
    </p:spTree>
    <p:extLst>
      <p:ext uri="{BB962C8B-B14F-4D97-AF65-F5344CB8AC3E}">
        <p14:creationId xmlns:p14="http://schemas.microsoft.com/office/powerpoint/2010/main" val="3031471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Amazon SageMaker provides robust IT Ops features across security, workflows, scalability, and orchestration. </a:t>
            </a:r>
          </a:p>
        </p:txBody>
      </p:sp>
      <p:sp>
        <p:nvSpPr>
          <p:cNvPr id="4" name="Slide Number Placeholder 3"/>
          <p:cNvSpPr>
            <a:spLocks noGrp="1"/>
          </p:cNvSpPr>
          <p:nvPr>
            <p:ph type="sldNum" sz="quarter" idx="5"/>
          </p:nvPr>
        </p:nvSpPr>
        <p:spPr/>
        <p:txBody>
          <a:bodyPr/>
          <a:lstStyle/>
          <a:p>
            <a:fld id="{2B20620A-227D-4A9C-B954-7529B959CAC1}" type="slidenum">
              <a:rPr lang="en-US" smtClean="0"/>
              <a:t>35</a:t>
            </a:fld>
            <a:endParaRPr lang="en-US"/>
          </a:p>
        </p:txBody>
      </p:sp>
    </p:spTree>
    <p:extLst>
      <p:ext uri="{BB962C8B-B14F-4D97-AF65-F5344CB8AC3E}">
        <p14:creationId xmlns:p14="http://schemas.microsoft.com/office/powerpoint/2010/main" val="2455993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kern="1200" dirty="0">
                <a:solidFill>
                  <a:schemeClr val="tx1"/>
                </a:solidFill>
                <a:effectLst/>
                <a:latin typeface="+mn-lt"/>
                <a:ea typeface="+mn-ea"/>
                <a:cs typeface="+mn-cs"/>
              </a:rPr>
              <a:t>Company background: </a:t>
            </a: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National Football League (NFL) has 180 million fans worldwide. About 17 million of those trek out to stadiums each season—which means over 90% of NFL fans are catching the games on TV, online, and mobile. That's why NFL games represented </a:t>
            </a:r>
            <a:r>
              <a:rPr lang="en-US" sz="1200" u="sng" kern="1200" dirty="0">
                <a:solidFill>
                  <a:schemeClr val="tx1"/>
                </a:solidFill>
                <a:effectLst/>
                <a:latin typeface="+mn-lt"/>
                <a:ea typeface="+mn-ea"/>
                <a:cs typeface="+mn-cs"/>
                <a:hlinkClick r:id="rId3"/>
              </a:rPr>
              <a:t>37 of the top 50</a:t>
            </a:r>
            <a:r>
              <a:rPr lang="en-US" sz="1200" kern="1200" dirty="0">
                <a:solidFill>
                  <a:schemeClr val="tx1"/>
                </a:solidFill>
                <a:effectLst/>
                <a:latin typeface="+mn-lt"/>
                <a:ea typeface="+mn-ea"/>
                <a:cs typeface="+mn-cs"/>
              </a:rPr>
              <a:t> highest-rated television broadcasts of 2017.</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Challenge:</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has been keeping game statistics since 1920, and has been showing standard stats for the past several decades such as yards passing, yards rushing, catches, tackles, quarterback sacks, and interceptions. But these stats represent only a tiny fraction of the 2 terabytes of data the league collects every week from 1,500+ hours of play time. They saw the potential to use this data to provide new live predictive stats such as the probability of a pass completion. This required a machine learning solution that can analyze vast amounts of data and make predictions in real time.</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teamed up with AWS to transform how football is analyzed, played, coached, and experienced by fans, broadcasters, coaches, and teams. Through RFID tags attached to the players’ shoulder pads and embedded in the game ball, the NFL collects large volumes of tracking data like location, speed, acceleration, and distance traveled, charting individual movements within inches. In 2016, the NFL began working with AWS to leverage their expertise and to accelerate the Next Gen Stats (NGS) program to combine old and new data to provide players and fans with predictive stats about the game in real time. An example stat is the Completion Probability, which is the likelihood of a pass being completed. It’s predicted based on numerous factors, including the receiver’s separation from the nearest defender, the receiver’s location on the field, and the separation of the passer at the time of the throw from the nearest pass rusher.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 partnership with AWS Professional Services, the Next Gen Stats team created and deployed machine learning models using SageMaker. These models leverage inputs from traditional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statistics, player tracking data, and player profiles. The models are continuously refined by the Next Gen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Stats team to reflect trends and outcomes during any given season. Once deployed, the machine learning models provide real-time inference during games. To obtain real-time insights, data from the stadiums is streamed to AWS. Once in AWS, the data undergoes over a hundred processing steps in under a second.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As a result of this solution, the NFL is able to produce APIs, create on-screen graphics, give sports announcers unique data points to talk about, and expand their media and team tools.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is also working with AWS machine learning to create the Digital Athlete platform, which will improve player safety, treatment, and ultimately predict and prevent injury. The platform will use a computer simulation model of an NFL player that combines numerous data sources, including NGS data, to help the NFL test different scenarios without risk to athletes. The NFL plans to use machine learning to reduce injuries – leveraging data to understand how head injuries occur, how they can prevent them, and how to design better equipment and rules.</a:t>
            </a:r>
          </a:p>
          <a:p>
            <a:pPr marL="628650" lvl="1" indent="-171450">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Link: </a:t>
            </a:r>
            <a:r>
              <a:rPr lang="en-US" sz="1200" kern="1200" baseline="0" dirty="0">
                <a:solidFill>
                  <a:schemeClr val="tx1"/>
                </a:solidFill>
                <a:latin typeface="Calibri" panose="020F0502020204030204" pitchFamily="34" charset="0"/>
                <a:ea typeface="+mn-ea"/>
                <a:cs typeface="Calibri" panose="020F0502020204030204" pitchFamily="34" charset="0"/>
              </a:rPr>
              <a:t> https://blog.aboutamazon.com/amazon-ai/partnering-with-the-nfl-to-transform-player-health-and-safety </a:t>
            </a:r>
            <a:endParaRPr lang="en-US" sz="1200" i="0" kern="1200" baseline="0" dirty="0">
              <a:solidFill>
                <a:schemeClr val="tx1"/>
              </a:solidFill>
              <a:latin typeface="Calibri" panose="020F0502020204030204" pitchFamily="34" charset="0"/>
              <a:ea typeface="+mn-ea"/>
              <a:cs typeface="Calibri" panose="020F0502020204030204" pitchFamily="34" charset="0"/>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Why SageMaker?</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Next Gen Stats team is lean with just a handful of engineers, who are trained mainly in software development, but not as much in data science. SageMaker’s built-in algorithms and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 instances allowed the small team to build and publish 20+ stats quickly without having to hire teams of data scientists. </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NFL business outcomes:</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Using SageMaker to build, train and run these predictive models helped reduce the time to get to insights from as much as 12 hours to 30 minutes. These insights help fans understand why some passing plays are more difficult than others and provide more meaningful understanding of the game itself. Additionally, these insights can be used by the NFL and its media partners quickly to enhance broadcasts and online content, as well as educate and engage fans inside the stadium. With SageMaker, the NFL didn’t need to hire teams of data scientists to accomplish all this, and could get up and running right away. </a:t>
            </a:r>
          </a:p>
          <a:p>
            <a:pPr marL="171450" lvl="0" indent="-171450">
              <a:buFont typeface="Arial" panose="020B0604020202020204" pitchFamily="34" charset="0"/>
              <a:buChar char="•"/>
            </a:pPr>
            <a:r>
              <a:rPr lang="en-US" b="1" dirty="0">
                <a:latin typeface="Amazon Ember" charset="0"/>
              </a:rPr>
              <a:t>MORE INFO:</a:t>
            </a:r>
          </a:p>
          <a:p>
            <a:pPr marL="628650" lvl="1" indent="-171450">
              <a:buFont typeface="Arial" panose="020B0604020202020204" pitchFamily="34" charset="0"/>
              <a:buChar char="•"/>
            </a:pPr>
            <a:r>
              <a:rPr lang="en-US" dirty="0">
                <a:latin typeface="Amazon Ember" charset="0"/>
              </a:rPr>
              <a:t>https://aws.amazon.com/</a:t>
            </a:r>
            <a:r>
              <a:rPr lang="en-US" dirty="0" err="1">
                <a:latin typeface="Amazon Ember" charset="0"/>
              </a:rPr>
              <a:t>nextgenstats</a:t>
            </a:r>
            <a:r>
              <a:rPr lang="en-US" dirty="0">
                <a:latin typeface="Amazon Ember" charset="0"/>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357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SageMaker provided the team the flexibility to continue to use their existing architecture consisting of open-source tools such as Apache Kafka. With SageMaker, they were able to deploy machine learning models into their existing analytics pipeline without significant changes to the architecture.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172244-F68F-F947-9C07-62659218B42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2602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Machine learning went from being an aspirational technology to mainstream extremely fast.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For a long time, the technology was limited to a few major tech companies and hardcore academic researchers.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But, things began to change when cloud computing entered the mainstream.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Compute power and data became more available, and quite literally, machine learning is now making an impact across every industry (finance, retail, fashion, real estate, healthcare etc.).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It’s moving from the peripheral to now a core part of every business and industry.</a:t>
            </a:r>
          </a:p>
          <a:p>
            <a:pPr marL="178017" indent="-178017" defTabSz="1117992">
              <a:spcAft>
                <a:spcPts val="408"/>
              </a:spcAft>
              <a:buFont typeface="Arial" panose="020B0604020202020204" pitchFamily="34" charset="0"/>
              <a:buChar char="•"/>
              <a:defRPr/>
            </a:pPr>
            <a:r>
              <a:rPr lang="en-US" dirty="0">
                <a:hlinkClick r:id="rId3"/>
              </a:rPr>
              <a:t>https://www.gartner.com/en/newsroom/press-releases/2020-06-22-gartner-identifies-top-10-data-and-analytics-technolo</a:t>
            </a:r>
            <a:endParaRPr lang="en-US" dirty="0"/>
          </a:p>
          <a:p>
            <a:pPr marL="178017" indent="-178017">
              <a:buFont typeface="Arial" panose="020B0604020202020204" pitchFamily="34" charset="0"/>
              <a:buChar char="•"/>
            </a:pPr>
            <a:r>
              <a:rPr lang="en-US" dirty="0">
                <a:hlinkClick r:id="rId4"/>
              </a:rPr>
              <a:t>https://www2.deloitte.com/us/en/insights/focus/cognitive-technologies/state-of-ai-and-intelligent-automation-in-business-survey.html</a:t>
            </a:r>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rPr>
              <a:t>Amazon Confidential</a:t>
            </a: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3001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Challenge:</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To enable this customer-centric structure, Thomson Reuters began a migration project in 2018 to exit 7-9 strategic data centers, and move their data into AWS. During this time, Thomson Reuter’s data scientists started testing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across different business units. Most of these efforts happened in silos, causing technical issues that consumed significant time and resources. </a:t>
            </a:r>
            <a:endParaRPr lang="en-US" sz="1200" b="1"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Solution</a:t>
            </a:r>
            <a:r>
              <a:rPr lang="en-US" sz="1200" b="0" i="0" kern="1200" dirty="0">
                <a:solidFill>
                  <a:schemeClr val="tx1"/>
                </a:solidFill>
                <a:effectLst/>
                <a:latin typeface="Amazon Ember Regular" charset="0"/>
                <a:ea typeface="+mn-ea"/>
                <a:cs typeface="+mn-cs"/>
              </a:rPr>
              <a:t>: </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In early 2019, Thomson Reuters built an internal platform, Secure Content Workspaces (SCW), to enable data scientists and developers across the company to access data in compliance with the company’s security standards. Using SCW with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they were able to eliminate the need for data scientists to deal with data access permissions, network security, user roles, containers, and other challenges associated with building, training, and managing ML models. This allowed the data scientists to focus on their core competencies of data science and analytics instead of managing infrastructure, networking, and data pipelines.</a:t>
            </a:r>
            <a:endParaRPr lang="en-US" dirty="0"/>
          </a:p>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Why </a:t>
            </a:r>
            <a:r>
              <a:rPr lang="en-US" sz="1200" b="1" i="0" kern="1200" dirty="0" err="1">
                <a:solidFill>
                  <a:schemeClr val="tx1"/>
                </a:solidFill>
                <a:effectLst/>
                <a:latin typeface="Amazon Ember Regular" charset="0"/>
                <a:ea typeface="+mn-ea"/>
                <a:cs typeface="+mn-cs"/>
              </a:rPr>
              <a:t>SageMaker</a:t>
            </a:r>
            <a:r>
              <a:rPr lang="en-US" sz="1200" b="1" i="0" kern="1200" dirty="0">
                <a:solidFill>
                  <a:schemeClr val="tx1"/>
                </a:solidFill>
                <a:effectLst/>
                <a:latin typeface="Amazon Ember Regular" charset="0"/>
                <a:ea typeface="+mn-ea"/>
                <a:cs typeface="+mn-cs"/>
              </a:rPr>
              <a:t>?</a:t>
            </a:r>
            <a:endParaRPr lang="en-US" sz="1200" b="0" i="0" kern="1200" dirty="0">
              <a:solidFill>
                <a:schemeClr val="tx1"/>
              </a:solidFill>
              <a:effectLst/>
              <a:latin typeface="Amazon Ember Regular" charset="0"/>
              <a:ea typeface="+mn-ea"/>
              <a:cs typeface="+mn-cs"/>
            </a:endParaRPr>
          </a:p>
          <a:p>
            <a:pPr marL="628650" lvl="1" indent="-171450" defTabSz="812760">
              <a:buFont typeface="Arial" panose="020B0604020202020204" pitchFamily="34" charset="0"/>
              <a:buChar char="•"/>
            </a:pPr>
            <a:r>
              <a:rPr lang="en-US" sz="1200" b="0" i="0" kern="1200" dirty="0">
                <a:solidFill>
                  <a:schemeClr val="tx1"/>
                </a:solidFill>
                <a:effectLst/>
                <a:latin typeface="Amazon Ember Regular" charset="0"/>
                <a:ea typeface="+mn-ea"/>
                <a:cs typeface="+mn-cs"/>
              </a:rPr>
              <a:t>Since 2018, AWS has been the preferred cloud provider at Thomson Reuters with the goal to completely migrate from their on-premises data centers to AWS. As they migrated their data to AWS, their data scientists found it easy to use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to securely and readily access large amounts of data for their ML projects. As a result, </a:t>
            </a:r>
            <a:r>
              <a:rPr lang="en-US" sz="1200" dirty="0">
                <a:solidFill>
                  <a:srgbClr val="FFFFFF"/>
                </a:solidFill>
                <a:latin typeface="Amazon Ember"/>
                <a:cs typeface="Amazon Ember Regular" charset="0"/>
              </a:rPr>
              <a:t>Data scientists can experiment at scale with security and compliance with TR policies.  Frictionless access to cloud computing resources ensures intelligent &amp; timely solutions for their customers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884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early 2019, Thomson Reuters built an internal platform, Secure Content Workspaces (SCW), to enable data scientists and developers across the company to access data in compliance with the company’s security standards.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SCW with Amazon SageMaker, they were able to eliminate the need for data scientists to deal with data access permissions, network security, user roles, containers, and other challenges associated with building, training, and managing ML models. This allowed the data scientists to focus on their core competencies of data science and analytics instead of managing infrastructure, networking, and data pipelines.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172244-F68F-F947-9C07-62659218B42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85953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Gartner has released its 2020 Solution Scorecard for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(available for Gartner clients </a:t>
            </a:r>
            <a:r>
              <a:rPr lang="en-US" sz="1200" b="0" i="0" u="sng" kern="1200" dirty="0">
                <a:solidFill>
                  <a:schemeClr val="tx1"/>
                </a:solidFill>
                <a:effectLst/>
                <a:latin typeface="Amazon Ember Regular" charset="0"/>
                <a:ea typeface="+mn-ea"/>
                <a:cs typeface="+mn-cs"/>
                <a:hlinkClick r:id="rId3"/>
              </a:rPr>
              <a:t>here</a:t>
            </a:r>
            <a:r>
              <a:rPr lang="en-US" sz="1200" b="0" i="0" kern="1200" dirty="0">
                <a:solidFill>
                  <a:schemeClr val="tx1"/>
                </a:solidFill>
                <a:effectLst/>
                <a:latin typeface="Amazon Ember Regular" charset="0"/>
                <a:ea typeface="+mn-ea"/>
                <a:cs typeface="+mn-cs"/>
              </a:rPr>
              <a:t>). </a:t>
            </a:r>
            <a:r>
              <a:rPr lang="en-US" sz="1200" b="0" i="1" kern="1200" dirty="0">
                <a:solidFill>
                  <a:schemeClr val="tx1"/>
                </a:solidFill>
                <a:effectLst/>
                <a:latin typeface="Amazon Ember Regular" charset="0"/>
                <a:ea typeface="+mn-ea"/>
                <a:cs typeface="+mn-cs"/>
              </a:rPr>
              <a:t>Gartner subscribers can click </a:t>
            </a:r>
            <a:r>
              <a:rPr lang="en-US" sz="1200" b="0" i="1" u="sng" kern="1200" dirty="0">
                <a:solidFill>
                  <a:schemeClr val="tx1"/>
                </a:solidFill>
                <a:effectLst/>
                <a:latin typeface="Amazon Ember Regular" charset="0"/>
                <a:ea typeface="+mn-ea"/>
                <a:cs typeface="+mn-cs"/>
                <a:hlinkClick r:id="rId4"/>
              </a:rPr>
              <a:t>here </a:t>
            </a:r>
            <a:r>
              <a:rPr lang="en-US" sz="1200" b="0" i="1" kern="1200" dirty="0">
                <a:solidFill>
                  <a:schemeClr val="tx1"/>
                </a:solidFill>
                <a:effectLst/>
                <a:latin typeface="Amazon Ember Regular" charset="0"/>
                <a:ea typeface="+mn-ea"/>
                <a:cs typeface="+mn-cs"/>
              </a:rPr>
              <a:t>to learn more about why we have an Overall Score of 84/100, the highest rating among our peer group. According to Gartner, we met 87% of Gartner’s required criteria, 73% of preferred, and 85% of optional in the Gartner “Solution Scorecard for Amazon </a:t>
            </a:r>
            <a:r>
              <a:rPr lang="en-US" sz="1200" b="0" i="1" kern="1200" dirty="0" err="1">
                <a:solidFill>
                  <a:schemeClr val="tx1"/>
                </a:solidFill>
                <a:effectLst/>
                <a:latin typeface="Amazon Ember Regular" charset="0"/>
                <a:ea typeface="+mn-ea"/>
                <a:cs typeface="+mn-cs"/>
              </a:rPr>
              <a:t>SageMaker</a:t>
            </a:r>
            <a:r>
              <a:rPr lang="en-US" sz="1200" b="0" i="1" kern="1200" dirty="0">
                <a:solidFill>
                  <a:schemeClr val="tx1"/>
                </a:solidFill>
                <a:effectLst/>
                <a:latin typeface="Amazon Ember Regular" charset="0"/>
                <a:ea typeface="+mn-ea"/>
                <a:cs typeface="+mn-cs"/>
              </a:rPr>
              <a:t>, July 2020."</a:t>
            </a: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2276586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US" sz="1200" b="0" dirty="0">
                <a:solidFill>
                  <a:schemeClr val="tx1"/>
                </a:solidFill>
              </a:rPr>
              <a:t>Now, at the top of the stack, we serve developers and companies who want to add solution-oriented intelligence to their applications through an API call rather than developing and training their own models in </a:t>
            </a:r>
            <a:r>
              <a:rPr lang="en-US" sz="1200" b="0" dirty="0" err="1">
                <a:solidFill>
                  <a:schemeClr val="tx1"/>
                </a:solidFill>
              </a:rPr>
              <a:t>SageMaker</a:t>
            </a:r>
            <a:r>
              <a:rPr lang="en-US" sz="1200" b="0" dirty="0">
                <a:solidFill>
                  <a:schemeClr val="tx1"/>
                </a:solidFill>
              </a:rPr>
              <a:t>. And we have a lot of services in this area</a:t>
            </a:r>
            <a:r>
              <a:rPr lang="en-US" sz="1200" b="0" baseline="0" dirty="0">
                <a:solidFill>
                  <a:schemeClr val="tx1"/>
                </a:solidFill>
              </a:rPr>
              <a:t> to address your needs, including industry specific services.</a:t>
            </a:r>
          </a:p>
          <a:p>
            <a:pPr marL="171450" indent="-171450">
              <a:buFont typeface="Arial" panose="020B0604020202020204" pitchFamily="34" charset="0"/>
              <a:buChar char="•"/>
              <a:defRPr sz="1000"/>
            </a:pPr>
            <a:r>
              <a:rPr lang="en-US" sz="1200" b="0" baseline="0" dirty="0">
                <a:solidFill>
                  <a:schemeClr val="tx1"/>
                </a:solidFill>
              </a:rPr>
              <a:t>Industrial AI services are designed to help our customers in </a:t>
            </a:r>
            <a:r>
              <a:rPr lang="en-US" sz="1200" b="0" i="0" kern="1200" dirty="0">
                <a:solidFill>
                  <a:schemeClr val="tx1"/>
                </a:solidFill>
                <a:effectLst/>
                <a:latin typeface="Amazon Ember Regular" charset="0"/>
                <a:ea typeface="+mn-ea"/>
                <a:cs typeface="+mn-cs"/>
              </a:rPr>
              <a:t>manufacturing, agriculture, energy, or other heavy industries</a:t>
            </a:r>
            <a:r>
              <a:rPr lang="en-US" sz="1200" b="0" i="0" kern="1200" baseline="0" dirty="0">
                <a:solidFill>
                  <a:schemeClr val="tx1"/>
                </a:solidFill>
                <a:effectLst/>
                <a:latin typeface="Amazon Ember Regular" charset="0"/>
                <a:ea typeface="+mn-ea"/>
                <a:cs typeface="+mn-cs"/>
              </a:rPr>
              <a:t>.  Amazon </a:t>
            </a:r>
            <a:r>
              <a:rPr lang="en-US" sz="1200" b="0" i="0" kern="1200" dirty="0" err="1">
                <a:solidFill>
                  <a:schemeClr val="tx1"/>
                </a:solidFill>
                <a:effectLst/>
                <a:latin typeface="Amazon Ember Regular" charset="0"/>
                <a:ea typeface="+mn-ea"/>
                <a:cs typeface="+mn-cs"/>
              </a:rPr>
              <a:t>HealthLake</a:t>
            </a:r>
            <a:r>
              <a:rPr lang="en-US" sz="1200" b="0" i="0" kern="1200" baseline="0" dirty="0">
                <a:solidFill>
                  <a:schemeClr val="tx1"/>
                </a:solidFill>
                <a:effectLst/>
                <a:latin typeface="Amazon Ember Regular" charset="0"/>
                <a:ea typeface="+mn-ea"/>
                <a:cs typeface="+mn-cs"/>
              </a:rPr>
              <a:t> is specifically made for our health care and life sciences customers.</a:t>
            </a:r>
            <a:endParaRPr lang="en-US" sz="1200" b="0" dirty="0">
              <a:solidFill>
                <a:schemeClr val="tx1"/>
              </a:solidFill>
            </a:endParaRPr>
          </a:p>
          <a:p>
            <a:pPr marL="171450" indent="-171450">
              <a:buFont typeface="Arial" panose="020B0604020202020204" pitchFamily="34" charset="0"/>
              <a:buChar char="•"/>
              <a:defRPr sz="1000"/>
            </a:pPr>
            <a:r>
              <a:rPr lang="en-US" sz="1200" b="0" dirty="0">
                <a:solidFill>
                  <a:schemeClr val="tx1"/>
                </a:solidFill>
              </a:rPr>
              <a:t>Vision (</a:t>
            </a:r>
            <a:r>
              <a:rPr lang="en-US" sz="1200" b="0" dirty="0" err="1">
                <a:solidFill>
                  <a:schemeClr val="tx1"/>
                </a:solidFill>
              </a:rPr>
              <a:t>Rek</a:t>
            </a:r>
            <a:r>
              <a:rPr lang="en-US" sz="1200" b="0" dirty="0">
                <a:solidFill>
                  <a:schemeClr val="tx1"/>
                </a:solidFill>
              </a:rPr>
              <a:t> Image and video) “tell me what’s in this image,” “which celebrities are in this image,” and, “is this image safe for work?”</a:t>
            </a:r>
          </a:p>
          <a:p>
            <a:pPr marL="171450" indent="-171450">
              <a:buFont typeface="Arial" panose="020B0604020202020204" pitchFamily="34" charset="0"/>
              <a:buChar char="•"/>
              <a:defRPr sz="1000"/>
            </a:pPr>
            <a:r>
              <a:rPr lang="en-US" sz="1200" b="0" dirty="0">
                <a:solidFill>
                  <a:schemeClr val="tx1"/>
                </a:solidFill>
              </a:rPr>
              <a:t>Speech – (Polly, Transcribe) – If you want to turn text into speech we have Polly, and if you want to transcribe audio we have Transcribe</a:t>
            </a:r>
          </a:p>
          <a:p>
            <a:pPr marL="171450" indent="-171450">
              <a:buFont typeface="Arial" panose="020B0604020202020204" pitchFamily="34" charset="0"/>
              <a:buChar char="•"/>
              <a:defRPr sz="1000"/>
            </a:pPr>
            <a:r>
              <a:rPr lang="en-US" sz="1200" b="0" dirty="0">
                <a:solidFill>
                  <a:schemeClr val="tx1"/>
                </a:solidFill>
              </a:rPr>
              <a:t>Text (translate, comprehend, </a:t>
            </a:r>
            <a:r>
              <a:rPr lang="en-US" sz="1200" b="0" dirty="0" err="1">
                <a:solidFill>
                  <a:schemeClr val="tx1"/>
                </a:solidFill>
              </a:rPr>
              <a:t>textract</a:t>
            </a:r>
            <a:r>
              <a:rPr lang="en-US" sz="1200" b="0" dirty="0">
                <a:solidFill>
                  <a:schemeClr val="tx1"/>
                </a:solidFill>
              </a:rPr>
              <a:t>) – If you want to translate text to different languages we have translate, and if you want to understand what’s being said in those translated corpuses of text you have Comprehend, if you want to extract text from documents using OCR++, you have </a:t>
            </a:r>
            <a:r>
              <a:rPr lang="en-US" sz="1200" b="0" dirty="0" err="1">
                <a:solidFill>
                  <a:schemeClr val="tx1"/>
                </a:solidFill>
              </a:rPr>
              <a:t>Textract</a:t>
            </a:r>
            <a:r>
              <a:rPr lang="en-US" sz="1200" b="0" dirty="0">
                <a:solidFill>
                  <a:schemeClr val="tx1"/>
                </a:solidFill>
              </a:rPr>
              <a:t>.</a:t>
            </a:r>
          </a:p>
          <a:p>
            <a:pPr marL="171450" indent="-171450">
              <a:buFont typeface="Arial" panose="020B0604020202020204" pitchFamily="34" charset="0"/>
              <a:buChar char="•"/>
              <a:defRPr sz="1000"/>
            </a:pPr>
            <a:r>
              <a:rPr lang="en-US" sz="1200" b="0" dirty="0">
                <a:solidFill>
                  <a:schemeClr val="tx1"/>
                </a:solidFill>
              </a:rPr>
              <a:t>Then you have the things which Amazon is relatively famous for. Alexa and </a:t>
            </a:r>
            <a:r>
              <a:rPr lang="en-US" sz="1200" b="0" dirty="0" err="1">
                <a:solidFill>
                  <a:schemeClr val="tx1"/>
                </a:solidFill>
              </a:rPr>
              <a:t>chatbots</a:t>
            </a:r>
            <a:r>
              <a:rPr lang="en-US" sz="1200" b="0" dirty="0">
                <a:solidFill>
                  <a:schemeClr val="tx1"/>
                </a:solidFill>
              </a:rPr>
              <a:t> with Lex, personalization, and forecasting</a:t>
            </a:r>
          </a:p>
          <a:p>
            <a:pPr marL="171450" indent="-171450">
              <a:buFont typeface="Arial" panose="020B0604020202020204" pitchFamily="34" charset="0"/>
              <a:buChar char="•"/>
              <a:defRPr sz="1000"/>
            </a:pPr>
            <a:r>
              <a:rPr lang="en-US" sz="1200" b="0" dirty="0">
                <a:solidFill>
                  <a:schemeClr val="tx1"/>
                </a:solidFill>
              </a:rPr>
              <a:t> Customers have asked us to continue to consider adding services around areas where we have a lot of experience and data from our consumer business…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200" dirty="0"/>
              <a:t>Amazon Fraud Detector, a new fraud management service for detecting online identify and payment fraud in real-time. No machine learning experience required.</a:t>
            </a:r>
          </a:p>
          <a:p>
            <a:pPr marL="171450" indent="-171450" defTabSz="4812492">
              <a:buFont typeface="Arial" panose="020B0604020202020204" pitchFamily="34" charset="0"/>
              <a:buChar char="•"/>
              <a:defRPr/>
            </a:pPr>
            <a:r>
              <a:rPr lang="en-US" sz="1200" dirty="0">
                <a:solidFill>
                  <a:schemeClr val="tx1"/>
                </a:solidFill>
              </a:rPr>
              <a:t>Amazon </a:t>
            </a:r>
            <a:r>
              <a:rPr lang="en-US" sz="1200" dirty="0" err="1">
                <a:solidFill>
                  <a:schemeClr val="tx1"/>
                </a:solidFill>
              </a:rPr>
              <a:t>CodeGuru</a:t>
            </a:r>
            <a:r>
              <a:rPr lang="en-US" sz="1200" dirty="0">
                <a:solidFill>
                  <a:schemeClr val="tx1"/>
                </a:solidFill>
              </a:rPr>
              <a:t>, a new machine learning service to automate code reviews </a:t>
            </a:r>
            <a:r>
              <a:rPr lang="en-US" sz="1200" b="0" dirty="0">
                <a:solidFill>
                  <a:schemeClr val="tx1"/>
                </a:solidFill>
              </a:rPr>
              <a:t>and identify your most expensive line of code. And we launched Amazon DevOps Guru, which helps identify application errors and fixes</a:t>
            </a:r>
          </a:p>
          <a:p>
            <a:pPr marL="171450" indent="-171450" defTabSz="4812492">
              <a:buFont typeface="Arial" panose="020B0604020202020204" pitchFamily="34" charset="0"/>
              <a:buChar char="•"/>
              <a:defRPr/>
            </a:pPr>
            <a:r>
              <a:rPr lang="en-US" sz="1200" dirty="0"/>
              <a:t>Contact Lens for Amazon Connect</a:t>
            </a:r>
            <a:r>
              <a:rPr lang="en-US" sz="1200" baseline="0" dirty="0"/>
              <a:t> </a:t>
            </a:r>
            <a:r>
              <a:rPr lang="en-US" sz="1200" dirty="0"/>
              <a:t>provides machine learning powered contact center analytics for Amazon Connect. And</a:t>
            </a:r>
            <a:r>
              <a:rPr lang="en-US" sz="1200" baseline="0" dirty="0"/>
              <a:t> Voice ID, </a:t>
            </a:r>
            <a:r>
              <a:rPr lang="en-US" sz="1000" b="0" i="0" kern="1200" baseline="0" dirty="0">
                <a:solidFill>
                  <a:schemeClr val="tx1"/>
                </a:solidFill>
                <a:effectLst/>
                <a:latin typeface="Amazon Ember Regular" charset="0"/>
                <a:ea typeface="+mn-ea"/>
                <a:cs typeface="+mn-cs"/>
              </a:rPr>
              <a:t>m</a:t>
            </a:r>
            <a:r>
              <a:rPr lang="en-US" sz="1000" b="0" i="0" kern="1200" dirty="0">
                <a:solidFill>
                  <a:schemeClr val="tx1"/>
                </a:solidFill>
                <a:effectLst/>
                <a:latin typeface="Amazon Ember Regular" charset="0"/>
                <a:ea typeface="+mn-ea"/>
                <a:cs typeface="+mn-cs"/>
              </a:rPr>
              <a:t>achine learning-based caller authentication.</a:t>
            </a:r>
            <a:endParaRPr lang="en-US" sz="1200" dirty="0"/>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Amazon Kendra, a new service which reinvents enterprise search with machine learning.</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We also recently announced a suite of services for industrial sectors including computer</a:t>
            </a:r>
            <a:r>
              <a:rPr lang="en-US" sz="1200" baseline="0" dirty="0"/>
              <a:t> vision at the edge, predictive maintenance, and automated visual inspection. </a:t>
            </a:r>
            <a:endParaRPr lang="en-US" sz="1200" dirty="0"/>
          </a:p>
          <a:p>
            <a:pPr marL="171450" indent="-171450" defTabSz="4812492">
              <a:buFont typeface="Arial" panose="020B0604020202020204" pitchFamily="34" charset="0"/>
              <a:buChar char="•"/>
              <a:defRPr/>
            </a:pPr>
            <a:r>
              <a:rPr lang="en-US" sz="1200" b="0" dirty="0">
                <a:solidFill>
                  <a:schemeClr val="tx1"/>
                </a:solidFill>
              </a:rPr>
              <a:t>Let’s talk through some examples.</a:t>
            </a:r>
          </a:p>
          <a:p>
            <a:pPr defTabSz="4812492">
              <a:defRPr/>
            </a:pPr>
            <a:endParaRPr lang="en-US" sz="120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6:16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28625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customers in manufacturing, agriculture, energy, or other heavy industries, we are providing a group of services which will help improve operating efficiency, throughput, and reduce costs in industrial processes.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processes or locations which have intermittent, expensive, or non-existent connectivity – or which can’t afford a round trip to the cloud in terms of latency – we’re enabling customers to add computer vision to their processes with smart cameras through the Panorama Device SDK – a thin, low power SDK which will optimize and run sophisticated computer vision models with low latency, on low power, cheap cameras.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customers who already have dumb cameras installed on site, we are also adding the AWS Panorama</a:t>
            </a:r>
            <a:r>
              <a:rPr lang="en-US" sz="1200" b="0" i="0" kern="1200" baseline="0" dirty="0">
                <a:solidFill>
                  <a:schemeClr val="tx1"/>
                </a:solidFill>
                <a:effectLst/>
                <a:latin typeface="Amazon Ember Regular" charset="0"/>
                <a:ea typeface="+mn-ea"/>
                <a:cs typeface="+mn-cs"/>
              </a:rPr>
              <a:t> Appliance</a:t>
            </a:r>
            <a:r>
              <a:rPr lang="en-US" sz="1200" b="0" i="0" kern="1200" dirty="0">
                <a:solidFill>
                  <a:schemeClr val="tx1"/>
                </a:solidFill>
                <a:effectLst/>
                <a:latin typeface="Amazon Ember Regular" charset="0"/>
                <a:ea typeface="+mn-ea"/>
                <a:cs typeface="+mn-cs"/>
              </a:rPr>
              <a:t>, a powerful edge processing device, custom-built for computer vision.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equipment which doesn’t already include sensors – or for organizations that want to perform predictive maintenance without a big investment in engineering time – we are also providing Amazon</a:t>
            </a:r>
            <a:r>
              <a:rPr lang="en-US" sz="1200" b="0" i="0" kern="1200" baseline="0" dirty="0">
                <a:solidFill>
                  <a:schemeClr val="tx1"/>
                </a:solidFill>
                <a:effectLst/>
                <a:latin typeface="Amazon Ember Regular" charset="0"/>
                <a:ea typeface="+mn-ea"/>
                <a:cs typeface="+mn-cs"/>
              </a:rPr>
              <a:t> </a:t>
            </a:r>
            <a:r>
              <a:rPr lang="en-US" sz="1200" b="0" i="0" kern="1200" baseline="0" dirty="0" err="1">
                <a:solidFill>
                  <a:schemeClr val="tx1"/>
                </a:solidFill>
                <a:effectLst/>
                <a:latin typeface="Amazon Ember Regular" charset="0"/>
                <a:ea typeface="+mn-ea"/>
                <a:cs typeface="+mn-cs"/>
              </a:rPr>
              <a:t>Monitron</a:t>
            </a:r>
            <a:r>
              <a:rPr lang="en-US" sz="1200" b="0" i="0" kern="1200" dirty="0">
                <a:solidFill>
                  <a:schemeClr val="tx1"/>
                </a:solidFill>
                <a:effectLst/>
                <a:latin typeface="Amazon Ember Regular" charset="0"/>
                <a:ea typeface="+mn-ea"/>
                <a:cs typeface="+mn-cs"/>
              </a:rPr>
              <a:t>, an end to end predictive monitoring solution, which includes wireless hardware temperature and vibration sensors which can be installed in minutes and a mobile app, which can be used to view sensor data and receives alerts for potential future equipment malfunction, detected by the sensors.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Lookout for Equipment</a:t>
            </a:r>
            <a:r>
              <a:rPr lang="en-US" sz="1200" b="0" i="0" kern="1200" dirty="0">
                <a:solidFill>
                  <a:schemeClr val="tx1"/>
                </a:solidFill>
                <a:effectLst/>
                <a:latin typeface="Amazon Ember Regular" charset="0"/>
                <a:ea typeface="+mn-ea"/>
                <a:cs typeface="+mn-cs"/>
              </a:rPr>
              <a:t> is a service for detecting equipment operating issues before they affect production, for equipment which already houses machine sensors.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Lookout for Vision</a:t>
            </a:r>
            <a:r>
              <a:rPr lang="en-US" sz="1200" b="0" i="0" kern="1200" dirty="0">
                <a:solidFill>
                  <a:schemeClr val="tx1"/>
                </a:solidFill>
                <a:effectLst/>
                <a:latin typeface="Amazon Ember Regular" charset="0"/>
                <a:ea typeface="+mn-ea"/>
                <a:cs typeface="+mn-cs"/>
              </a:rPr>
              <a:t> is a new end to end service which uses computer vision to detect defects on production lines. Lookout</a:t>
            </a:r>
            <a:r>
              <a:rPr lang="en-US" sz="1200" b="0" i="0" kern="1200" baseline="0" dirty="0">
                <a:solidFill>
                  <a:schemeClr val="tx1"/>
                </a:solidFill>
                <a:effectLst/>
                <a:latin typeface="Amazon Ember Regular" charset="0"/>
                <a:ea typeface="+mn-ea"/>
                <a:cs typeface="+mn-cs"/>
              </a:rPr>
              <a:t> for Vision</a:t>
            </a:r>
            <a:r>
              <a:rPr lang="en-US" sz="1200" b="0" i="0" kern="1200" dirty="0">
                <a:solidFill>
                  <a:schemeClr val="tx1"/>
                </a:solidFill>
                <a:effectLst/>
                <a:latin typeface="Amazon Ember Regular" charset="0"/>
                <a:ea typeface="+mn-ea"/>
                <a:cs typeface="+mn-cs"/>
              </a:rPr>
              <a:t> learns the baseline of what a ‘normal’ image should include – such as parts or silicon wafers - in as few as 30 images (which can be provided by non-technical teams). The service will then provide notifications and alerts for photos or frames of videos which differ from the baseline providing rapid, automatic alerts of emerging quality problems on manufacturing lines.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2533833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a:t>
            </a:r>
            <a:r>
              <a:rPr lang="en-US" baseline="0" dirty="0"/>
              <a:t> our health care and life sciences customers we offer Amazon </a:t>
            </a:r>
            <a:r>
              <a:rPr lang="en-US" baseline="0" dirty="0" err="1"/>
              <a:t>HealthLake</a:t>
            </a:r>
            <a:r>
              <a:rPr lang="en-US" baseline="0" dirty="0"/>
              <a:t>.  This is a </a:t>
            </a:r>
            <a:r>
              <a:rPr lang="en-US" sz="1200" dirty="0"/>
              <a:t>HIPAA-eligible service that enables healthcare providers, health insurance companies, and pharmaceutical companies to store, transform, query, and analyze health data at petabyte scale.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HealthLake</a:t>
            </a:r>
            <a:r>
              <a:rPr lang="en-US" sz="1200" baseline="0" dirty="0"/>
              <a:t> provides key features and functionality from the initial import of data to tag and index to transform to search and finally analyze the data so you can finally ask questions of the it and uncover new insights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Starting with import, </a:t>
            </a:r>
            <a:r>
              <a:rPr lang="en-US" sz="1200" baseline="0" dirty="0" err="1"/>
              <a:t>HealthLake</a:t>
            </a:r>
            <a:r>
              <a:rPr lang="en-US" sz="1200" baseline="0" dirty="0"/>
              <a:t> quickly and easily imports clinical notes, lab reports, insurance claims and more.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You can then tag and index the data in the AWS cloud in a secure, compliant and auditable way.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HealthLake</a:t>
            </a:r>
            <a:r>
              <a:rPr lang="en-US" sz="1200" dirty="0"/>
              <a:t> </a:t>
            </a:r>
            <a:r>
              <a:rPr lang="en-US" sz="1200" b="0" i="0" kern="1200" dirty="0">
                <a:solidFill>
                  <a:schemeClr val="tx1"/>
                </a:solidFill>
                <a:effectLst/>
                <a:latin typeface="Amazon Ember Regular" charset="0"/>
                <a:ea typeface="+mn-ea"/>
                <a:cs typeface="+mn-cs"/>
              </a:rPr>
              <a:t>transforms unstructured data using specialized machine learning models and provides powerful query and search capabilities so you can finally ask questions of the data.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And finally</a:t>
            </a:r>
            <a:r>
              <a:rPr lang="en-US" sz="1200" b="0" i="0" kern="1200" baseline="0" dirty="0">
                <a:solidFill>
                  <a:schemeClr val="tx1"/>
                </a:solidFill>
                <a:effectLst/>
                <a:latin typeface="Amazon Ember Regular" charset="0"/>
                <a:ea typeface="+mn-ea"/>
                <a:cs typeface="+mn-cs"/>
              </a:rPr>
              <a:t> with </a:t>
            </a:r>
            <a:r>
              <a:rPr lang="en-US" sz="1200" b="0" i="0" kern="1200" baseline="0" dirty="0" err="1">
                <a:solidFill>
                  <a:schemeClr val="tx1"/>
                </a:solidFill>
                <a:effectLst/>
                <a:latin typeface="Amazon Ember Regular" charset="0"/>
                <a:ea typeface="+mn-ea"/>
                <a:cs typeface="+mn-cs"/>
              </a:rPr>
              <a:t>HealthLake</a:t>
            </a:r>
            <a:r>
              <a:rPr lang="en-US" sz="1200" b="0" i="0" kern="1200" baseline="0" dirty="0">
                <a:solidFill>
                  <a:schemeClr val="tx1"/>
                </a:solidFill>
                <a:effectLst/>
                <a:latin typeface="Amazon Ember Regular" charset="0"/>
                <a:ea typeface="+mn-ea"/>
                <a:cs typeface="+mn-cs"/>
              </a:rPr>
              <a:t> p</a:t>
            </a:r>
            <a:r>
              <a:rPr lang="en-US" sz="1200" b="0" i="0" kern="1200" dirty="0">
                <a:solidFill>
                  <a:schemeClr val="tx1"/>
                </a:solidFill>
                <a:effectLst/>
                <a:latin typeface="Amazon Ember Regular" charset="0"/>
                <a:ea typeface="+mn-ea"/>
                <a:cs typeface="+mn-cs"/>
              </a:rPr>
              <a:t>re-built ML models work on top of the now structured data to analyze and understand relationships in the data, identify trends, and make predictions, ultimately delivering better care for patients.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47556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4668" indent="-184668">
              <a:buFont typeface="Arial" panose="020B0604020202020204" pitchFamily="34" charset="0"/>
              <a:buChar char="•"/>
            </a:pPr>
            <a:r>
              <a:rPr lang="en-US" sz="800" b="0" i="0" kern="1200" baseline="0" dirty="0">
                <a:solidFill>
                  <a:schemeClr val="tx1"/>
                </a:solidFill>
                <a:latin typeface="Amazon Ember Regular" charset="0"/>
                <a:ea typeface="+mn-ea"/>
                <a:cs typeface="+mn-cs"/>
              </a:rPr>
              <a:t>Enterprise search which today has multiple silos of unstructured data and it’s difficult and time consuming to find answers. </a:t>
            </a:r>
          </a:p>
          <a:p>
            <a:pPr marL="184668" indent="-184668">
              <a:buFont typeface="Arial" panose="020B0604020202020204" pitchFamily="34" charset="0"/>
              <a:buChar char="•"/>
            </a:pPr>
            <a:r>
              <a:rPr lang="en-US" sz="800" b="0" i="0" kern="1200" baseline="0" dirty="0">
                <a:solidFill>
                  <a:schemeClr val="tx1"/>
                </a:solidFill>
                <a:latin typeface="Amazon Ember Regular" charset="0"/>
                <a:ea typeface="+mn-ea"/>
                <a:cs typeface="+mn-cs"/>
              </a:rPr>
              <a:t>Keyword searches are unintuitive and error prone so workers have to learn keyword combinations instead of relying on natural language.</a:t>
            </a:r>
            <a:endParaRPr lang="en-US" sz="800" dirty="0">
              <a:latin typeface="+mn-lt"/>
            </a:endParaRPr>
          </a:p>
          <a:p>
            <a:pPr marL="184668" indent="-184668" defTabSz="984893">
              <a:buFont typeface="Arial" panose="020B0604020202020204" pitchFamily="34" charset="0"/>
              <a:buChar char="•"/>
              <a:defRPr/>
            </a:pPr>
            <a:r>
              <a:rPr lang="en-US" sz="800" dirty="0">
                <a:latin typeface="+mn-lt"/>
              </a:rPr>
              <a:t>Amazon Kendra</a:t>
            </a:r>
            <a:r>
              <a:rPr lang="en-US" sz="800" baseline="0" dirty="0">
                <a:latin typeface="+mn-lt"/>
              </a:rPr>
              <a:t> makes enterprise search easier by providing deeper content analysis via ML and NLU to find precise and personalized answers to queries. </a:t>
            </a:r>
          </a:p>
          <a:p>
            <a:pPr marL="184668" indent="-184668" defTabSz="984893">
              <a:buFont typeface="Arial" panose="020B0604020202020204" pitchFamily="34" charset="0"/>
              <a:buChar char="•"/>
              <a:defRPr/>
            </a:pPr>
            <a:r>
              <a:rPr lang="en-US" sz="800" baseline="0" dirty="0">
                <a:latin typeface="+mn-lt"/>
              </a:rPr>
              <a:t>For example, when you’re laptop is broken, rather than having to remember the exact keyword to search, you can simply ask, “where can I repair my laptop”. </a:t>
            </a:r>
          </a:p>
          <a:p>
            <a:pPr marL="184668" marR="0" lvl="0" indent="-184668" algn="l" defTabSz="9848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i="0" kern="1200" baseline="0" dirty="0">
                <a:solidFill>
                  <a:schemeClr val="tx1"/>
                </a:solidFill>
                <a:latin typeface="Amazon Ember Regular" charset="0"/>
                <a:ea typeface="+mn-ea"/>
                <a:cs typeface="+mn-cs"/>
              </a:rPr>
              <a:t>Connects with </a:t>
            </a:r>
            <a:r>
              <a:rPr lang="en-US" sz="800" b="0" i="0" kern="1200" dirty="0">
                <a:solidFill>
                  <a:schemeClr val="tx1"/>
                </a:solidFill>
                <a:latin typeface="Amazon Ember Regular" charset="0"/>
                <a:ea typeface="Amazon Ember" panose="020B0603020204020204" pitchFamily="34" charset="0"/>
                <a:cs typeface="Amazon Ember" panose="020B0603020204020204" pitchFamily="34" charset="0"/>
              </a:rPr>
              <a:t>S3, RDS, </a:t>
            </a:r>
            <a:r>
              <a:rPr lang="en-US" sz="800" b="0" i="0" kern="1200" dirty="0" err="1">
                <a:solidFill>
                  <a:schemeClr val="tx1"/>
                </a:solidFill>
                <a:latin typeface="Amazon Ember Regular" charset="0"/>
                <a:ea typeface="Amazon Ember" panose="020B0603020204020204" pitchFamily="34" charset="0"/>
                <a:cs typeface="Amazon Ember" panose="020B0603020204020204" pitchFamily="34" charset="0"/>
              </a:rPr>
              <a:t>Sharepoint</a:t>
            </a:r>
            <a:r>
              <a:rPr lang="en-US" sz="800" b="0" i="0" kern="1200" dirty="0">
                <a:solidFill>
                  <a:schemeClr val="tx1"/>
                </a:solidFill>
                <a:latin typeface="Amazon Ember Regular" charset="0"/>
                <a:ea typeface="Amazon Ember" panose="020B0603020204020204" pitchFamily="34" charset="0"/>
                <a:cs typeface="Amazon Ember" panose="020B0603020204020204" pitchFamily="34" charset="0"/>
              </a:rPr>
              <a:t>, File System, Web Servers, Dropbox, Box, OneDrive, etc. </a:t>
            </a:r>
          </a:p>
          <a:p>
            <a:pPr marL="184668" indent="-184668" defTabSz="984893">
              <a:buFont typeface="Arial" panose="020B0604020202020204" pitchFamily="34" charset="0"/>
              <a:buChar char="•"/>
              <a:defRPr/>
            </a:pPr>
            <a:r>
              <a:rPr lang="en-US" sz="800" baseline="0" dirty="0">
                <a:latin typeface="+mn-lt"/>
              </a:rPr>
              <a:t>Kendra improves over time, </a:t>
            </a:r>
            <a:r>
              <a:rPr lang="en-US" sz="800" dirty="0">
                <a:latin typeface="+mn-lt"/>
              </a:rPr>
              <a:t>allows customers to load and manage FAQs to deliver highly tuned ML-based search for precise responses to end users</a:t>
            </a:r>
          </a:p>
          <a:p>
            <a:pPr marL="184668" indent="-184668">
              <a:buFont typeface="Arial" panose="020B0604020202020204" pitchFamily="34" charset="0"/>
              <a:buChar char="•"/>
            </a:pPr>
            <a:endParaRPr lang="en-US" sz="800" baseline="0" dirty="0">
              <a:latin typeface="+mn-lt"/>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381313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dirty="0">
                <a:solidFill>
                  <a:schemeClr val="tx1"/>
                </a:solidFill>
              </a:rPr>
              <a:t>“Woodside Energy is the pioneer of the liquefied natural gas (LNG) industry in Australia. With 65 years of experience, including 35 years designing, building and operating LNG plants, we have millions of documents capturing our collective intelligence. Continuing our journey to becoming a </a:t>
            </a:r>
            <a:r>
              <a:rPr lang="en-US" sz="1100" dirty="0">
                <a:solidFill>
                  <a:schemeClr val="accent1">
                    <a:lumMod val="60000"/>
                    <a:lumOff val="40000"/>
                  </a:schemeClr>
                </a:solidFill>
              </a:rPr>
              <a:t>cognitive enterprise</a:t>
            </a:r>
            <a:r>
              <a:rPr lang="en-US" sz="1100" dirty="0">
                <a:solidFill>
                  <a:schemeClr val="tx1"/>
                </a:solidFill>
              </a:rPr>
              <a:t>, we are </a:t>
            </a:r>
            <a:r>
              <a:rPr lang="en-US" sz="1100" dirty="0">
                <a:solidFill>
                  <a:schemeClr val="accent1">
                    <a:lumMod val="60000"/>
                    <a:lumOff val="40000"/>
                  </a:schemeClr>
                </a:solidFill>
              </a:rPr>
              <a:t>looking for greater precision in responses to our natural language questions</a:t>
            </a:r>
            <a:r>
              <a:rPr lang="en-US" sz="1100" dirty="0">
                <a:solidFill>
                  <a:schemeClr val="tx1"/>
                </a:solidFill>
              </a:rPr>
              <a:t>, at a scale not previously possible. That’s why we have decided to use Amazon Kendra. Kendra uses </a:t>
            </a:r>
            <a:r>
              <a:rPr lang="en-US" sz="1100" dirty="0">
                <a:solidFill>
                  <a:schemeClr val="accent1">
                    <a:lumMod val="60000"/>
                    <a:lumOff val="40000"/>
                  </a:schemeClr>
                </a:solidFill>
              </a:rPr>
              <a:t>natural language queries to retrieve specific answers our people need</a:t>
            </a:r>
            <a:r>
              <a:rPr lang="en-US" sz="1100" dirty="0">
                <a:solidFill>
                  <a:schemeClr val="tx1"/>
                </a:solidFill>
              </a:rPr>
              <a:t>. We’re now able to </a:t>
            </a:r>
            <a:r>
              <a:rPr lang="en-US" sz="1100" dirty="0">
                <a:solidFill>
                  <a:schemeClr val="accent1">
                    <a:lumMod val="60000"/>
                    <a:lumOff val="40000"/>
                  </a:schemeClr>
                </a:solidFill>
              </a:rPr>
              <a:t>precisely search our most valuable project engineering documents</a:t>
            </a:r>
            <a:r>
              <a:rPr lang="en-US" sz="1100" dirty="0">
                <a:solidFill>
                  <a:schemeClr val="tx1"/>
                </a:solidFill>
              </a:rPr>
              <a:t>, and will soon scale this across our entire documented knowledge base. </a:t>
            </a:r>
            <a:r>
              <a:rPr lang="en-US" sz="1100" dirty="0">
                <a:solidFill>
                  <a:schemeClr val="accent1">
                    <a:lumMod val="60000"/>
                    <a:lumOff val="40000"/>
                  </a:schemeClr>
                </a:solidFill>
              </a:rPr>
              <a:t>Kendra finds the answer </a:t>
            </a:r>
            <a:r>
              <a:rPr lang="en-US" sz="1100" dirty="0">
                <a:solidFill>
                  <a:schemeClr val="tx1"/>
                </a:solidFill>
              </a:rPr>
              <a:t>to questions like ‘</a:t>
            </a:r>
            <a:r>
              <a:rPr lang="en-US" sz="1100" dirty="0">
                <a:solidFill>
                  <a:schemeClr val="accent2">
                    <a:lumMod val="40000"/>
                    <a:lumOff val="60000"/>
                  </a:schemeClr>
                </a:solidFill>
              </a:rPr>
              <a:t>What is the length of the pipeline at Pluto?</a:t>
            </a:r>
            <a:r>
              <a:rPr lang="en-US" sz="1100" dirty="0">
                <a:solidFill>
                  <a:schemeClr val="tx1"/>
                </a:solidFill>
              </a:rPr>
              <a:t>’ </a:t>
            </a:r>
            <a:r>
              <a:rPr lang="en-US" sz="1100" dirty="0">
                <a:solidFill>
                  <a:schemeClr val="accent1">
                    <a:lumMod val="60000"/>
                    <a:lumOff val="40000"/>
                  </a:schemeClr>
                </a:solidFill>
              </a:rPr>
              <a:t>quickly and accurately</a:t>
            </a:r>
            <a:r>
              <a:rPr lang="en-US" sz="1100" dirty="0">
                <a:solidFill>
                  <a:schemeClr val="tx1"/>
                </a:solidFill>
              </a:rPr>
              <a:t>. This step-change in </a:t>
            </a:r>
            <a:r>
              <a:rPr lang="en-US" sz="1100" dirty="0">
                <a:solidFill>
                  <a:schemeClr val="accent1">
                    <a:lumMod val="60000"/>
                    <a:lumOff val="40000"/>
                  </a:schemeClr>
                </a:solidFill>
              </a:rPr>
              <a:t>cognitive capability </a:t>
            </a:r>
            <a:r>
              <a:rPr lang="en-US" sz="1100" dirty="0">
                <a:solidFill>
                  <a:schemeClr val="tx1"/>
                </a:solidFill>
              </a:rPr>
              <a:t>will enable even </a:t>
            </a:r>
            <a:r>
              <a:rPr lang="en-US" sz="1100" dirty="0">
                <a:solidFill>
                  <a:schemeClr val="accent1">
                    <a:lumMod val="60000"/>
                    <a:lumOff val="40000"/>
                  </a:schemeClr>
                </a:solidFill>
              </a:rPr>
              <a:t>better, faster decision making</a:t>
            </a:r>
            <a:r>
              <a:rPr lang="en-US" sz="1100" dirty="0">
                <a:solidFill>
                  <a:schemeClr val="tx1"/>
                </a:solidFill>
              </a:rPr>
              <a:t> to improve our operations and the working lives of our people.”</a:t>
            </a:r>
            <a:r>
              <a:rPr lang="en-US" sz="1050" baseline="0" dirty="0">
                <a:solidFill>
                  <a:schemeClr val="tx1"/>
                </a:solidFill>
              </a:rPr>
              <a:t> </a:t>
            </a:r>
            <a:r>
              <a:rPr lang="en-US" sz="1050" dirty="0">
                <a:solidFill>
                  <a:schemeClr val="tx1"/>
                </a:solidFill>
              </a:rPr>
              <a:t>Shelley </a:t>
            </a:r>
            <a:r>
              <a:rPr lang="en-US" sz="1050" dirty="0" err="1">
                <a:solidFill>
                  <a:schemeClr val="tx1"/>
                </a:solidFill>
              </a:rPr>
              <a:t>Kalms</a:t>
            </a:r>
            <a:r>
              <a:rPr lang="en-US" sz="1050" dirty="0">
                <a:solidFill>
                  <a:schemeClr val="tx1"/>
                </a:solidFill>
              </a:rPr>
              <a:t>, Chief Digital Officer, Woodside Energy Ltd</a:t>
            </a:r>
            <a:endParaRPr lang="en-US" sz="1100" dirty="0"/>
          </a:p>
          <a:p>
            <a:pPr marL="171450" indent="-171450">
              <a:buFont typeface="Arial" panose="020B0604020202020204" pitchFamily="34" charset="0"/>
              <a:buChar char="•"/>
            </a:pPr>
            <a:r>
              <a:rPr lang="en-US" sz="1100" b="1" kern="1200" dirty="0">
                <a:solidFill>
                  <a:schemeClr val="tx1"/>
                </a:solidFill>
                <a:effectLst/>
                <a:latin typeface="+mn-lt"/>
                <a:ea typeface="+mn-ea"/>
                <a:cs typeface="+mn-cs"/>
              </a:rPr>
              <a:t>Note: the logos should be kept original color</a:t>
            </a:r>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3418838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defTabSz="949478">
              <a:buFont typeface="Arial" panose="020B0604020202020204" pitchFamily="34" charset="0"/>
              <a:buChar char="•"/>
              <a:defRPr/>
            </a:pPr>
            <a:r>
              <a:rPr lang="en-US" sz="800" kern="1200" dirty="0">
                <a:effectLst/>
                <a:latin typeface="+mn-lt"/>
                <a:ea typeface="+mn-ea"/>
                <a:cs typeface="+mn-cs"/>
              </a:rPr>
              <a:t>Lastly, we introduced</a:t>
            </a:r>
            <a:r>
              <a:rPr lang="en-US" sz="800" kern="1200" baseline="0" dirty="0">
                <a:effectLst/>
                <a:latin typeface="+mn-lt"/>
                <a:ea typeface="+mn-ea"/>
                <a:cs typeface="+mn-cs"/>
              </a:rPr>
              <a:t> </a:t>
            </a:r>
            <a:r>
              <a:rPr lang="en-US" sz="800" kern="1200" dirty="0">
                <a:effectLst/>
                <a:latin typeface="+mn-lt"/>
                <a:ea typeface="+mn-ea"/>
                <a:cs typeface="+mn-cs"/>
              </a:rPr>
              <a:t>Contact Lens for Amazon Connect, </a:t>
            </a:r>
            <a:r>
              <a:rPr lang="en-US" sz="800" dirty="0"/>
              <a:t>a fully-managed add-on that allows customers of Amazon Connect, our cloud contact center service</a:t>
            </a:r>
          </a:p>
          <a:p>
            <a:pPr marL="178027" indent="-178027" defTabSz="949478">
              <a:buFont typeface="Arial" panose="020B0604020202020204" pitchFamily="34" charset="0"/>
              <a:buChar char="•"/>
              <a:defRPr/>
            </a:pPr>
            <a:r>
              <a:rPr lang="en-US" sz="800" dirty="0"/>
              <a:t>Use the power of ML without requiring any technical skills</a:t>
            </a:r>
            <a:r>
              <a:rPr lang="en-US" sz="800" baseline="0" dirty="0"/>
              <a:t> to do things such as identify common call types, identify recurring themes based on customer call feedback, alert supervisors when customers are having a poor experience, and assist agents with a knowledge base to answer questions as they are being asked.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4047397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2/11/21 6:16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4261624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Let’s take a look at how our customer are doing this.</a:t>
            </a:r>
            <a:r>
              <a:rPr lang="en-US" sz="1200" i="0" kern="1200" baseline="0" dirty="0">
                <a:solidFill>
                  <a:schemeClr val="tx1"/>
                </a:solidFill>
                <a:effectLst/>
                <a:latin typeface="+mn-lt"/>
                <a:ea typeface="+mn-ea"/>
                <a:cs typeface="+mn-cs"/>
              </a:rPr>
              <a:t> </a:t>
            </a: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200" i="0" kern="1200" baseline="0" dirty="0">
                <a:solidFill>
                  <a:schemeClr val="tx1"/>
                </a:solidFill>
                <a:effectLst/>
                <a:latin typeface="+mn-lt"/>
                <a:ea typeface="+mn-ea"/>
                <a:cs typeface="+mn-cs"/>
              </a:rPr>
              <a:t>In customer experience, Intuit has built forecasting capabilities to predict call center demand on a particular day or time to make sure customer service agents are adequately staffed. </a:t>
            </a: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200" dirty="0">
                <a:latin typeface="Calibri" panose="020F0502020204030204" pitchFamily="34" charset="0"/>
                <a:cs typeface="Calibri" panose="020F0502020204030204" pitchFamily="34" charset="0"/>
              </a:rPr>
              <a:t>Convoy,</a:t>
            </a:r>
            <a:r>
              <a:rPr lang="en-US" sz="1200" baseline="0" dirty="0">
                <a:latin typeface="Calibri" panose="020F0502020204030204" pitchFamily="34" charset="0"/>
                <a:cs typeface="Calibri" panose="020F0502020204030204" pitchFamily="34" charset="0"/>
              </a:rPr>
              <a:t> a Seattle-based logistics company, is building their entire company and value proposition off the use of machine learning. The company </a:t>
            </a:r>
            <a:r>
              <a:rPr lang="en-US" sz="1200" b="0" i="0" kern="1200" dirty="0">
                <a:solidFill>
                  <a:schemeClr val="tx1"/>
                </a:solidFill>
                <a:effectLst/>
                <a:latin typeface="Calibri" panose="020F0502020204030204" pitchFamily="34" charset="0"/>
                <a:ea typeface="+mn-ea"/>
                <a:cs typeface="Calibri" panose="020F0502020204030204" pitchFamily="34" charset="0"/>
              </a:rPr>
              <a:t>is disrupting the inefficient trucking model by using machine</a:t>
            </a:r>
            <a:r>
              <a:rPr lang="en-US" sz="1200" b="0" i="0" kern="1200" baseline="0" dirty="0">
                <a:solidFill>
                  <a:schemeClr val="tx1"/>
                </a:solidFill>
                <a:effectLst/>
                <a:latin typeface="Calibri" panose="020F0502020204030204" pitchFamily="34" charset="0"/>
                <a:ea typeface="+mn-ea"/>
                <a:cs typeface="Calibri" panose="020F0502020204030204" pitchFamily="34" charset="0"/>
              </a:rPr>
              <a:t> learning</a:t>
            </a:r>
            <a:r>
              <a:rPr lang="en-US" sz="1200" b="0" i="0" kern="1200" dirty="0">
                <a:solidFill>
                  <a:schemeClr val="tx1"/>
                </a:solidFill>
                <a:effectLst/>
                <a:latin typeface="Calibri" panose="020F0502020204030204" pitchFamily="34" charset="0"/>
                <a:ea typeface="+mn-ea"/>
                <a:cs typeface="Calibri" panose="020F0502020204030204" pitchFamily="34" charset="0"/>
              </a:rPr>
              <a:t> to automate it. Convoy uses machine learning</a:t>
            </a:r>
            <a:r>
              <a:rPr lang="en-US" sz="1200" b="0" i="0" kern="1200" baseline="0" dirty="0">
                <a:solidFill>
                  <a:schemeClr val="tx1"/>
                </a:solidFill>
                <a:effectLst/>
                <a:latin typeface="Calibri" panose="020F0502020204030204" pitchFamily="34" charset="0"/>
                <a:ea typeface="+mn-ea"/>
                <a:cs typeface="Calibri" panose="020F0502020204030204" pitchFamily="34" charset="0"/>
              </a:rPr>
              <a:t> </a:t>
            </a:r>
            <a:r>
              <a:rPr lang="en-US" sz="1200" b="0" i="0" kern="1200" dirty="0">
                <a:solidFill>
                  <a:schemeClr val="tx1"/>
                </a:solidFill>
                <a:effectLst/>
                <a:latin typeface="Calibri" panose="020F0502020204030204" pitchFamily="34" charset="0"/>
                <a:ea typeface="+mn-ea"/>
                <a:cs typeface="Calibri" panose="020F0502020204030204" pitchFamily="34" charset="0"/>
              </a:rPr>
              <a:t>to provide better matches for shippers and truckers, allowing them to move freight more efficiently—and lowering costs for both parties—using Convoy’s matching system.</a:t>
            </a: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200" dirty="0">
                <a:latin typeface="Calibri" panose="020F0502020204030204" pitchFamily="34" charset="0"/>
                <a:cs typeface="Calibri" panose="020F0502020204030204" pitchFamily="34" charset="0"/>
              </a:rPr>
              <a:t>In healthcare, </a:t>
            </a:r>
            <a:r>
              <a:rPr lang="en-GB" sz="1200" kern="1200" dirty="0">
                <a:solidFill>
                  <a:schemeClr val="tx1"/>
                </a:solidFill>
                <a:latin typeface="Calibri" panose="020F0502020204030204" pitchFamily="34" charset="0"/>
                <a:ea typeface="+mn-ea"/>
                <a:cs typeface="Calibri" panose="020F0502020204030204" pitchFamily="34" charset="0"/>
              </a:rPr>
              <a:t>Cerner,</a:t>
            </a:r>
            <a:r>
              <a:rPr lang="en-GB" sz="1200" kern="1200" baseline="0" dirty="0">
                <a:solidFill>
                  <a:schemeClr val="tx1"/>
                </a:solidFill>
                <a:latin typeface="Calibri" panose="020F0502020204030204" pitchFamily="34" charset="0"/>
                <a:ea typeface="+mn-ea"/>
                <a:cs typeface="Calibri" panose="020F0502020204030204" pitchFamily="34" charset="0"/>
              </a:rPr>
              <a:t> </a:t>
            </a:r>
            <a:r>
              <a:rPr lang="en-US" sz="1400" b="0" i="0" kern="1200" dirty="0">
                <a:solidFill>
                  <a:schemeClr val="tx1"/>
                </a:solidFill>
                <a:effectLst/>
                <a:latin typeface="Amazon Ember Regular" charset="0"/>
                <a:ea typeface="+mn-ea"/>
                <a:cs typeface="+mn-cs"/>
              </a:rPr>
              <a:t>an American supplier of health information technology solutions, services, devices, and hardware</a:t>
            </a:r>
            <a:r>
              <a:rPr lang="en-GB" sz="1200" kern="1200" dirty="0">
                <a:solidFill>
                  <a:schemeClr val="tx1"/>
                </a:solidFill>
                <a:latin typeface="Calibri" panose="020F0502020204030204" pitchFamily="34" charset="0"/>
                <a:ea typeface="+mn-ea"/>
                <a:cs typeface="Calibri" panose="020F0502020204030204" pitchFamily="34" charset="0"/>
              </a:rPr>
              <a:t> is tapping into AWS’s deep portfolio of machine learning and AI services including Transcribe</a:t>
            </a:r>
            <a:r>
              <a:rPr lang="en-GB" sz="1200" kern="1200" baseline="0" dirty="0">
                <a:solidFill>
                  <a:schemeClr val="tx1"/>
                </a:solidFill>
                <a:latin typeface="Calibri" panose="020F0502020204030204" pitchFamily="34" charset="0"/>
                <a:ea typeface="+mn-ea"/>
                <a:cs typeface="Calibri" panose="020F0502020204030204" pitchFamily="34" charset="0"/>
              </a:rPr>
              <a:t> Medical</a:t>
            </a:r>
            <a:r>
              <a:rPr lang="en-GB" sz="1200" kern="1200" dirty="0">
                <a:solidFill>
                  <a:schemeClr val="tx1"/>
                </a:solidFill>
                <a:latin typeface="Calibri" panose="020F0502020204030204" pitchFamily="34" charset="0"/>
                <a:ea typeface="+mn-ea"/>
                <a:cs typeface="Calibri" panose="020F0502020204030204" pitchFamily="34" charset="0"/>
              </a:rPr>
              <a:t> to surface insights that will help their healthcare provider customers streamline operations and provide more personalized patient care. </a:t>
            </a:r>
            <a:r>
              <a:rPr lang="en-US" sz="1200" kern="1200" dirty="0">
                <a:solidFill>
                  <a:schemeClr val="tx1"/>
                </a:solidFill>
                <a:latin typeface="Calibri" panose="020F0502020204030204" pitchFamily="34" charset="0"/>
                <a:ea typeface="+mn-ea"/>
                <a:cs typeface="Calibri" panose="020F0502020204030204" pitchFamily="34" charset="0"/>
              </a:rPr>
              <a:t>They’ve already developed a model that predicts </a:t>
            </a:r>
            <a:r>
              <a:rPr lang="en-US" sz="1200" kern="1200" dirty="0">
                <a:solidFill>
                  <a:schemeClr val="tx1"/>
                </a:solidFill>
                <a:latin typeface="Calibri" panose="020F0502020204030204" pitchFamily="34" charset="0"/>
                <a:ea typeface="+mn-ea"/>
                <a:cs typeface="Calibri" panose="020F0502020204030204" pitchFamily="34" charset="0"/>
                <a:hlinkClick r:id="rId3"/>
              </a:rPr>
              <a:t>Congestive Heart Failure</a:t>
            </a:r>
            <a:r>
              <a:rPr lang="en-US" sz="1200" kern="1200" dirty="0">
                <a:solidFill>
                  <a:schemeClr val="tx1"/>
                </a:solidFill>
                <a:latin typeface="Calibri" panose="020F0502020204030204" pitchFamily="34" charset="0"/>
                <a:ea typeface="+mn-ea"/>
                <a:cs typeface="Calibri" panose="020F0502020204030204" pitchFamily="34" charset="0"/>
              </a:rPr>
              <a:t> up to 15 months before clinical manifestation. Pairing this predictive tool with real-time integration in to individual health records can support provider decision making in real-time</a:t>
            </a:r>
            <a:endParaRPr lang="en-US" sz="1200" dirty="0">
              <a:latin typeface="Calibri" panose="020F0502020204030204" pitchFamily="34" charset="0"/>
              <a:cs typeface="Calibri" panose="020F0502020204030204" pitchFamily="34" charset="0"/>
            </a:endParaRP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200" dirty="0">
                <a:latin typeface="Calibri" panose="020F0502020204030204" pitchFamily="34" charset="0"/>
                <a:cs typeface="Calibri" panose="020F0502020204030204" pitchFamily="34" charset="0"/>
              </a:rPr>
              <a:t>And</a:t>
            </a:r>
            <a:r>
              <a:rPr lang="en-US" sz="1200" baseline="0" dirty="0">
                <a:latin typeface="Calibri" panose="020F0502020204030204" pitchFamily="34" charset="0"/>
                <a:cs typeface="Calibri" panose="020F0502020204030204" pitchFamily="34" charset="0"/>
              </a:rPr>
              <a:t> in sports, we’ve been working with the NFL to create Next Gen Stats to engage fans by combining old and new data to reveal insights about game dynamics for both fans and players. </a:t>
            </a:r>
            <a:r>
              <a:rPr lang="en-US" sz="1200" kern="1200" dirty="0">
                <a:solidFill>
                  <a:schemeClr val="tx1"/>
                </a:solidFill>
                <a:latin typeface="Calibri" panose="020F0502020204030204" pitchFamily="34" charset="0"/>
                <a:ea typeface="+mn-ea"/>
                <a:cs typeface="Calibri" panose="020F0502020204030204" pitchFamily="34" charset="0"/>
              </a:rPr>
              <a:t>We have now developed over 20 unique Next Gen Stats that are used on-screen during games in real time, by broadcasters and partners, online for fans, and more. The most exciting stats use predictive machine learning models built on Amazon </a:t>
            </a:r>
            <a:r>
              <a:rPr lang="en-US" sz="1200" kern="1200" dirty="0" err="1">
                <a:solidFill>
                  <a:schemeClr val="tx1"/>
                </a:solidFill>
                <a:latin typeface="Calibri" panose="020F0502020204030204" pitchFamily="34" charset="0"/>
                <a:ea typeface="+mn-ea"/>
                <a:cs typeface="Calibri" panose="020F0502020204030204" pitchFamily="34" charset="0"/>
              </a:rPr>
              <a:t>SageMaker</a:t>
            </a:r>
            <a:r>
              <a:rPr lang="en-US" sz="1200" kern="1200" dirty="0">
                <a:solidFill>
                  <a:schemeClr val="tx1"/>
                </a:solidFill>
                <a:latin typeface="Calibri" panose="020F0502020204030204" pitchFamily="34" charset="0"/>
                <a:ea typeface="+mn-ea"/>
                <a:cs typeface="Calibri" panose="020F0502020204030204" pitchFamily="34" charset="0"/>
              </a:rPr>
              <a:t> that highlight the athleticism like never before, and it’s just getting started bringing the data to life.</a:t>
            </a:r>
          </a:p>
          <a:p>
            <a:pPr marL="174697" indent="-174697" defTabSz="1117992">
              <a:spcAft>
                <a:spcPts val="408"/>
              </a:spcAft>
              <a:buFont typeface="Arial" panose="020B0604020202020204" pitchFamily="34" charset="0"/>
              <a:buChar char="•"/>
              <a:defRPr/>
            </a:pPr>
            <a:r>
              <a:rPr lang="en-US" sz="1400" dirty="0"/>
              <a:t>But, even with the increasing adoption of Machine Learning and much hype associated with the technology, it is still in its infancy.</a:t>
            </a:r>
          </a:p>
          <a:p>
            <a:pPr marL="178017" indent="-178017" defTabSz="1117992">
              <a:spcAft>
                <a:spcPts val="408"/>
              </a:spcAft>
              <a:buFont typeface="Arial" panose="020B0604020202020204" pitchFamily="34" charset="0"/>
              <a:buChar char="•"/>
              <a:defRPr/>
            </a:pPr>
            <a:r>
              <a:rPr lang="en-US" sz="1400" dirty="0"/>
              <a:t>We are just scratching the surface of the impact that ML can have across industries and</a:t>
            </a:r>
            <a:r>
              <a:rPr lang="en-US" sz="1400" baseline="0" dirty="0"/>
              <a:t> </a:t>
            </a:r>
            <a:r>
              <a:rPr lang="en-US" sz="1400" dirty="0"/>
              <a:t>geographies.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64610-6F59-47C5-A824-1FAA1E8F1C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622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Customers</a:t>
            </a:r>
            <a:r>
              <a:rPr lang="en-US" baseline="0" dirty="0"/>
              <a:t> report a range of different benefits from the use of Amazon Fraud Detector which include:</a:t>
            </a:r>
          </a:p>
          <a:p>
            <a:pPr marL="171450" indent="-171450">
              <a:buFont typeface="Arial" panose="020B0604020202020204" pitchFamily="34" charset="0"/>
              <a:buChar char="•"/>
            </a:pPr>
            <a:r>
              <a:rPr lang="en-US" b="1" baseline="0" dirty="0"/>
              <a:t>Enhancing their fraud detection efforts with machine learning</a:t>
            </a:r>
            <a:r>
              <a:rPr lang="en-US" b="0" baseline="0" dirty="0"/>
              <a:t>.</a:t>
            </a:r>
            <a:r>
              <a:rPr lang="en-US" b="1" baseline="0" dirty="0"/>
              <a:t> </a:t>
            </a:r>
            <a:r>
              <a:rPr lang="en-US" b="0" baseline="0" dirty="0"/>
              <a:t>Amazon Fraud Detector has been used by customers to augment or replace their existing rules-based fraud detection solution.</a:t>
            </a:r>
          </a:p>
          <a:p>
            <a:pPr marL="171450" indent="-171450">
              <a:buFont typeface="Arial" panose="020B0604020202020204" pitchFamily="34" charset="0"/>
              <a:buChar char="•"/>
            </a:pPr>
            <a:r>
              <a:rPr lang="en-US" b="1" baseline="0" dirty="0"/>
              <a:t>Enabling users with any level of machine learning expertise to build ML models</a:t>
            </a:r>
            <a:r>
              <a:rPr lang="en-US" b="0" baseline="0" dirty="0"/>
              <a:t>. Amazon Fraud Detector enables customer fraud operations staff that are not ML experts to build and use ML-based fraud models so that fulltime data scientist involvement in fraud detection efforts is not needed or can be repurposed to address other organization needs.</a:t>
            </a:r>
          </a:p>
          <a:p>
            <a:pPr marL="171450" indent="-171450">
              <a:buFont typeface="Arial" panose="020B0604020202020204" pitchFamily="34" charset="0"/>
              <a:buChar char="•"/>
            </a:pPr>
            <a:r>
              <a:rPr lang="en-US" b="1" baseline="0" dirty="0"/>
              <a:t>Improving the results of their machine learning models with the enrichments and fraud detection experience of Amazon</a:t>
            </a:r>
            <a:r>
              <a:rPr lang="en-US" b="0" baseline="0" dirty="0"/>
              <a:t>. Most customers report that the results of the model produced with Amazon Fraud Detector is better than what they had built for themselves.</a:t>
            </a:r>
          </a:p>
          <a:p>
            <a:pPr marL="171450" indent="-171450">
              <a:buFont typeface="Arial" panose="020B0604020202020204" pitchFamily="34" charset="0"/>
              <a:buChar char="•"/>
            </a:pPr>
            <a:r>
              <a:rPr lang="en-US" b="1" baseline="0" dirty="0"/>
              <a:t>Fewer false positive alerts and fewer overall manual reviews.</a:t>
            </a:r>
            <a:r>
              <a:rPr lang="en-US" b="0" baseline="0" dirty="0"/>
              <a:t> Customers see a significant drop in the amount of work their customer service and fraud operations teams must process with models produced with Amazon Fraud Detector.</a:t>
            </a:r>
          </a:p>
          <a:p>
            <a:pPr marL="171450" indent="-171450">
              <a:buFont typeface="Arial" panose="020B0604020202020204" pitchFamily="34" charset="0"/>
              <a:buChar char="•"/>
            </a:pPr>
            <a:r>
              <a:rPr lang="en-US" b="1" baseline="0" dirty="0"/>
              <a:t>Allowing fraud operations teams to implement new measures to address threats.</a:t>
            </a:r>
            <a:r>
              <a:rPr lang="en-US" b="0" baseline="0" dirty="0"/>
              <a:t> Fraud prevention teams use Amazon Fraud Detector to act on their own to instantly define and deploy new model logic to address new attacks and bypass the need to work with IT.</a:t>
            </a:r>
          </a:p>
          <a:p>
            <a:pPr marL="171450" indent="-171450">
              <a:buFont typeface="Arial" panose="020B0604020202020204" pitchFamily="34" charset="0"/>
              <a:buChar char="•"/>
            </a:pPr>
            <a:r>
              <a:rPr lang="en-US" b="1" baseline="0" dirty="0"/>
              <a:t>Lowering Total Cost of Ownership while speeding up Time To Value.</a:t>
            </a:r>
            <a:r>
              <a:rPr lang="en-US" b="0" baseline="0" dirty="0"/>
              <a:t> Customers can log onto the AWS console and immediately start developing and deploying fraud detection solutions using Amazon Fraud Detector without upfront costs, commitments, or the need to install, configure, or maintain software.</a:t>
            </a:r>
            <a:endParaRPr lang="en-US" b="1" baseline="0" dirty="0"/>
          </a:p>
          <a:p>
            <a:pPr marL="171450" indent="-171450">
              <a:buFont typeface="Arial" panose="020B0604020202020204" pitchFamily="34" charset="0"/>
              <a:buChar char="•"/>
            </a:pPr>
            <a:endParaRPr lang="en-US" b="0"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4045297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err="1">
                <a:solidFill>
                  <a:schemeClr val="tx1"/>
                </a:solidFill>
                <a:effectLst/>
                <a:latin typeface="Amazon Ember Regular" charset="0"/>
                <a:ea typeface="+mn-ea"/>
                <a:cs typeface="+mn-cs"/>
              </a:rPr>
              <a:t>GoDaddy</a:t>
            </a:r>
            <a:r>
              <a:rPr lang="en-US" sz="1200" b="0" i="0" kern="1200" dirty="0">
                <a:solidFill>
                  <a:schemeClr val="tx1"/>
                </a:solidFill>
                <a:effectLst/>
                <a:latin typeface="Amazon Ember Regular" charset="0"/>
                <a:ea typeface="+mn-ea"/>
                <a:cs typeface="+mn-cs"/>
              </a:rPr>
              <a:t> is an e-commerce vendor looking for a way to prevent</a:t>
            </a:r>
            <a:r>
              <a:rPr lang="en-US" sz="1200" b="0" i="0" kern="1200" baseline="0" dirty="0">
                <a:solidFill>
                  <a:schemeClr val="tx1"/>
                </a:solidFill>
                <a:effectLst/>
                <a:latin typeface="Amazon Ember Regular" charset="0"/>
                <a:ea typeface="+mn-ea"/>
                <a:cs typeface="+mn-cs"/>
              </a:rPr>
              <a:t> fraudulent accounts by </a:t>
            </a:r>
            <a:r>
              <a:rPr lang="en-US" sz="1200" b="0" i="0" kern="1200" dirty="0">
                <a:solidFill>
                  <a:schemeClr val="tx1"/>
                </a:solidFill>
                <a:effectLst/>
                <a:latin typeface="Amazon Ember Regular" charset="0"/>
                <a:ea typeface="+mn-ea"/>
                <a:cs typeface="+mn-cs"/>
              </a:rPr>
              <a:t>bolstering their fraud</a:t>
            </a:r>
            <a:r>
              <a:rPr lang="en-US" sz="1200" b="0" i="0" kern="1200" baseline="0" dirty="0">
                <a:solidFill>
                  <a:schemeClr val="tx1"/>
                </a:solidFill>
                <a:effectLst/>
                <a:latin typeface="Amazon Ember Regular" charset="0"/>
                <a:ea typeface="+mn-ea"/>
                <a:cs typeface="+mn-cs"/>
              </a:rPr>
              <a:t> detection capabilities during account sign-up. </a:t>
            </a:r>
            <a:r>
              <a:rPr lang="en-US" sz="1200" b="0" i="0" kern="1200" dirty="0">
                <a:solidFill>
                  <a:schemeClr val="tx1"/>
                </a:solidFill>
                <a:effectLst/>
                <a:latin typeface="Amazon Ember Regular" charset="0"/>
                <a:ea typeface="+mn-ea"/>
                <a:cs typeface="+mn-cs"/>
              </a:rPr>
              <a:t>They liked</a:t>
            </a:r>
            <a:r>
              <a:rPr lang="en-US" sz="1200" b="0" i="0" kern="1200" baseline="0" dirty="0">
                <a:solidFill>
                  <a:schemeClr val="tx1"/>
                </a:solidFill>
                <a:effectLst/>
                <a:latin typeface="Amazon Ember Regular" charset="0"/>
                <a:ea typeface="+mn-ea"/>
                <a:cs typeface="+mn-cs"/>
              </a:rPr>
              <a:t> that</a:t>
            </a:r>
            <a:r>
              <a:rPr lang="en-US" sz="1200" b="0" i="0" kern="1200" dirty="0">
                <a:solidFill>
                  <a:schemeClr val="tx1"/>
                </a:solidFill>
                <a:effectLst/>
                <a:latin typeface="Amazon Ember Regular" charset="0"/>
                <a:ea typeface="+mn-ea"/>
                <a:cs typeface="+mn-cs"/>
              </a:rPr>
              <a:t> Amazon Fraud Detector</a:t>
            </a:r>
            <a:r>
              <a:rPr lang="en-US" sz="1200" b="0" i="0" kern="1200" baseline="0" dirty="0">
                <a:solidFill>
                  <a:schemeClr val="tx1"/>
                </a:solidFill>
                <a:effectLst/>
                <a:latin typeface="Amazon Ember Regular" charset="0"/>
                <a:ea typeface="+mn-ea"/>
                <a:cs typeface="+mn-cs"/>
              </a:rPr>
              <a:t> offered a self-service approach to building and deploying a machine learning model customized to their business as well as a low cost of implementation. The model can detect likely fraudulent a</a:t>
            </a:r>
            <a:r>
              <a:rPr lang="en-US" sz="1200" b="0" i="0" kern="1200" dirty="0">
                <a:solidFill>
                  <a:schemeClr val="tx1"/>
                </a:solidFill>
                <a:effectLst/>
                <a:latin typeface="Amazon Ember Regular" charset="0"/>
                <a:ea typeface="+mn-ea"/>
                <a:cs typeface="+mn-cs"/>
              </a:rPr>
              <a:t>ccounts </a:t>
            </a:r>
            <a:r>
              <a:rPr lang="en-US" sz="1200" b="0" i="0" u="sng" kern="1200" dirty="0">
                <a:solidFill>
                  <a:schemeClr val="tx1"/>
                </a:solidFill>
                <a:effectLst/>
                <a:latin typeface="Amazon Ember Regular" charset="0"/>
                <a:ea typeface="+mn-ea"/>
                <a:cs typeface="+mn-cs"/>
              </a:rPr>
              <a:t>at the time of account signup</a:t>
            </a:r>
            <a:r>
              <a:rPr lang="en-US" sz="1200" b="0" i="0" u="none" kern="1200" baseline="0" dirty="0">
                <a:solidFill>
                  <a:schemeClr val="tx1"/>
                </a:solidFill>
                <a:effectLst/>
                <a:latin typeface="Amazon Ember Regular" charset="0"/>
                <a:ea typeface="+mn-ea"/>
                <a:cs typeface="+mn-cs"/>
              </a:rPr>
              <a:t> </a:t>
            </a:r>
            <a:r>
              <a:rPr lang="en-US" sz="1200" b="0" i="0" kern="1200" baseline="0" dirty="0">
                <a:solidFill>
                  <a:schemeClr val="tx1"/>
                </a:solidFill>
                <a:effectLst/>
                <a:latin typeface="Amazon Ember Regular" charset="0"/>
                <a:ea typeface="+mn-ea"/>
                <a:cs typeface="+mn-cs"/>
              </a:rPr>
              <a:t>without impacting the signup experience for their legitimate customers.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20200993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24" indent="-181224" defTabSz="966529">
              <a:buFont typeface="Arial" panose="020B0604020202020204" pitchFamily="34" charset="0"/>
              <a:buChar char="•"/>
              <a:defRPr/>
            </a:pPr>
            <a:r>
              <a:rPr lang="en-US" sz="800" dirty="0"/>
              <a:t>Another area that we’re making easier with ML is the DevOps work flow. </a:t>
            </a:r>
          </a:p>
          <a:p>
            <a:pPr marL="181224" indent="-181224" defTabSz="966529">
              <a:buFont typeface="Arial" panose="020B0604020202020204" pitchFamily="34" charset="0"/>
              <a:buChar char="•"/>
              <a:defRPr/>
            </a:pPr>
            <a:r>
              <a:rPr lang="en-US" sz="800" dirty="0"/>
              <a:t>Today’s DevOps workflow still requires lots of human interaction from expensive and hard to find resources with long implementation cycles required. </a:t>
            </a:r>
          </a:p>
          <a:p>
            <a:pPr marL="181224" indent="-181224" defTabSz="966529">
              <a:buFont typeface="Arial" panose="020B0604020202020204" pitchFamily="34" charset="0"/>
              <a:buChar char="•"/>
              <a:defRPr/>
            </a:pPr>
            <a:r>
              <a:rPr lang="en-US" sz="800" dirty="0"/>
              <a:t>Manual analysis of large amounts of data is time consuming.</a:t>
            </a:r>
          </a:p>
          <a:p>
            <a:pPr marL="181224" indent="-181224">
              <a:buFont typeface="Arial" panose="020B0604020202020204" pitchFamily="34" charset="0"/>
              <a:buChar char="•"/>
            </a:pPr>
            <a:r>
              <a:rPr lang="en-US" sz="800" dirty="0"/>
              <a:t>And the impact is serious when lack of early code reviews leads to outages or customer issues.</a:t>
            </a:r>
          </a:p>
          <a:p>
            <a:pPr marL="174708" indent="-174708">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4708" indent="-174708">
              <a:buFont typeface="Arial" panose="020B0604020202020204" pitchFamily="34" charset="0"/>
              <a:buChar char="•"/>
            </a:pPr>
            <a:r>
              <a:rPr lang="en-US" sz="800" b="0" i="0" kern="1200" dirty="0">
                <a:solidFill>
                  <a:schemeClr val="tx1"/>
                </a:solidFill>
                <a:effectLst/>
                <a:latin typeface="Amazon Ember Regular" charset="0"/>
                <a:ea typeface="+mn-ea"/>
                <a:cs typeface="+mn-cs"/>
              </a:rPr>
              <a:t>Amazon </a:t>
            </a:r>
            <a:r>
              <a:rPr lang="en-US" sz="800" b="0" i="0" kern="1200" dirty="0" err="1">
                <a:solidFill>
                  <a:schemeClr val="tx1"/>
                </a:solidFill>
                <a:effectLst/>
                <a:latin typeface="Amazon Ember Regular" charset="0"/>
                <a:ea typeface="+mn-ea"/>
                <a:cs typeface="+mn-cs"/>
              </a:rPr>
              <a:t>CodeGuru</a:t>
            </a:r>
            <a:r>
              <a:rPr lang="en-US" sz="800" dirty="0"/>
              <a:t> starts to address this by proactively recommending how to remediate issues across source code on running applications.</a:t>
            </a:r>
          </a:p>
          <a:p>
            <a:pPr marL="174708" indent="-174708">
              <a:buFont typeface="Arial" panose="020B0604020202020204" pitchFamily="34" charset="0"/>
              <a:buChar char="•"/>
            </a:pPr>
            <a:r>
              <a:rPr lang="en-US" sz="800" dirty="0"/>
              <a:t>It is the first fully managed service that helps proactively improve code quality and optimize performance.</a:t>
            </a:r>
          </a:p>
          <a:p>
            <a:pPr marL="174708" indent="-174708">
              <a:buFont typeface="Arial" panose="020B0604020202020204" pitchFamily="34" charset="0"/>
              <a:buChar char="•"/>
            </a:pPr>
            <a:r>
              <a:rPr lang="en-US" sz="800" b="0" i="0" kern="1200" dirty="0" err="1">
                <a:solidFill>
                  <a:schemeClr val="tx1"/>
                </a:solidFill>
                <a:effectLst/>
                <a:latin typeface="Amazon Ember Regular" charset="0"/>
                <a:ea typeface="+mn-ea"/>
                <a:cs typeface="+mn-cs"/>
              </a:rPr>
              <a:t>CodeGuru</a:t>
            </a:r>
            <a:r>
              <a:rPr lang="en-US" sz="800" dirty="0"/>
              <a:t> leverages machine learning models and best practices informed by years of experience and data from Amazon.com and AWS to find wide ranging issues in source code such as use of un-sanitized inputs, inappropriate handling of sensitive data, thread safety issues, and deviation from AWS best practices. </a:t>
            </a:r>
          </a:p>
          <a:p>
            <a:pPr marL="174708" indent="-174708">
              <a:buFont typeface="Arial" panose="020B0604020202020204" pitchFamily="34" charset="0"/>
              <a:buChar char="•"/>
            </a:pPr>
            <a:r>
              <a:rPr lang="en-US" sz="800" b="0" i="0" kern="1200" dirty="0" err="1">
                <a:solidFill>
                  <a:schemeClr val="tx1"/>
                </a:solidFill>
                <a:effectLst/>
                <a:latin typeface="Amazon Ember Regular" charset="0"/>
                <a:ea typeface="+mn-ea"/>
                <a:cs typeface="+mn-cs"/>
              </a:rPr>
              <a:t>CodeGuru</a:t>
            </a:r>
            <a:r>
              <a:rPr lang="en-US" sz="800" dirty="0"/>
              <a:t> includes:</a:t>
            </a:r>
          </a:p>
          <a:p>
            <a:pPr marL="640594" lvl="1" indent="-174708">
              <a:buFont typeface="Arial" panose="020B0604020202020204" pitchFamily="34" charset="0"/>
              <a:buChar char="•"/>
            </a:pPr>
            <a:r>
              <a:rPr lang="en-US" sz="800" dirty="0"/>
              <a:t>Automated code reviews with intelligent recommendations that even junior staff can follow</a:t>
            </a:r>
          </a:p>
          <a:p>
            <a:pPr marL="640594" lvl="1" indent="-174708">
              <a:buFont typeface="Arial" panose="020B0604020202020204" pitchFamily="34" charset="0"/>
              <a:buChar char="•"/>
            </a:pPr>
            <a:r>
              <a:rPr lang="en-US" sz="800" dirty="0"/>
              <a:t>Code reviews seamlessly integrate with pull request workflow or performed anytime on-demand</a:t>
            </a:r>
          </a:p>
          <a:p>
            <a:pPr marL="640594" lvl="1" indent="-174708">
              <a:buFont typeface="Arial" panose="020B0604020202020204" pitchFamily="34" charset="0"/>
              <a:buChar char="•"/>
            </a:pPr>
            <a:r>
              <a:rPr lang="en-US" sz="800" dirty="0"/>
              <a:t>Detection and optimization of the most expensive line of code</a:t>
            </a:r>
          </a:p>
          <a:p>
            <a:pPr marL="640594" lvl="1" indent="-174708">
              <a:buFont typeface="Arial" panose="020B0604020202020204" pitchFamily="34" charset="0"/>
              <a:buChar char="•"/>
            </a:pPr>
            <a:r>
              <a:rPr lang="en-US" sz="800" dirty="0"/>
              <a:t>Immediate identification of application inefficiencies running in a production </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872525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We are also adding a new service, Amazon DevOps Guru, which provides dev/ops engineers an early warning system for operational issues. Amazon DevOps Guru will automatically identify operational problems in </a:t>
            </a:r>
            <a:r>
              <a:rPr lang="en-US" sz="1200" b="0" i="0" kern="1200" dirty="0" err="1">
                <a:solidFill>
                  <a:schemeClr val="tx1"/>
                </a:solidFill>
                <a:effectLst/>
                <a:latin typeface="Amazon Ember Regular" charset="0"/>
                <a:ea typeface="+mn-ea"/>
                <a:cs typeface="+mn-cs"/>
              </a:rPr>
              <a:t>CloudWatch</a:t>
            </a:r>
            <a:r>
              <a:rPr lang="en-US" sz="1200" b="0" i="0" kern="1200" dirty="0">
                <a:solidFill>
                  <a:schemeClr val="tx1"/>
                </a:solidFill>
                <a:effectLst/>
                <a:latin typeface="Amazon Ember Regular" charset="0"/>
                <a:ea typeface="+mn-ea"/>
                <a:cs typeface="+mn-cs"/>
              </a:rPr>
              <a:t> metrics and </a:t>
            </a:r>
            <a:r>
              <a:rPr lang="en-US" sz="1200" b="0" i="0" kern="1200" dirty="0" err="1">
                <a:solidFill>
                  <a:schemeClr val="tx1"/>
                </a:solidFill>
                <a:effectLst/>
                <a:latin typeface="Amazon Ember Regular" charset="0"/>
                <a:ea typeface="+mn-ea"/>
                <a:cs typeface="+mn-cs"/>
              </a:rPr>
              <a:t>CloudTrail</a:t>
            </a:r>
            <a:r>
              <a:rPr lang="en-US" sz="1200" b="0" i="0" kern="1200" dirty="0">
                <a:solidFill>
                  <a:schemeClr val="tx1"/>
                </a:solidFill>
                <a:effectLst/>
                <a:latin typeface="Amazon Ember Regular" charset="0"/>
                <a:ea typeface="+mn-ea"/>
                <a:cs typeface="+mn-cs"/>
              </a:rPr>
              <a:t> audit logs (along with many other sources), and provide remediation guidance and root cause analysis so that issues can be identified and fixed before they impact the availability or performance of systems running in the cloud.</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687616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i="1" dirty="0"/>
              <a:t>When we detect anomalies in production, we have been able to reduce the investigation time from days to hours and sometimes minutes thanks to AWS </a:t>
            </a:r>
            <a:r>
              <a:rPr lang="en-US" sz="1200" i="1" dirty="0" err="1"/>
              <a:t>CodeGuru’s</a:t>
            </a:r>
            <a:r>
              <a:rPr lang="en-US" sz="1200" i="1" dirty="0"/>
              <a:t> continuous profiling feature. Our developers now focus more of their energy on delivering differentiated capabilities and less time investigating problems in our production environment.”   - Zak Islam, Head of Engineering, Tech Teams, </a:t>
            </a:r>
            <a:r>
              <a:rPr lang="en-US" sz="1200" i="1" dirty="0" err="1"/>
              <a:t>Atlassian</a:t>
            </a:r>
            <a:r>
              <a:rPr lang="en-US" sz="1200" i="1" dirty="0"/>
              <a:t>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154762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chemeClr val="accent2"/>
                </a:solidFill>
                <a:latin typeface="Amazon Ember" panose="02000000000000000000" pitchFamily="2" charset="0"/>
                <a:ea typeface="Amazon Ember" panose="02000000000000000000" pitchFamily="2" charset="0"/>
              </a:rPr>
              <a:t>With Personalize we aim to give you out of the box solution to foundational use cases for personalization. You can use these capabilities for generating a broad array of Personalized user experiences</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30367732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Lotte</a:t>
            </a:r>
            <a:r>
              <a:rPr lang="en-US" sz="1200" kern="1200" dirty="0">
                <a:solidFill>
                  <a:schemeClr val="tx1"/>
                </a:solidFill>
                <a:effectLst/>
                <a:latin typeface="+mn-lt"/>
                <a:ea typeface="+mn-ea"/>
                <a:cs typeface="+mn-cs"/>
              </a:rPr>
              <a:t> Mart is a subsidiary of </a:t>
            </a:r>
            <a:r>
              <a:rPr lang="en-US" sz="1200" kern="1200" dirty="0" err="1">
                <a:solidFill>
                  <a:schemeClr val="tx1"/>
                </a:solidFill>
                <a:effectLst/>
                <a:latin typeface="+mn-lt"/>
                <a:ea typeface="+mn-ea"/>
                <a:cs typeface="+mn-cs"/>
              </a:rPr>
              <a:t>Lotte</a:t>
            </a:r>
            <a:r>
              <a:rPr lang="en-US" sz="1200" kern="1200" dirty="0">
                <a:solidFill>
                  <a:schemeClr val="tx1"/>
                </a:solidFill>
                <a:effectLst/>
                <a:latin typeface="+mn-lt"/>
                <a:ea typeface="+mn-ea"/>
                <a:cs typeface="+mn-cs"/>
              </a:rPr>
              <a:t> Conglomerate, the leading retail company in Korea. It operates Hypermarket, Members-only warehouse discount outlet, electronics digital shop, and </a:t>
            </a:r>
            <a:r>
              <a:rPr lang="en-US" sz="1200" kern="1200" dirty="0" err="1">
                <a:solidFill>
                  <a:schemeClr val="tx1"/>
                </a:solidFill>
                <a:effectLst/>
                <a:latin typeface="+mn-lt"/>
                <a:ea typeface="+mn-ea"/>
                <a:cs typeface="+mn-cs"/>
              </a:rPr>
              <a:t>toysRus</a:t>
            </a:r>
            <a:r>
              <a:rPr lang="en-US" sz="1200" kern="1200" dirty="0">
                <a:solidFill>
                  <a:schemeClr val="tx1"/>
                </a:solidFill>
                <a:effectLst/>
                <a:latin typeface="+mn-lt"/>
                <a:ea typeface="+mn-ea"/>
                <a:cs typeface="+mn-cs"/>
              </a:rPr>
              <a:t> store in Korea. It has 187 stores in Korea, Indonesia and Vietnam earning $6.3B in 2018. </a:t>
            </a:r>
          </a:p>
          <a:p>
            <a:pPr marL="171450" indent="-171450">
              <a:buFont typeface="Arial" panose="020B0604020202020204" pitchFamily="34" charset="0"/>
              <a:buChar char="•"/>
            </a:pPr>
            <a:r>
              <a:rPr lang="en-US" dirty="0"/>
              <a:t>The company believes deeply in the power of AI/ML to strengthen business performance, and selected AWS to support its forays into the space as it embarks on a</a:t>
            </a:r>
            <a:r>
              <a:rPr lang="en-US" baseline="0" dirty="0"/>
              <a:t> </a:t>
            </a:r>
            <a:r>
              <a:rPr lang="en-US" dirty="0"/>
              <a:t>broad rollout of cutting-edge technology. In an effort to deepen its engagement with in-store shoppers, </a:t>
            </a:r>
            <a:r>
              <a:rPr lang="en-US" dirty="0" err="1"/>
              <a:t>Lotte</a:t>
            </a:r>
            <a:r>
              <a:rPr lang="en-US" dirty="0"/>
              <a:t> Mart launched a new AI-based recommendation service built on Amazon Personalize, which represents a departure from their prior approach of providing personalized recommendations through their mobile app M Coupon that they based on big data analytics. </a:t>
            </a:r>
          </a:p>
          <a:p>
            <a:pPr marL="171450" indent="-171450">
              <a:buFont typeface="Arial" panose="020B0604020202020204" pitchFamily="34" charset="0"/>
              <a:buChar char="•"/>
            </a:pPr>
            <a:r>
              <a:rPr lang="en-US" dirty="0"/>
              <a:t>The company decided to adopt Amazon Personalize to significantly improve the quality of its recommendations, and indeed, during a trial of Amazon Personalize with 100,000 customers held from July to August, </a:t>
            </a:r>
            <a:r>
              <a:rPr lang="en-US" dirty="0" err="1"/>
              <a:t>Lotte</a:t>
            </a:r>
            <a:r>
              <a:rPr lang="en-US" dirty="0"/>
              <a:t> Mart discovered customers were 2x as likely to</a:t>
            </a:r>
            <a:r>
              <a:rPr lang="en-US" baseline="0" dirty="0"/>
              <a:t> </a:t>
            </a:r>
            <a:r>
              <a:rPr lang="en-US" dirty="0"/>
              <a:t>purchase recommended products. It also reduced development time</a:t>
            </a:r>
            <a:r>
              <a:rPr lang="en-US" baseline="0" dirty="0"/>
              <a:t> by 50%.</a:t>
            </a:r>
            <a:endParaRPr lang="en-US" dirty="0"/>
          </a:p>
          <a:p>
            <a:pPr marL="171450" indent="-171450">
              <a:buFont typeface="Arial" panose="020B0604020202020204" pitchFamily="34" charset="0"/>
              <a:buChar char="•"/>
            </a:pPr>
            <a:r>
              <a:rPr lang="en-US" dirty="0"/>
              <a:t>Now, over 300,000 users of M Coupon will get to benefit from improved recommendations and a personalized shopping experience, from which </a:t>
            </a:r>
            <a:r>
              <a:rPr lang="en-US" dirty="0" err="1"/>
              <a:t>Lotte</a:t>
            </a:r>
            <a:r>
              <a:rPr lang="en-US" dirty="0"/>
              <a:t> Mart expects to see tremendous positive revenue impacts.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#APAC</a:t>
            </a:r>
          </a:p>
          <a:p>
            <a:pPr marL="0" indent="0">
              <a:buFont typeface="Arial" panose="020B0604020202020204" pitchFamily="34" charset="0"/>
              <a:buNone/>
            </a:pPr>
            <a:r>
              <a:rPr lang="en-US" dirty="0"/>
              <a:t>#Personalize</a:t>
            </a: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484391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Lookout for Metrics</a:t>
            </a:r>
            <a:r>
              <a:rPr lang="en-US" sz="1200" b="0" i="0" kern="1200" dirty="0">
                <a:solidFill>
                  <a:schemeClr val="tx1"/>
                </a:solidFill>
                <a:effectLst/>
                <a:latin typeface="Amazon Ember Regular" charset="0"/>
                <a:ea typeface="+mn-ea"/>
                <a:cs typeface="+mn-cs"/>
              </a:rPr>
              <a:t> is an anomaly detection service, which identifies outliers in business and operational metrics automatically, with root cause analysis and human-in-the-loop continual improvement.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FFFFFF"/>
                </a:solidFill>
                <a:latin typeface="Amazon Ember"/>
              </a:rPr>
              <a:t>“With Lookout for Metrics, we can quickly detect and analyze anomalies across our variety of data sources, trigger events if anomalies were found, and see the anomalies easily in the AWS console. Lookout for Metrics has saved our team many hours of manual investigation and notifications are viewed as actionable rather than noise, allowing our teams to easily focus on strategic priorities with less technical overhead.” -</a:t>
            </a:r>
            <a:r>
              <a:rPr lang="en-US" sz="1200" b="1" i="1" dirty="0">
                <a:solidFill>
                  <a:srgbClr val="FFFFFF"/>
                </a:solidFill>
                <a:latin typeface="Amazon Ember"/>
              </a:rPr>
              <a:t>Mikhail </a:t>
            </a:r>
            <a:r>
              <a:rPr lang="en-US" sz="1200" b="1" i="1" dirty="0" err="1">
                <a:solidFill>
                  <a:srgbClr val="FFFFFF"/>
                </a:solidFill>
                <a:latin typeface="Amazon Ember"/>
              </a:rPr>
              <a:t>Artyugin</a:t>
            </a:r>
            <a:r>
              <a:rPr lang="en-US" sz="1200" b="1" i="1" dirty="0">
                <a:solidFill>
                  <a:srgbClr val="FFFFFF"/>
                </a:solidFill>
                <a:latin typeface="Amazon Ember"/>
              </a:rPr>
              <a:t>, Technical Director </a:t>
            </a:r>
            <a:r>
              <a:rPr lang="en-US" sz="1200" b="1" i="1" dirty="0" err="1">
                <a:solidFill>
                  <a:srgbClr val="FFFFFF"/>
                </a:solidFill>
                <a:latin typeface="Amazon Ember"/>
              </a:rPr>
              <a:t>Playrix</a:t>
            </a:r>
            <a:endParaRPr lang="en-US" sz="1200" b="1" i="1"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1565644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AWS was</a:t>
            </a:r>
            <a:r>
              <a:rPr lang="en-US" sz="1200" baseline="0" dirty="0"/>
              <a:t> n</a:t>
            </a:r>
            <a:r>
              <a:rPr lang="en-US" sz="1200" dirty="0"/>
              <a:t>amed leader in the first Gartner Magic Quadrant for Cloud AI  based on Ability to Execute and Completeness of Vision.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21844-4877-2B45-B2AE-BE09D7C1C5E3}"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5084797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AI and machine learning</a:t>
            </a:r>
            <a:r>
              <a:rPr lang="en-US" baseline="0" dirty="0"/>
              <a:t> technology is important to build successful machine learning initiatives, the organization culture is also important—ensuring you are ready to embrace transformation, that you have the skills in-house or can partner for expertise, experience and best practices.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138607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 has been applying ML in areas such as personalization and supply chain for more than 20 years.</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ML is an integral part of Amazon.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We’ve improved that original personalization model significantly over time and moved it to other products such as Amazon Prime.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use ML throughout our fulfillment process including developing a forecast system that can predict the appropriate amount of demand for each product we sell worldwide in order to deliver on our customer expectation on convenience, cost, and delivery speed.</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We’ve developed natural language processing technology to give consumers an entirely new way to interact with technology through Alexa.</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We’re also developed ground breaking technology with autonomous flight via Prime Air Drones and using robotics in our fulfillment center to get packages to consumers faster.</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This was a big culture change for us, but it’s something every organization can do.</a:t>
            </a:r>
            <a:endParaRPr lang="en-US" sz="1200" kern="12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72572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dirty="0">
                <a:solidFill>
                  <a:schemeClr val="tx1"/>
                </a:solidFill>
                <a:latin typeface="Calibri" panose="020F0502020204030204" pitchFamily="34" charset="0"/>
                <a:ea typeface="+mn-ea"/>
                <a:cs typeface="Calibri" panose="020F0502020204030204" pitchFamily="34" charset="0"/>
              </a:rPr>
              <a:t>AWS has a number of trainings</a:t>
            </a:r>
            <a:r>
              <a:rPr lang="en-US" sz="1100" kern="1200" baseline="0" dirty="0">
                <a:solidFill>
                  <a:schemeClr val="tx1"/>
                </a:solidFill>
                <a:latin typeface="Calibri" panose="020F0502020204030204" pitchFamily="34" charset="0"/>
                <a:ea typeface="+mn-ea"/>
                <a:cs typeface="Calibri" panose="020F0502020204030204" pitchFamily="34" charset="0"/>
              </a:rPr>
              <a:t> and acceleration programs to help you get started on your journey</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We offer in-person trainings for both technical and business stakeholders as well as a full free online training and certification program for your developers. </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We can conduct workshops to help you identify the best use cases for your business and work hand and hand with your team to develop a proof of concept through the ML Solutions Lab. And through our AWS ML Embark Program, we do in-person training for both business decision makers and technical staff, ideation on use cases, and development of a proof of concept.</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Lastly, we have a Professional Services team as well as ML partners who can do end to end development and take your machine learning application to production.</a:t>
            </a:r>
          </a:p>
        </p:txBody>
      </p:sp>
      <p:sp>
        <p:nvSpPr>
          <p:cNvPr id="4" name="Header Placeholder 3"/>
          <p:cNvSpPr>
            <a:spLocks noGrp="1"/>
          </p:cNvSpPr>
          <p:nvPr>
            <p:ph type="hdr" sz="quarter" idx="10"/>
          </p:nvPr>
        </p:nvSpPr>
        <p:spPr/>
        <p:txBody>
          <a:bodyPr/>
          <a:lstStyle/>
          <a:p>
            <a:r>
              <a:rPr lang="en-US" dirty="0"/>
              <a:t>Amazon Confidential</a:t>
            </a:r>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771106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In parallel, you want to focus on building the right skills for your engineers.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 sometimes hear that organizations don’t move ahead because they feel like they don’t have the technical expertise to be successful. </a:t>
            </a:r>
          </a:p>
          <a:p>
            <a:pPr marL="174708" marR="0" lvl="0" indent="-174708"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dirty="0">
                <a:solidFill>
                  <a:schemeClr val="tx1"/>
                </a:solidFill>
                <a:latin typeface="Calibri" panose="020F0502020204030204" pitchFamily="34" charset="0"/>
                <a:ea typeface="+mn-ea"/>
                <a:cs typeface="Calibri" panose="020F0502020204030204" pitchFamily="34" charset="0"/>
              </a:rPr>
              <a:t>The truth is, you can’t buy your way in to talent. There’s not enough and it can get very expensive. Instead you have to focus on developing internal talent.</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But, we have seen that developers are able to obtain the right skills with a high success rate when engaged with good, hands-on training.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Amazon developed a machine learning university that we have used for over six years to train our engineers on ML.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Last year, we made a lot of this content available for free to customers and we have seen well over 100,000 developers start their ML journey with these content since. Having strong training programs can also help you attract and retain talent.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We’ve also brought additional programs to market like </a:t>
            </a:r>
            <a:r>
              <a:rPr lang="en-US" sz="1100" kern="1200" dirty="0" err="1">
                <a:solidFill>
                  <a:schemeClr val="tx1"/>
                </a:solidFill>
                <a:latin typeface="Calibri" panose="020F0502020204030204" pitchFamily="34" charset="0"/>
                <a:ea typeface="+mn-ea"/>
                <a:cs typeface="Calibri" panose="020F0502020204030204" pitchFamily="34" charset="0"/>
              </a:rPr>
              <a:t>DeepRacer</a:t>
            </a:r>
            <a:r>
              <a:rPr lang="en-US" sz="1100" kern="1200" dirty="0">
                <a:solidFill>
                  <a:schemeClr val="tx1"/>
                </a:solidFill>
                <a:latin typeface="Calibri" panose="020F0502020204030204" pitchFamily="34" charset="0"/>
                <a:ea typeface="+mn-ea"/>
                <a:cs typeface="Calibri" panose="020F0502020204030204" pitchFamily="34" charset="0"/>
              </a:rPr>
              <a:t> and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to get aspiring ML developers hands on with the technology.</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AWS </a:t>
            </a:r>
            <a:r>
              <a:rPr lang="en-US" sz="1100" kern="1200" dirty="0" err="1">
                <a:solidFill>
                  <a:schemeClr val="tx1"/>
                </a:solidFill>
                <a:latin typeface="Calibri" panose="020F0502020204030204" pitchFamily="34" charset="0"/>
                <a:ea typeface="+mn-ea"/>
                <a:cs typeface="Calibri" panose="020F0502020204030204" pitchFamily="34" charset="0"/>
              </a:rPr>
              <a:t>DeepRacer</a:t>
            </a:r>
            <a:r>
              <a:rPr lang="en-US" sz="1100" kern="1200" dirty="0">
                <a:solidFill>
                  <a:schemeClr val="tx1"/>
                </a:solidFill>
                <a:latin typeface="Calibri" panose="020F0502020204030204" pitchFamily="34" charset="0"/>
                <a:ea typeface="+mn-ea"/>
                <a:cs typeface="Calibri" panose="020F0502020204030204" pitchFamily="34" charset="0"/>
              </a:rPr>
              <a:t> provides developers with the opportunity to learn, upskill, and get hands on with ML through a fully autonomous 1/18th scale race car driven by reinforcement learning, 3D racing simulator, and global racing league.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 hold corporate events designed to provide developers with a fun way to get introduced to essential ML concepts. Customers like Accenture,</a:t>
            </a:r>
            <a:r>
              <a:rPr lang="en-US" sz="1100" kern="1200" baseline="0" dirty="0">
                <a:solidFill>
                  <a:schemeClr val="tx1"/>
                </a:solidFill>
                <a:latin typeface="Calibri" panose="020F0502020204030204" pitchFamily="34" charset="0"/>
                <a:ea typeface="+mn-ea"/>
                <a:cs typeface="Calibri" panose="020F0502020204030204" pitchFamily="34" charset="0"/>
              </a:rPr>
              <a:t> </a:t>
            </a:r>
            <a:r>
              <a:rPr lang="en-US" sz="1100" kern="1200" baseline="0" dirty="0" err="1">
                <a:solidFill>
                  <a:schemeClr val="tx1"/>
                </a:solidFill>
                <a:latin typeface="Calibri" panose="020F0502020204030204" pitchFamily="34" charset="0"/>
                <a:ea typeface="+mn-ea"/>
                <a:cs typeface="Calibri" panose="020F0502020204030204" pitchFamily="34" charset="0"/>
              </a:rPr>
              <a:t>MorningStar</a:t>
            </a:r>
            <a:r>
              <a:rPr lang="en-US" sz="1100" kern="1200" baseline="0" dirty="0">
                <a:solidFill>
                  <a:schemeClr val="tx1"/>
                </a:solidFill>
                <a:latin typeface="Calibri" panose="020F0502020204030204" pitchFamily="34" charset="0"/>
                <a:ea typeface="+mn-ea"/>
                <a:cs typeface="Calibri" panose="020F0502020204030204" pitchFamily="34" charset="0"/>
              </a:rPr>
              <a:t> and Liberty Mutual.</a:t>
            </a:r>
            <a:endParaRPr lang="en-US" sz="1100" kern="1200" dirty="0">
              <a:solidFill>
                <a:schemeClr val="tx1"/>
              </a:solidFill>
              <a:latin typeface="Calibri" panose="020F0502020204030204" pitchFamily="34" charset="0"/>
              <a:ea typeface="+mn-ea"/>
              <a:cs typeface="Calibri" panose="020F0502020204030204" pitchFamily="34" charset="0"/>
            </a:endParaRP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AWS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is commonly used for object detection and sentiment analysis projects.</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Models trained in Amazon </a:t>
            </a:r>
            <a:r>
              <a:rPr lang="en-US" sz="1100" kern="1200" dirty="0" err="1">
                <a:solidFill>
                  <a:schemeClr val="tx1"/>
                </a:solidFill>
                <a:latin typeface="Calibri" panose="020F0502020204030204" pitchFamily="34" charset="0"/>
                <a:ea typeface="+mn-ea"/>
                <a:cs typeface="Calibri" panose="020F0502020204030204" pitchFamily="34" charset="0"/>
              </a:rPr>
              <a:t>SageMaker</a:t>
            </a:r>
            <a:r>
              <a:rPr lang="en-US" sz="1100" kern="1200" dirty="0">
                <a:solidFill>
                  <a:schemeClr val="tx1"/>
                </a:solidFill>
                <a:latin typeface="Calibri" panose="020F0502020204030204" pitchFamily="34" charset="0"/>
                <a:ea typeface="+mn-ea"/>
                <a:cs typeface="Calibri" panose="020F0502020204030204" pitchFamily="34" charset="0"/>
              </a:rPr>
              <a:t> can be sent to AWS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with just a few clicks from the AWS Management Console.</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44198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dirty="0">
                <a:solidFill>
                  <a:schemeClr val="accent2"/>
                </a:solidFill>
              </a:rPr>
              <a:t>Morningstar uses AWS </a:t>
            </a:r>
            <a:r>
              <a:rPr lang="en-US" sz="1100" dirty="0" err="1">
                <a:solidFill>
                  <a:schemeClr val="accent2"/>
                </a:solidFill>
              </a:rPr>
              <a:t>DeepRacer</a:t>
            </a:r>
            <a:r>
              <a:rPr lang="en-US" sz="1100" dirty="0">
                <a:solidFill>
                  <a:schemeClr val="accent2"/>
                </a:solidFill>
              </a:rPr>
              <a:t> to provide hands-on training to their employees and accelerate their application of machine learning across its investing products, services and processes. More than 445 employees from multiple functions and 8 countries—including 35 percent of Morningstar's technology function—have been engaged in the AWS </a:t>
            </a:r>
            <a:r>
              <a:rPr lang="en-US" sz="1100" dirty="0" err="1">
                <a:solidFill>
                  <a:schemeClr val="accent2"/>
                </a:solidFill>
              </a:rPr>
              <a:t>DeepRacer</a:t>
            </a:r>
            <a:r>
              <a:rPr lang="en-US" sz="1100" dirty="0">
                <a:solidFill>
                  <a:schemeClr val="accent2"/>
                </a:solidFill>
              </a:rPr>
              <a:t> League.</a:t>
            </a:r>
            <a:endParaRPr lang="en-US" sz="1100" dirty="0">
              <a:solidFill>
                <a:schemeClr val="accent2"/>
              </a:solidFill>
              <a:latin typeface="Arial" panose="020B0604020202020204" pitchFamily="34" charset="0"/>
              <a:cs typeface="Arial" panose="020B0604020202020204" pitchFamily="34" charset="0"/>
            </a:endParaRPr>
          </a:p>
          <a:p>
            <a:pPr marL="174708" indent="-17470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2984955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help you identify a use case and bring it to proof of concept we have the Amazon ML Solutions Lab.</a:t>
            </a:r>
          </a:p>
          <a:p>
            <a:pPr marL="171450" lvl="0" indent="-171450">
              <a:buFont typeface="Arial" panose="020B0604020202020204" pitchFamily="34" charset="0"/>
              <a:buChar char="•"/>
            </a:pPr>
            <a:r>
              <a:rPr lang="en-US" sz="1200" kern="1200" baseline="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ML Solutions Lab pairs your team with Amazon machine learning experts to prepare data, build and train models, and put models into production. It combines hands-on educational workshops with brainstorming sessions and advisory professional services to help you ‘work backwards’ from business challenges, and then go step-by-step through the process of developing machine learning-based solutions.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At the end of the program, you will be able to take what you have learned through the process and use it elsewhere in your organization to apply ML to business opportunities.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A48329-EE78-4130-ACCD-09F26DD0F5A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629126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AWS machine learning Embark program is designed to start your company on the journey to machine learning success. The content is based on years of proven success helping organizations adopt ML, as well as Amazon’s own journey to put ML first in all areas of our business. </a:t>
            </a:r>
          </a:p>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program starts with an interactive workshop to identify the right business problem to tackle, followed by on-site, hands-on training to ramp up your company’s machine learning skills fast through practical application. Your developers then have the opportunity to partner with AWS machine learning experts from the ML Solutions Lab to build at least one proof of concept. </a:t>
            </a:r>
          </a:p>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program also includes a corporate AWS DeepRacer event to get your company motivated to embrace machine learning through hands-on friendly competition. With the practical skills, knowledge, and motivation derived from the program, your company will be ready to take your machine learning to the next stage.</a:t>
            </a:r>
          </a:p>
          <a:p>
            <a:pPr marL="174708" indent="-174708" algn="l" defTabSz="1097212" rtl="0" eaLnBrk="1" latinLnBrk="0" hangingPunct="1">
              <a:lnSpc>
                <a:spcPct val="90000"/>
              </a:lnSpc>
              <a:spcAft>
                <a:spcPts val="400"/>
              </a:spcAft>
              <a:buFont typeface="Arial" panose="020B0604020202020204" pitchFamily="34" charset="0"/>
              <a:buChar char="•"/>
            </a:pPr>
            <a:endParaRPr lang="en-US" sz="800" kern="1200" dirty="0">
              <a:solidFill>
                <a:schemeClr val="tx1"/>
              </a:solidFill>
              <a:latin typeface="Calibri" panose="020F0502020204030204" pitchFamily="34" charset="0"/>
              <a:ea typeface="+mn-ea"/>
              <a:cs typeface="Calibri" panose="020F0502020204030204" pitchFamily="34" charset="0"/>
            </a:endParaRP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552225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461614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DE283-211E-462C-80F6-02B4513F2A50}"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313676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First, we provide the broadest and deepest set machine learning and AI services for your business:</a:t>
            </a:r>
            <a:endParaRPr lang="en-US" sz="1400" b="0" i="0" kern="120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is unmatched in the breadth and depth of capability we offer to customers.</a:t>
            </a:r>
            <a:endParaRPr lang="en-US" sz="1400" b="0" i="0" kern="120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launched over 250 new features and services in the last year</a:t>
            </a:r>
            <a:endParaRPr lang="en-US" sz="1400" b="0" i="0" kern="120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And our pace is only accelerating; developers will love waking up virtually every day with new capabilities at their finger-tips.</a:t>
            </a:r>
            <a:endParaRPr lang="en-US" sz="14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Second, we can accelerate the adoption of machine learning: </a:t>
            </a:r>
            <a:endParaRPr lang="en-US" sz="1400" b="0" i="0" kern="120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makes it much easier for everyday developers and scientists to embrace machine learning. </a:t>
            </a:r>
            <a:endParaRPr lang="en-US" sz="1400" b="0" i="0" kern="120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Before SageMaker, doing ML was just too hard for most customers. By making ML easier, at low cost, customers can make better use of their data – which is both valuable and differentiating. </a:t>
            </a:r>
            <a:endParaRPr lang="en-US" sz="1400" b="0" i="0" kern="120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Models that previously took customers months and extensive specialized expertize can now be built in weeks or even days.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has also invest</a:t>
            </a:r>
            <a:r>
              <a:rPr lang="en-US" sz="1200" b="0" i="0" kern="1200" baseline="0" dirty="0">
                <a:solidFill>
                  <a:schemeClr val="tx1"/>
                </a:solidFill>
                <a:effectLst/>
                <a:latin typeface="Amazon Ember Regular" charset="0"/>
                <a:ea typeface="+mn-ea"/>
                <a:cs typeface="+mn-cs"/>
              </a:rPr>
              <a:t>ed in acceleration programs including the ML Solutions Lab and education and training programs like AWS </a:t>
            </a:r>
            <a:r>
              <a:rPr lang="en-US" sz="1200" b="0" i="0" kern="1200" baseline="0" dirty="0" err="1">
                <a:solidFill>
                  <a:schemeClr val="tx1"/>
                </a:solidFill>
                <a:effectLst/>
                <a:latin typeface="Amazon Ember Regular" charset="0"/>
                <a:ea typeface="+mn-ea"/>
                <a:cs typeface="+mn-cs"/>
              </a:rPr>
              <a:t>DeepRacer</a:t>
            </a:r>
            <a:r>
              <a:rPr lang="en-US" sz="1200" b="0" i="0" kern="1200" baseline="0" dirty="0">
                <a:solidFill>
                  <a:schemeClr val="tx1"/>
                </a:solidFill>
                <a:effectLst/>
                <a:latin typeface="Amazon Ember Regular" charset="0"/>
                <a:ea typeface="+mn-ea"/>
                <a:cs typeface="+mn-cs"/>
              </a:rPr>
              <a:t> and AWS ML Embark to help your organization more readily adopt ML.</a:t>
            </a:r>
            <a:endParaRPr lang="en-US" sz="14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Third, you get the confidence of building on AWS, the most comprehensive cloud platform optimized for machine learning:  </a:t>
            </a:r>
            <a:endParaRPr lang="en-US" sz="1400" b="0" i="0" kern="120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That’s why today If you look at the amount of TensorFlow that runs in the cloud, 85 percent of the TensorFlow in the cloud runs on AWS. </a:t>
            </a:r>
            <a:endParaRPr lang="en-US" sz="1400" b="0" i="0" kern="120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have a team that does nothing but work on optimizing TensorFlow performance on AWS. And they have done a lot of innovation.  </a:t>
            </a:r>
            <a:endParaRPr lang="en-US" sz="1400" b="0" i="0" kern="120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Finally, you need the right highly secure, highly reliable, fully featured data store with the right access control, the right security, the broadest set of analytics, and really robust offerings -- at all three layers of the machine learning stack, which we believe that most companies with modern technology capabilities in the future will clearly operate at all three layers of that stack. That's what machine learning is and what's needed, and nobody has that set of capabilities collectively like AWS, which is why twice as many companies are using AWS for machine learning as anybody else.</a:t>
            </a:r>
            <a:endParaRPr lang="en-US" sz="1400" b="0" i="0" kern="1200" dirty="0">
              <a:solidFill>
                <a:schemeClr val="tx1"/>
              </a:solidFill>
              <a:effectLst/>
              <a:latin typeface="Amazon Ember Regular"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FFFFFF"/>
              </a:solidFill>
              <a:latin typeface="Amazon Ember"/>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FFFF"/>
                </a:solidFill>
                <a:latin typeface="Amazon Ember"/>
              </a:rPr>
              <a:t>Supporting</a:t>
            </a:r>
            <a:r>
              <a:rPr lang="en-US" sz="1200" baseline="0" dirty="0">
                <a:solidFill>
                  <a:srgbClr val="FFFFFF"/>
                </a:solidFill>
                <a:latin typeface="Amazon Ember"/>
              </a:rPr>
              <a:t> data point:</a:t>
            </a:r>
            <a:endParaRPr lang="en-US" sz="1200" dirty="0">
              <a:solidFill>
                <a:srgbClr val="FFFFFF"/>
              </a:solidFill>
              <a:latin typeface="Amazon Ember"/>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Amazon EC2 Inf1 instances are built from the ground up to support machine learning inference applications. Inf1 instances feature up to 16 </a:t>
            </a:r>
            <a:r>
              <a:rPr lang="en-US" sz="1200" b="0" i="0" u="none" strike="noStrike" kern="1200" dirty="0">
                <a:solidFill>
                  <a:schemeClr val="tx1"/>
                </a:solidFill>
                <a:effectLst/>
                <a:latin typeface="+mn-lt"/>
                <a:ea typeface="+mn-ea"/>
                <a:cs typeface="+mn-cs"/>
                <a:hlinkClick r:id="rId3"/>
              </a:rPr>
              <a:t>AWS </a:t>
            </a:r>
            <a:r>
              <a:rPr lang="en-US" sz="1200" b="0" i="0" u="none" strike="noStrike" kern="1200" dirty="0" err="1">
                <a:solidFill>
                  <a:schemeClr val="tx1"/>
                </a:solidFill>
                <a:effectLst/>
                <a:latin typeface="+mn-lt"/>
                <a:ea typeface="+mn-ea"/>
                <a:cs typeface="+mn-cs"/>
                <a:hlinkClick r:id="rId3"/>
              </a:rPr>
              <a:t>Inferentia</a:t>
            </a:r>
            <a:r>
              <a:rPr lang="en-US" sz="1200" b="0" i="0" kern="1200" dirty="0">
                <a:solidFill>
                  <a:schemeClr val="tx1"/>
                </a:solidFill>
                <a:effectLst/>
                <a:latin typeface="+mn-lt"/>
                <a:ea typeface="+mn-ea"/>
                <a:cs typeface="+mn-cs"/>
              </a:rPr>
              <a:t> chips, high-performance machine learning inference chips designed and built by AWS. In addition, we’ve coupled the </a:t>
            </a:r>
            <a:r>
              <a:rPr lang="en-US" sz="1200" b="0" i="0" kern="1200" dirty="0" err="1">
                <a:solidFill>
                  <a:schemeClr val="tx1"/>
                </a:solidFill>
                <a:effectLst/>
                <a:latin typeface="+mn-lt"/>
                <a:ea typeface="+mn-ea"/>
                <a:cs typeface="+mn-cs"/>
              </a:rPr>
              <a:t>Inferentia</a:t>
            </a:r>
            <a:r>
              <a:rPr lang="en-US" sz="1200" b="0" i="0" kern="1200" dirty="0">
                <a:solidFill>
                  <a:schemeClr val="tx1"/>
                </a:solidFill>
                <a:effectLst/>
                <a:latin typeface="+mn-lt"/>
                <a:ea typeface="+mn-ea"/>
                <a:cs typeface="+mn-cs"/>
              </a:rPr>
              <a:t> chips with the latest custom 2nd generation Intel® Xeon® Scalable processors and up to 100 </a:t>
            </a:r>
            <a:r>
              <a:rPr lang="en-US" sz="1200" b="0" i="0" kern="1200" dirty="0" err="1">
                <a:solidFill>
                  <a:schemeClr val="tx1"/>
                </a:solidFill>
                <a:effectLst/>
                <a:latin typeface="+mn-lt"/>
                <a:ea typeface="+mn-ea"/>
                <a:cs typeface="+mn-cs"/>
              </a:rPr>
              <a:t>Gbps</a:t>
            </a:r>
            <a:r>
              <a:rPr lang="en-US" sz="1200" b="0" i="0" kern="1200" dirty="0">
                <a:solidFill>
                  <a:schemeClr val="tx1"/>
                </a:solidFill>
                <a:effectLst/>
                <a:latin typeface="+mn-lt"/>
                <a:ea typeface="+mn-ea"/>
                <a:cs typeface="+mn-cs"/>
              </a:rPr>
              <a:t> networking to enable high throughput inference. This powerful configuration enables Inf1 instances to deliver up to 3x higher throughput and up to 40% lower cost per inference than Amazon EC2 G4 instances, which were already the lowest cost instance for machine learning inference available in the cloud. Using Inf1 instances, customers can run large scale machine learning inference applications like image recognition, speech recognition, natural language processing, personalization, and fraud detection, at the lowest cost in the cloud.</a:t>
            </a: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sym typeface="Helvetica"/>
            </a:endParaRP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634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97" marR="0" lvl="0" indent="-174697" algn="l" defTabSz="1117992" rtl="0" eaLnBrk="1" fontAlgn="auto" latinLnBrk="0" hangingPunct="1">
              <a:lnSpc>
                <a:spcPct val="100000"/>
              </a:lnSpc>
              <a:spcBef>
                <a:spcPts val="0"/>
              </a:spcBef>
              <a:spcAft>
                <a:spcPts val="408"/>
              </a:spcAft>
              <a:buClrTx/>
              <a:buSzTx/>
              <a:buFont typeface="Arial" panose="020B0604020202020204" pitchFamily="34" charset="0"/>
              <a:buChar char="•"/>
              <a:tabLst/>
              <a:defRPr/>
            </a:pPr>
            <a:r>
              <a:rPr lang="en-US" baseline="0" dirty="0">
                <a:latin typeface="Calibri" panose="020F0502020204030204" pitchFamily="34" charset="0"/>
                <a:cs typeface="Calibri" panose="020F0502020204030204" pitchFamily="34" charset="0"/>
              </a:rPr>
              <a:t>We’re innovating on behalf of our customers to deliver the broadest and deepest set of machine learning capabilities for builders of all levels of expertise. At each layer of the stack, we’re investing in removing the undifferentiated heavy lifting so your teams can move faster. </a:t>
            </a:r>
            <a:r>
              <a:rPr lang="en-US" dirty="0"/>
              <a:t>These services are applicable across a broad spectrum of companies, but we’ve</a:t>
            </a:r>
            <a:r>
              <a:rPr lang="en-US" baseline="0" dirty="0"/>
              <a:t> also heard from customers that they want specific solutions that are purpose-built for their industries so we are investing in industrials and healthcare.</a:t>
            </a: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At the top layer are our AI Services, which allow developers to easily add intelligence to any application without needing ML skills. The pre-trained models provide ready-made intelligence for your applications and workflows to help you do things like personalize the customer experience, forecast business metrics, translate conversations, extract meaning from documents and more. At the middle layer is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which provides every developer and data scientist with the ability to build, train, and deploy machine learning models at scale. It removes the complexity from each step of the machine learning workflow so you can more easily deploy your machine learning use cases, anything from predictive maintenance to computer vision to predicting customer behaviors. Customer achieve up to 10 times improvement in data scientists’ productivity with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And at the bottom layer, expert practitioners can develop on the framework of their choice as a managed experience in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or use the AWS Deep Learning AMIs (Amazon machine images), which are fully configured with the latest versions of the most popular deep learning frameworks and tools.</a:t>
            </a:r>
          </a:p>
          <a:p>
            <a:pPr marL="0" indent="0" defTabSz="1117992">
              <a:spcAft>
                <a:spcPts val="408"/>
              </a:spcAft>
              <a:buFont typeface="Arial" panose="020B0604020202020204" pitchFamily="34" charset="0"/>
              <a:buNone/>
              <a:defRPr/>
            </a:pP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6:15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4832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346075" y="382588"/>
            <a:ext cx="6318250" cy="3554412"/>
          </a:xfrm>
          <a:prstGeom prst="rect">
            <a:avLst/>
          </a:prstGeom>
        </p:spPr>
        <p:txBody>
          <a:bodyPr/>
          <a:lstStyle/>
          <a:p>
            <a:endParaRPr/>
          </a:p>
        </p:txBody>
      </p:sp>
      <p:sp>
        <p:nvSpPr>
          <p:cNvPr id="466" name="Shape 466"/>
          <p:cNvSpPr>
            <a:spLocks noGrp="1"/>
          </p:cNvSpPr>
          <p:nvPr>
            <p:ph type="body" sz="quarter" idx="1"/>
          </p:nvPr>
        </p:nvSpPr>
        <p:spPr>
          <a:xfrm>
            <a:off x="738618" y="4123164"/>
            <a:ext cx="5608320" cy="3660458"/>
          </a:xfrm>
          <a:prstGeom prst="rect">
            <a:avLst/>
          </a:prstGeom>
        </p:spPr>
        <p:txBody>
          <a:bodyPr/>
          <a:lstStyle/>
          <a:p>
            <a:pPr marL="184668" indent="-184668">
              <a:buFont typeface="Arial" panose="020B0604020202020204" pitchFamily="34" charset="0"/>
              <a:buChar char="•"/>
            </a:pPr>
            <a:r>
              <a:rPr lang="en-US" sz="800" dirty="0"/>
              <a:t>This </a:t>
            </a:r>
            <a:r>
              <a:rPr lang="en-US" sz="800" baseline="0" dirty="0"/>
              <a:t>approach resonates with our customers</a:t>
            </a:r>
          </a:p>
          <a:p>
            <a:pPr marL="184668" indent="-184668">
              <a:buFont typeface="Arial" panose="020B0604020202020204" pitchFamily="34" charset="0"/>
              <a:buChar char="•"/>
            </a:pPr>
            <a:r>
              <a:rPr lang="en-US" sz="800" dirty="0"/>
              <a:t>More ML happens on AWS than anywhere else.</a:t>
            </a:r>
            <a:r>
              <a:rPr lang="en-US" sz="800" baseline="0" dirty="0"/>
              <a:t> F</a:t>
            </a:r>
            <a:r>
              <a:rPr lang="en-US" sz="800" dirty="0"/>
              <a:t>rom the largest enterprise through to the hottest startups, AWS has over twice the number of machine learning based public references than any other provider. </a:t>
            </a:r>
          </a:p>
          <a:p>
            <a:pPr marL="184668" indent="-184668">
              <a:buFont typeface="Arial" panose="020B0604020202020204" pitchFamily="34" charset="0"/>
              <a:buChar char="•"/>
            </a:pPr>
            <a:r>
              <a:rPr lang="en-US" sz="800" dirty="0"/>
              <a:t>Companies are working</a:t>
            </a:r>
            <a:r>
              <a:rPr lang="en-US" sz="800" baseline="0" dirty="0"/>
              <a:t> with us to build solutions that are core to their business. </a:t>
            </a:r>
          </a:p>
          <a:p>
            <a:pPr marL="184668" indent="-184668">
              <a:buFont typeface="Arial" panose="020B0604020202020204" pitchFamily="34" charset="0"/>
              <a:buChar char="•"/>
            </a:pPr>
            <a:endParaRPr lang="en-US" sz="800" baseline="0" dirty="0"/>
          </a:p>
        </p:txBody>
      </p:sp>
      <p:sp>
        <p:nvSpPr>
          <p:cNvPr id="2" name="Header Placeholder 1"/>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458874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common use cases where we have seen our customers be successfully</a:t>
            </a:r>
            <a:r>
              <a:rPr lang="en-US" baseline="0" dirty="0"/>
              <a:t> across industries.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2246173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jpg"/><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jpg"/><Relationship Id="rId1" Type="http://schemas.openxmlformats.org/officeDocument/2006/relationships/slideMaster" Target="../slideMasters/slideMaster6.xml"/><Relationship Id="rId4" Type="http://schemas.openxmlformats.org/officeDocument/2006/relationships/image" Target="../media/image53.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9.jpg"/><Relationship Id="rId1" Type="http://schemas.openxmlformats.org/officeDocument/2006/relationships/slideMaster" Target="../slideMasters/slideMaster6.xml"/><Relationship Id="rId4" Type="http://schemas.openxmlformats.org/officeDocument/2006/relationships/image" Target="../media/image54.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jpg"/><Relationship Id="rId1" Type="http://schemas.openxmlformats.org/officeDocument/2006/relationships/slideMaster" Target="../slideMasters/slideMaster6.xml"/><Relationship Id="rId4" Type="http://schemas.openxmlformats.org/officeDocument/2006/relationships/image" Target="../media/image5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7.xml"/><Relationship Id="rId4" Type="http://schemas.openxmlformats.org/officeDocument/2006/relationships/image" Target="../media/image15.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Master" Target="../slideMasters/slideMaster7.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7.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7.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7.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7.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2.png"/></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4.png"/></Relationships>
</file>

<file path=ppt/slideLayouts/_rels/slideLayout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5.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a:srcRect t="2464" r="14292" b="2464"/>
          <a:stretch/>
        </p:blipFill>
        <p:spPr>
          <a:xfrm>
            <a:off x="5830960"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sz="1800" dirty="0" err="1">
              <a:solidFill>
                <a:schemeClr val="tx1"/>
              </a:solidFill>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2043" y="982643"/>
            <a:ext cx="2852333" cy="800859"/>
          </a:xfrm>
          <a:prstGeom prst="rect">
            <a:avLst/>
          </a:prstGeom>
        </p:spPr>
      </p:pic>
    </p:spTree>
    <p:extLst>
      <p:ext uri="{BB962C8B-B14F-4D97-AF65-F5344CB8AC3E}">
        <p14:creationId xmlns:p14="http://schemas.microsoft.com/office/powerpoint/2010/main" val="130242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34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3"/>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00685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0" y="217133"/>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0" y="891882"/>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62669393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079540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0" y="891882"/>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0" y="217133"/>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370560792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16435249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5" name="Picture 4" descr="A picture containing nature&#10;&#10;Description automatically generated">
            <a:extLst>
              <a:ext uri="{FF2B5EF4-FFF2-40B4-BE49-F238E27FC236}">
                <a16:creationId xmlns:a16="http://schemas.microsoft.com/office/drawing/2014/main" id="{C10378E1-EAEB-4386-9640-51ED9E4BC09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428"/>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27194588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15" name="Picture 14" descr="A picture containing nature&#10;&#10;Description automatically generated">
            <a:extLst>
              <a:ext uri="{FF2B5EF4-FFF2-40B4-BE49-F238E27FC236}">
                <a16:creationId xmlns:a16="http://schemas.microsoft.com/office/drawing/2014/main" id="{41F0E875-CB64-4336-912F-52D374737F4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429"/>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2"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3903287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8" name="Picture 17" descr="A rainbow in the background&#10;&#10;Description automatically generated">
            <a:extLst>
              <a:ext uri="{FF2B5EF4-FFF2-40B4-BE49-F238E27FC236}">
                <a16:creationId xmlns:a16="http://schemas.microsoft.com/office/drawing/2014/main" id="{62E41DFF-F04A-44D2-8285-35B311A4EE7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3936"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878276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7" y="1131094"/>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42287529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71124310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7904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6" name="Picture 5" descr="A rainbow in the background&#10;&#10;Description automatically generated">
            <a:extLst>
              <a:ext uri="{FF2B5EF4-FFF2-40B4-BE49-F238E27FC236}">
                <a16:creationId xmlns:a16="http://schemas.microsoft.com/office/drawing/2014/main" id="{92729066-4F42-462A-B8A0-57BA8B327F0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4" y="2455051"/>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96245204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BD1D5ED4-82DD-4EB2-BFAE-8AE071992FB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6" y="1391245"/>
            <a:ext cx="6250781" cy="2002036"/>
          </a:xfrm>
        </p:spPr>
        <p:txBody>
          <a:bodyPr lIns="182880" tIns="146304" rIns="182880" bIns="146304"/>
          <a:lstStyle>
            <a:lvl1pPr marL="107156" indent="-107156"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8" y="3525403"/>
            <a:ext cx="3876080" cy="537840"/>
          </a:xfrm>
        </p:spPr>
        <p:txBody>
          <a:bodyPr lIns="182880" tIns="146304" rIns="182880" bIns="146304"/>
          <a:lstStyle>
            <a:lvl1pPr marL="142875"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8" y="3876675"/>
            <a:ext cx="3876080" cy="537840"/>
          </a:xfrm>
        </p:spPr>
        <p:txBody>
          <a:bodyPr lIns="182880" tIns="146304" rIns="182880" bIns="146304"/>
          <a:lstStyle>
            <a:lvl1pPr marL="142875"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213827452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Picture 8" descr="A sunset in the background&#10;&#10;Description automatically generated">
            <a:extLst>
              <a:ext uri="{FF2B5EF4-FFF2-40B4-BE49-F238E27FC236}">
                <a16:creationId xmlns:a16="http://schemas.microsoft.com/office/drawing/2014/main" id="{0869D280-691D-4A9E-B809-CCE128D308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7" y="2646995"/>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7" y="2989901"/>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182440224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86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Constella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5356F-9EC3-A544-AE9A-0F972018139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0368" r="20370"/>
          <a:stretch/>
        </p:blipFill>
        <p:spPr>
          <a:xfrm>
            <a:off x="-1" y="251"/>
            <a:ext cx="9144001" cy="5143249"/>
          </a:xfrm>
          <a:prstGeom prst="rect">
            <a:avLst/>
          </a:prstGeom>
        </p:spPr>
      </p:pic>
    </p:spTree>
    <p:extLst>
      <p:ext uri="{BB962C8B-B14F-4D97-AF65-F5344CB8AC3E}">
        <p14:creationId xmlns:p14="http://schemas.microsoft.com/office/powerpoint/2010/main" val="339579659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Milky wa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2246A-1C29-9940-951B-4CF8461A5769}"/>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20370" r="20372"/>
          <a:stretch/>
        </p:blipFill>
        <p:spPr>
          <a:xfrm>
            <a:off x="0" y="-71"/>
            <a:ext cx="9144000" cy="5143571"/>
          </a:xfrm>
          <a:prstGeom prst="rect">
            <a:avLst/>
          </a:prstGeom>
        </p:spPr>
      </p:pic>
    </p:spTree>
    <p:extLst>
      <p:ext uri="{BB962C8B-B14F-4D97-AF65-F5344CB8AC3E}">
        <p14:creationId xmlns:p14="http://schemas.microsoft.com/office/powerpoint/2010/main" val="32964159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urple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0572"/>
          <a:stretch/>
        </p:blipFill>
        <p:spPr>
          <a:xfrm>
            <a:off x="-298" y="14459"/>
            <a:ext cx="9144298" cy="5129041"/>
          </a:xfrm>
          <a:prstGeom prst="rect">
            <a:avLst/>
          </a:prstGeom>
        </p:spPr>
      </p:pic>
      <p:sp>
        <p:nvSpPr>
          <p:cNvPr id="2" name="Rectangle 1">
            <a:extLst>
              <a:ext uri="{FF2B5EF4-FFF2-40B4-BE49-F238E27FC236}">
                <a16:creationId xmlns:a16="http://schemas.microsoft.com/office/drawing/2014/main" id="{3A7B5267-EDA6-CB46-B26E-7CCD402AFBF6}"/>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77325" y="177029"/>
            <a:ext cx="5130773" cy="4776716"/>
          </a:xfrm>
          <a:prstGeom prst="rect">
            <a:avLst/>
          </a:prstGeom>
        </p:spPr>
      </p:pic>
      <p:pic>
        <p:nvPicPr>
          <p:cNvPr id="4" name="Picture 3">
            <a:extLst>
              <a:ext uri="{FF2B5EF4-FFF2-40B4-BE49-F238E27FC236}">
                <a16:creationId xmlns:a16="http://schemas.microsoft.com/office/drawing/2014/main" id="{EFF14E84-7C38-AD43-B507-D68171DD64C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r="38267" b="13381"/>
          <a:stretch/>
        </p:blipFill>
        <p:spPr>
          <a:xfrm rot="16200000">
            <a:off x="5931170" y="1917942"/>
            <a:ext cx="5130773" cy="1294889"/>
          </a:xfrm>
          <a:prstGeom prst="rect">
            <a:avLst/>
          </a:prstGeom>
        </p:spPr>
      </p:pic>
    </p:spTree>
    <p:extLst>
      <p:ext uri="{BB962C8B-B14F-4D97-AF65-F5344CB8AC3E}">
        <p14:creationId xmlns:p14="http://schemas.microsoft.com/office/powerpoint/2010/main" val="336110806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ran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6BD1FC-480B-444D-99C0-BC524805A4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0572"/>
          <a:stretch/>
        </p:blipFill>
        <p:spPr>
          <a:xfrm>
            <a:off x="-298" y="14459"/>
            <a:ext cx="9144298" cy="5129041"/>
          </a:xfrm>
          <a:prstGeom prst="rect">
            <a:avLst/>
          </a:prstGeom>
        </p:spPr>
      </p:pic>
      <p:sp>
        <p:nvSpPr>
          <p:cNvPr id="9" name="Rectangle 8">
            <a:extLst>
              <a:ext uri="{FF2B5EF4-FFF2-40B4-BE49-F238E27FC236}">
                <a16:creationId xmlns:a16="http://schemas.microsoft.com/office/drawing/2014/main" id="{08D88B74-2AAB-5A45-A285-4CF02E865E9F}"/>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7" name="Picture 6">
            <a:extLst>
              <a:ext uri="{FF2B5EF4-FFF2-40B4-BE49-F238E27FC236}">
                <a16:creationId xmlns:a16="http://schemas.microsoft.com/office/drawing/2014/main" id="{09FF915F-A2DE-E64F-819E-CCFA2C9CA8A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455" t="57906"/>
          <a:stretch/>
        </p:blipFill>
        <p:spPr>
          <a:xfrm rot="5400000">
            <a:off x="-988454" y="988454"/>
            <a:ext cx="5138651" cy="3161744"/>
          </a:xfrm>
          <a:prstGeom prst="rect">
            <a:avLst/>
          </a:prstGeom>
        </p:spPr>
      </p:pic>
      <p:pic>
        <p:nvPicPr>
          <p:cNvPr id="8" name="Picture 7">
            <a:extLst>
              <a:ext uri="{FF2B5EF4-FFF2-40B4-BE49-F238E27FC236}">
                <a16:creationId xmlns:a16="http://schemas.microsoft.com/office/drawing/2014/main" id="{9A8BD43A-6C2A-A148-9BD2-D1151BCAB11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7455" t="54116" b="9467"/>
          <a:stretch/>
        </p:blipFill>
        <p:spPr>
          <a:xfrm rot="16200000">
            <a:off x="6179361" y="2174013"/>
            <a:ext cx="5138651" cy="790627"/>
          </a:xfrm>
          <a:prstGeom prst="rect">
            <a:avLst/>
          </a:prstGeom>
        </p:spPr>
      </p:pic>
    </p:spTree>
    <p:extLst>
      <p:ext uri="{BB962C8B-B14F-4D97-AF65-F5344CB8AC3E}">
        <p14:creationId xmlns:p14="http://schemas.microsoft.com/office/powerpoint/2010/main" val="246317435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43A9BD-0C52-47A4-BCA9-D17AFFDF14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0572"/>
          <a:stretch/>
        </p:blipFill>
        <p:spPr>
          <a:xfrm>
            <a:off x="-298" y="14459"/>
            <a:ext cx="9144298" cy="5129041"/>
          </a:xfrm>
          <a:prstGeom prst="rect">
            <a:avLst/>
          </a:prstGeom>
        </p:spPr>
      </p:pic>
      <p:sp>
        <p:nvSpPr>
          <p:cNvPr id="10" name="Rectangle 9">
            <a:extLst>
              <a:ext uri="{FF2B5EF4-FFF2-40B4-BE49-F238E27FC236}">
                <a16:creationId xmlns:a16="http://schemas.microsoft.com/office/drawing/2014/main" id="{ABA4921D-8E8B-CE46-87A3-AC825FC0271E}"/>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8" name="Picture 7">
            <a:extLst>
              <a:ext uri="{FF2B5EF4-FFF2-40B4-BE49-F238E27FC236}">
                <a16:creationId xmlns:a16="http://schemas.microsoft.com/office/drawing/2014/main" id="{15507E00-9CCB-5045-9144-77BA062EA4F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910" t="37594" r="23012" b="9"/>
          <a:stretch/>
        </p:blipFill>
        <p:spPr>
          <a:xfrm rot="5400000">
            <a:off x="-415064" y="415063"/>
            <a:ext cx="5145233" cy="4315106"/>
          </a:xfrm>
          <a:prstGeom prst="rect">
            <a:avLst/>
          </a:prstGeom>
        </p:spPr>
      </p:pic>
      <p:pic>
        <p:nvPicPr>
          <p:cNvPr id="9" name="Picture 8">
            <a:extLst>
              <a:ext uri="{FF2B5EF4-FFF2-40B4-BE49-F238E27FC236}">
                <a16:creationId xmlns:a16="http://schemas.microsoft.com/office/drawing/2014/main" id="{DF585ED8-8B01-F74E-9703-6941ED99B66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18507" t="42373" r="25580" b="13559"/>
          <a:stretch/>
        </p:blipFill>
        <p:spPr>
          <a:xfrm rot="16200000">
            <a:off x="6014135" y="2015367"/>
            <a:ext cx="5145233" cy="1114498"/>
          </a:xfrm>
          <a:prstGeom prst="rect">
            <a:avLst/>
          </a:prstGeom>
        </p:spPr>
      </p:pic>
    </p:spTree>
    <p:extLst>
      <p:ext uri="{BB962C8B-B14F-4D97-AF65-F5344CB8AC3E}">
        <p14:creationId xmlns:p14="http://schemas.microsoft.com/office/powerpoint/2010/main" val="24550631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ink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DF031A-B254-4C2E-9CB8-7FA1B5846D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0572"/>
          <a:stretch/>
        </p:blipFill>
        <p:spPr>
          <a:xfrm>
            <a:off x="-298" y="14459"/>
            <a:ext cx="9144298" cy="5129041"/>
          </a:xfrm>
          <a:prstGeom prst="rect">
            <a:avLst/>
          </a:prstGeom>
        </p:spPr>
      </p:pic>
      <p:sp>
        <p:nvSpPr>
          <p:cNvPr id="9" name="Rectangle 8">
            <a:extLst>
              <a:ext uri="{FF2B5EF4-FFF2-40B4-BE49-F238E27FC236}">
                <a16:creationId xmlns:a16="http://schemas.microsoft.com/office/drawing/2014/main" id="{702C59F4-F260-204D-9815-E0BD1EB4E777}"/>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7" name="Picture 6">
            <a:extLst>
              <a:ext uri="{FF2B5EF4-FFF2-40B4-BE49-F238E27FC236}">
                <a16:creationId xmlns:a16="http://schemas.microsoft.com/office/drawing/2014/main" id="{273FB93C-009A-C643-A0F6-C719D3D90B8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rot="5400000">
            <a:off x="-571369" y="571370"/>
            <a:ext cx="5143500" cy="4000761"/>
          </a:xfrm>
          <a:prstGeom prst="rect">
            <a:avLst/>
          </a:prstGeom>
        </p:spPr>
      </p:pic>
      <p:pic>
        <p:nvPicPr>
          <p:cNvPr id="8" name="Picture 7">
            <a:extLst>
              <a:ext uri="{FF2B5EF4-FFF2-40B4-BE49-F238E27FC236}">
                <a16:creationId xmlns:a16="http://schemas.microsoft.com/office/drawing/2014/main" id="{04044043-BA10-F04D-B36E-EA55EE1A34F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43235" b="14045"/>
          <a:stretch/>
        </p:blipFill>
        <p:spPr>
          <a:xfrm rot="16200000">
            <a:off x="5986425" y="1985925"/>
            <a:ext cx="5143500" cy="1171652"/>
          </a:xfrm>
          <a:prstGeom prst="rect">
            <a:avLst/>
          </a:prstGeom>
        </p:spPr>
      </p:pic>
    </p:spTree>
    <p:extLst>
      <p:ext uri="{BB962C8B-B14F-4D97-AF65-F5344CB8AC3E}">
        <p14:creationId xmlns:p14="http://schemas.microsoft.com/office/powerpoint/2010/main" val="1289578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1"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1"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4"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4"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4637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83F5AF-AE96-428C-97EC-5E48D488C98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20370" r="20372"/>
          <a:stretch/>
        </p:blipFill>
        <p:spPr>
          <a:xfrm>
            <a:off x="0" y="-71"/>
            <a:ext cx="9144000" cy="514357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298" y="2572574"/>
            <a:ext cx="9144024" cy="2570926"/>
          </a:xfrm>
          <a:prstGeom prst="rect">
            <a:avLst/>
          </a:prstGeom>
        </p:spPr>
      </p:pic>
    </p:spTree>
    <p:extLst>
      <p:ext uri="{BB962C8B-B14F-4D97-AF65-F5344CB8AC3E}">
        <p14:creationId xmlns:p14="http://schemas.microsoft.com/office/powerpoint/2010/main" val="42232543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olychroma corn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684BD5-AC53-A847-B459-B330BB96E3FF}"/>
              </a:ext>
            </a:extLst>
          </p:cNvPr>
          <p:cNvPicPr>
            <a:picLocks noChangeAspect="1"/>
          </p:cNvPicPr>
          <p:nvPr userDrawn="1"/>
        </p:nvPicPr>
        <p:blipFill rotWithShape="1">
          <a:blip r:embed="rId2">
            <a:alphaModFix amt="85000"/>
            <a:extLst>
              <a:ext uri="{28A0092B-C50C-407E-A947-70E740481C1C}">
                <a14:useLocalDpi xmlns:a14="http://schemas.microsoft.com/office/drawing/2010/main" val="0"/>
              </a:ext>
            </a:extLst>
          </a:blip>
          <a:srcRect l="20000" r="20000"/>
          <a:stretch/>
        </p:blipFill>
        <p:spPr>
          <a:xfrm>
            <a:off x="0" y="251"/>
            <a:ext cx="9144000" cy="5080000"/>
          </a:xfrm>
          <a:prstGeom prst="rect">
            <a:avLst/>
          </a:prstGeom>
        </p:spPr>
      </p:pic>
      <p:pic>
        <p:nvPicPr>
          <p:cNvPr id="4" name="Picture 3">
            <a:extLst>
              <a:ext uri="{FF2B5EF4-FFF2-40B4-BE49-F238E27FC236}">
                <a16:creationId xmlns:a16="http://schemas.microsoft.com/office/drawing/2014/main" id="{9D55A81F-BEE4-ED44-A551-CAF6FCD94E6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111" t="11313" r="10657" b="5460"/>
          <a:stretch/>
        </p:blipFill>
        <p:spPr>
          <a:xfrm flipV="1">
            <a:off x="-297" y="0"/>
            <a:ext cx="9145738" cy="5143249"/>
          </a:xfrm>
          <a:prstGeom prst="rect">
            <a:avLst/>
          </a:prstGeom>
        </p:spPr>
      </p:pic>
      <p:sp>
        <p:nvSpPr>
          <p:cNvPr id="5" name="Rectangle 4">
            <a:extLst>
              <a:ext uri="{FF2B5EF4-FFF2-40B4-BE49-F238E27FC236}">
                <a16:creationId xmlns:a16="http://schemas.microsoft.com/office/drawing/2014/main" id="{C6739785-A67A-F54C-8439-CA7590E4C2D9}"/>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1840663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urple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F152D8-DEEA-498C-9DAF-BC16FB06A9DD}"/>
              </a:ext>
            </a:extLst>
          </p:cNvPr>
          <p:cNvPicPr>
            <a:picLocks noChangeAspect="1"/>
          </p:cNvPicPr>
          <p:nvPr userDrawn="1"/>
        </p:nvPicPr>
        <p:blipFill rotWithShape="1">
          <a:blip r:embed="rId2">
            <a:alphaModFix amt="85000"/>
            <a:extLst>
              <a:ext uri="{28A0092B-C50C-407E-A947-70E740481C1C}">
                <a14:useLocalDpi xmlns:a14="http://schemas.microsoft.com/office/drawing/2010/main" val="0"/>
              </a:ext>
            </a:extLst>
          </a:blip>
          <a:srcRect l="20000" r="20000"/>
          <a:stretch/>
        </p:blipFill>
        <p:spPr>
          <a:xfrm>
            <a:off x="0" y="251"/>
            <a:ext cx="9144000" cy="5080000"/>
          </a:xfrm>
          <a:prstGeom prst="rect">
            <a:avLst/>
          </a:prstGeom>
        </p:spPr>
      </p:pic>
      <p:pic>
        <p:nvPicPr>
          <p:cNvPr id="3" name="Picture 2">
            <a:extLst>
              <a:ext uri="{FF2B5EF4-FFF2-40B4-BE49-F238E27FC236}">
                <a16:creationId xmlns:a16="http://schemas.microsoft.com/office/drawing/2014/main" id="{83BF172F-DB86-1C41-BA0F-B2D4F2A79E4B}"/>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flipV="1">
            <a:off x="-298" y="0"/>
            <a:ext cx="9144024" cy="5142676"/>
          </a:xfrm>
          <a:prstGeom prst="rect">
            <a:avLst/>
          </a:prstGeom>
        </p:spPr>
      </p:pic>
      <p:sp>
        <p:nvSpPr>
          <p:cNvPr id="16" name="Rectangle 15">
            <a:extLst>
              <a:ext uri="{FF2B5EF4-FFF2-40B4-BE49-F238E27FC236}">
                <a16:creationId xmlns:a16="http://schemas.microsoft.com/office/drawing/2014/main" id="{185EC8B0-A3FD-D04F-9AE6-834E112C5140}"/>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233097900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orange corn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13D6A8-B394-49D5-A369-9AF08DBB9E55}"/>
              </a:ext>
            </a:extLst>
          </p:cNvPr>
          <p:cNvPicPr>
            <a:picLocks noChangeAspect="1"/>
          </p:cNvPicPr>
          <p:nvPr userDrawn="1"/>
        </p:nvPicPr>
        <p:blipFill rotWithShape="1">
          <a:blip r:embed="rId2">
            <a:alphaModFix amt="85000"/>
            <a:extLst>
              <a:ext uri="{28A0092B-C50C-407E-A947-70E740481C1C}">
                <a14:useLocalDpi xmlns:a14="http://schemas.microsoft.com/office/drawing/2010/main" val="0"/>
              </a:ext>
            </a:extLst>
          </a:blip>
          <a:srcRect l="20000" r="20000"/>
          <a:stretch/>
        </p:blipFill>
        <p:spPr>
          <a:xfrm>
            <a:off x="0" y="251"/>
            <a:ext cx="9144000" cy="5080000"/>
          </a:xfrm>
          <a:prstGeom prst="rect">
            <a:avLst/>
          </a:prstGeom>
        </p:spPr>
      </p:pic>
      <p:pic>
        <p:nvPicPr>
          <p:cNvPr id="9" name="Picture 8">
            <a:extLst>
              <a:ext uri="{FF2B5EF4-FFF2-40B4-BE49-F238E27FC236}">
                <a16:creationId xmlns:a16="http://schemas.microsoft.com/office/drawing/2014/main" id="{8B1CFADF-E352-FA48-8534-4BF398E4FC81}"/>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flipV="1">
            <a:off x="-298" y="0"/>
            <a:ext cx="9144024" cy="5142676"/>
          </a:xfrm>
          <a:prstGeom prst="rect">
            <a:avLst/>
          </a:prstGeom>
        </p:spPr>
      </p:pic>
      <p:sp>
        <p:nvSpPr>
          <p:cNvPr id="10" name="Rectangle 9">
            <a:extLst>
              <a:ext uri="{FF2B5EF4-FFF2-40B4-BE49-F238E27FC236}">
                <a16:creationId xmlns:a16="http://schemas.microsoft.com/office/drawing/2014/main" id="{068C9845-F6E8-0F4C-B3CE-474DF1F847F3}"/>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1818869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green corn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186B1A-33E8-4E5E-B6CE-BDF6ABAF651F}"/>
              </a:ext>
            </a:extLst>
          </p:cNvPr>
          <p:cNvPicPr>
            <a:picLocks noChangeAspect="1"/>
          </p:cNvPicPr>
          <p:nvPr userDrawn="1"/>
        </p:nvPicPr>
        <p:blipFill rotWithShape="1">
          <a:blip r:embed="rId2">
            <a:alphaModFix amt="85000"/>
            <a:extLst>
              <a:ext uri="{28A0092B-C50C-407E-A947-70E740481C1C}">
                <a14:useLocalDpi xmlns:a14="http://schemas.microsoft.com/office/drawing/2010/main" val="0"/>
              </a:ext>
            </a:extLst>
          </a:blip>
          <a:srcRect l="20000" r="20000"/>
          <a:stretch/>
        </p:blipFill>
        <p:spPr>
          <a:xfrm>
            <a:off x="0" y="251"/>
            <a:ext cx="9144000" cy="5080000"/>
          </a:xfrm>
          <a:prstGeom prst="rect">
            <a:avLst/>
          </a:prstGeom>
        </p:spPr>
      </p:pic>
      <p:pic>
        <p:nvPicPr>
          <p:cNvPr id="7" name="Picture 6">
            <a:extLst>
              <a:ext uri="{FF2B5EF4-FFF2-40B4-BE49-F238E27FC236}">
                <a16:creationId xmlns:a16="http://schemas.microsoft.com/office/drawing/2014/main" id="{A8560FCB-C1E2-7544-A14F-6621429E7A24}"/>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flipV="1">
            <a:off x="-298" y="0"/>
            <a:ext cx="9144024" cy="5142676"/>
          </a:xfrm>
          <a:prstGeom prst="rect">
            <a:avLst/>
          </a:prstGeom>
        </p:spPr>
      </p:pic>
      <p:sp>
        <p:nvSpPr>
          <p:cNvPr id="10" name="Rectangle 9">
            <a:extLst>
              <a:ext uri="{FF2B5EF4-FFF2-40B4-BE49-F238E27FC236}">
                <a16:creationId xmlns:a16="http://schemas.microsoft.com/office/drawing/2014/main" id="{EE3CD998-4413-1F4E-8668-17FB35E0124B}"/>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42339690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ink corn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7BC-E5D6-473D-B7DE-5E7B048E58FE}"/>
              </a:ext>
            </a:extLst>
          </p:cNvPr>
          <p:cNvPicPr>
            <a:picLocks noChangeAspect="1"/>
          </p:cNvPicPr>
          <p:nvPr userDrawn="1"/>
        </p:nvPicPr>
        <p:blipFill rotWithShape="1">
          <a:blip r:embed="rId2">
            <a:alphaModFix amt="85000"/>
            <a:extLst>
              <a:ext uri="{28A0092B-C50C-407E-A947-70E740481C1C}">
                <a14:useLocalDpi xmlns:a14="http://schemas.microsoft.com/office/drawing/2010/main" val="0"/>
              </a:ext>
            </a:extLst>
          </a:blip>
          <a:srcRect l="20000" r="20000"/>
          <a:stretch/>
        </p:blipFill>
        <p:spPr>
          <a:xfrm>
            <a:off x="0" y="251"/>
            <a:ext cx="9144000" cy="5080000"/>
          </a:xfrm>
          <a:prstGeom prst="rect">
            <a:avLst/>
          </a:prstGeom>
        </p:spPr>
      </p:pic>
      <p:pic>
        <p:nvPicPr>
          <p:cNvPr id="9" name="Picture 8">
            <a:extLst>
              <a:ext uri="{FF2B5EF4-FFF2-40B4-BE49-F238E27FC236}">
                <a16:creationId xmlns:a16="http://schemas.microsoft.com/office/drawing/2014/main" id="{CF30BF33-2763-2D44-80ED-A64BC612E5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V="1">
            <a:off x="-298" y="0"/>
            <a:ext cx="9144024" cy="5142676"/>
          </a:xfrm>
          <a:prstGeom prst="rect">
            <a:avLst/>
          </a:prstGeom>
        </p:spPr>
      </p:pic>
      <p:sp>
        <p:nvSpPr>
          <p:cNvPr id="10" name="Rectangle 9">
            <a:extLst>
              <a:ext uri="{FF2B5EF4-FFF2-40B4-BE49-F238E27FC236}">
                <a16:creationId xmlns:a16="http://schemas.microsoft.com/office/drawing/2014/main" id="{58828C32-ADDC-4749-9519-42109EA36329}"/>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38704649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Flat Black">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A0640E-0130-9347-9C7D-172A3BA42CED}"/>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2408844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pink botto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0774E6-920E-054F-BB12-B6F35177E9E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72881321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5D0024-F4C6-490C-A67B-9EA0BC5E088F}"/>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58095609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8F42DB-59FF-4503-AF23-21DF62BB35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248481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5"/>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13017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ED8537-9A80-41DA-995A-6BAD6DE3BDA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419930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5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E0C70E-9211-4062-8AF8-D423CD674D6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24"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4017994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Pink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rotWithShape="1">
          <a:blip r:embed="rId2">
            <a:alphaModFix amt="85000"/>
            <a:extLst>
              <a:ext uri="{28A0092B-C50C-407E-A947-70E740481C1C}">
                <a14:useLocalDpi xmlns:a14="http://schemas.microsoft.com/office/drawing/2010/main" val="0"/>
              </a:ext>
            </a:extLst>
          </a:blip>
          <a:srcRect l="6991" r="33751"/>
          <a:stretch/>
        </p:blipFill>
        <p:spPr>
          <a:xfrm rot="10800000">
            <a:off x="0" y="-72"/>
            <a:ext cx="9144000" cy="5143571"/>
          </a:xfrm>
          <a:prstGeom prst="rect">
            <a:avLst/>
          </a:prstGeom>
        </p:spPr>
      </p:pic>
      <p:sp>
        <p:nvSpPr>
          <p:cNvPr id="8" name="Title 1">
            <a:extLst>
              <a:ext uri="{FF2B5EF4-FFF2-40B4-BE49-F238E27FC236}">
                <a16:creationId xmlns:a16="http://schemas.microsoft.com/office/drawing/2014/main" id="{92966E98-35F7-B449-A54F-EFC4BE931CFD}"/>
              </a:ext>
            </a:extLst>
          </p:cNvPr>
          <p:cNvSpPr>
            <a:spLocks noGrp="1"/>
          </p:cNvSpPr>
          <p:nvPr>
            <p:ph type="title" hasCustomPrompt="1"/>
          </p:nvPr>
        </p:nvSpPr>
        <p:spPr>
          <a:xfrm>
            <a:off x="476281" y="1384943"/>
            <a:ext cx="4467516" cy="752615"/>
          </a:xfrm>
          <a:prstGeom prst="rect">
            <a:avLst/>
          </a:prstGeom>
        </p:spPr>
        <p:txBody>
          <a:bodyPr/>
          <a:lstStyle>
            <a:lvl1pPr>
              <a:defRPr sz="3731" b="0" i="0">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Product name</a:t>
            </a:r>
          </a:p>
        </p:txBody>
      </p:sp>
      <p:sp>
        <p:nvSpPr>
          <p:cNvPr id="9" name="Text Placeholder 3">
            <a:extLst>
              <a:ext uri="{FF2B5EF4-FFF2-40B4-BE49-F238E27FC236}">
                <a16:creationId xmlns:a16="http://schemas.microsoft.com/office/drawing/2014/main" id="{175472A9-B3A5-5F4F-BE04-0D7C414D3A70}"/>
              </a:ext>
            </a:extLst>
          </p:cNvPr>
          <p:cNvSpPr>
            <a:spLocks noGrp="1"/>
          </p:cNvSpPr>
          <p:nvPr>
            <p:ph type="body" sz="quarter" idx="10" hasCustomPrompt="1"/>
          </p:nvPr>
        </p:nvSpPr>
        <p:spPr>
          <a:xfrm>
            <a:off x="476281" y="2379139"/>
            <a:ext cx="2962468" cy="752615"/>
          </a:xfrm>
          <a:prstGeom prst="rect">
            <a:avLst/>
          </a:prstGeom>
        </p:spPr>
        <p:txBody>
          <a:bodyPr/>
          <a:lstStyle>
            <a:lvl1pPr marL="0" indent="0">
              <a:lnSpc>
                <a:spcPct val="100000"/>
              </a:lnSpc>
              <a:buNone/>
              <a:defRPr sz="1238" b="0" i="0">
                <a:solidFill>
                  <a:schemeClr val="bg1"/>
                </a:solidFill>
                <a:latin typeface="Arial" panose="020B0604020202020204" pitchFamily="34" charset="0"/>
                <a:ea typeface="Amazon Ember Light" panose="020B0403020204020204" pitchFamily="34" charset="0"/>
                <a:cs typeface="Arial" panose="020B0604020202020204" pitchFamily="34" charset="0"/>
              </a:defRPr>
            </a:lvl1pPr>
            <a:lvl2pPr marL="20321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40643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60965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81287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Description</a:t>
            </a:r>
          </a:p>
        </p:txBody>
      </p:sp>
      <p:sp>
        <p:nvSpPr>
          <p:cNvPr id="12" name="Text Placeholder 11">
            <a:extLst>
              <a:ext uri="{FF2B5EF4-FFF2-40B4-BE49-F238E27FC236}">
                <a16:creationId xmlns:a16="http://schemas.microsoft.com/office/drawing/2014/main" id="{7053C641-B1CB-4E4A-AEF2-E34223FA8517}"/>
              </a:ext>
            </a:extLst>
          </p:cNvPr>
          <p:cNvSpPr>
            <a:spLocks noGrp="1"/>
          </p:cNvSpPr>
          <p:nvPr>
            <p:ph type="body" sz="quarter" idx="11" hasCustomPrompt="1"/>
          </p:nvPr>
        </p:nvSpPr>
        <p:spPr>
          <a:xfrm>
            <a:off x="476282" y="3407235"/>
            <a:ext cx="2714802" cy="321438"/>
          </a:xfrm>
          <a:prstGeom prst="rect">
            <a:avLst/>
          </a:prstGeom>
        </p:spPr>
        <p:txBody>
          <a:bodyPr/>
          <a:lstStyle>
            <a:lvl1pPr marL="0" indent="0">
              <a:buNone/>
              <a:defRPr sz="900" b="1" i="0" spc="113">
                <a:gradFill>
                  <a:gsLst>
                    <a:gs pos="100000">
                      <a:schemeClr val="accent3"/>
                    </a:gs>
                    <a:gs pos="0">
                      <a:schemeClr val="accent4"/>
                    </a:gs>
                  </a:gsLst>
                  <a:lin ang="2700000" scaled="0"/>
                </a:gradFill>
                <a:latin typeface="Arial" panose="020B0604020202020204" pitchFamily="34" charset="0"/>
                <a:ea typeface="Amazon Ember" panose="020B0603020204020204" pitchFamily="34" charset="0"/>
                <a:cs typeface="Arial" panose="020B0604020202020204" pitchFamily="34" charset="0"/>
              </a:defRPr>
            </a:lvl1pPr>
            <a:lvl2pPr marL="20321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40643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60965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81287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AVAILABILITY LINE</a:t>
            </a:r>
          </a:p>
        </p:txBody>
      </p:sp>
      <p:sp>
        <p:nvSpPr>
          <p:cNvPr id="13" name="Rectangle 12">
            <a:extLst>
              <a:ext uri="{FF2B5EF4-FFF2-40B4-BE49-F238E27FC236}">
                <a16:creationId xmlns:a16="http://schemas.microsoft.com/office/drawing/2014/main" id="{EB6AB603-6BD4-6944-9693-1FFB9CCD2332}"/>
              </a:ext>
            </a:extLst>
          </p:cNvPr>
          <p:cNvSpPr/>
          <p:nvPr userDrawn="1"/>
        </p:nvSpPr>
        <p:spPr>
          <a:xfrm>
            <a:off x="8251250" y="308077"/>
            <a:ext cx="647742" cy="439937"/>
          </a:xfrm>
          <a:prstGeom prst="rect">
            <a:avLst/>
          </a:prstGeom>
          <a:solidFill>
            <a:srgbClr val="000000">
              <a:alpha val="50196"/>
            </a:srgbClr>
          </a:solidFill>
          <a:ln w="28575">
            <a:gradFill flip="none" rotWithShape="1">
              <a:gsLst>
                <a:gs pos="0">
                  <a:schemeClr val="accent4"/>
                </a:gs>
                <a:gs pos="100000">
                  <a:schemeClr val="accent3"/>
                </a:gs>
              </a:gsLst>
              <a:lin ang="13500000" scaled="1"/>
              <a:tileRect/>
            </a:gra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750" b="1" spc="450" dirty="0">
                <a:solidFill>
                  <a:schemeClr val="bg1"/>
                </a:solidFill>
                <a:latin typeface="Arial" panose="020B0604020202020204" pitchFamily="34" charset="0"/>
                <a:ea typeface="Amazon Ember" panose="020B0603020204020204" pitchFamily="34" charset="0"/>
                <a:cs typeface="Arial" panose="020B0604020202020204" pitchFamily="34" charset="0"/>
              </a:rPr>
              <a:t> NEW!</a:t>
            </a:r>
          </a:p>
        </p:txBody>
      </p:sp>
    </p:spTree>
    <p:extLst>
      <p:ext uri="{BB962C8B-B14F-4D97-AF65-F5344CB8AC3E}">
        <p14:creationId xmlns:p14="http://schemas.microsoft.com/office/powerpoint/2010/main" val="40243123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6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D4172D-862D-41FD-B865-C95A987802DF}"/>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002782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7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4D77D1-71E1-44B1-81AC-2A292E3ED911}"/>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123523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8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ABE186-3270-4ECC-8E4D-EEA1B72B6FB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8740644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9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7BC0C9-9664-4589-B17F-F3AE2665078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1561304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0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C4D097-8CF9-4111-9610-E0F559ED109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3978376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1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4C34DE-1302-4324-8E4E-A3A8424F559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555827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2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97E148-6D05-4E7D-BE34-F54E2B90CCBF}"/>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599653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26620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3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F8E432-6AC5-4D0E-8851-1E43B30646E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221668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4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917F86-315D-49DC-BAE0-E59664AB2E0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19891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5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BF6FF1-60FC-425D-8AFC-FF6D80C120C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17645843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6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5EBB6B-5DD3-4F31-A8E7-870F4E9209FB}"/>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19641" r="20931"/>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120628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50F96-4E7A-0346-8733-5B7D9298B3A4}" type="datetimeFigureOut">
              <a:rPr lang="en-US" smtClean="0"/>
              <a:t>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39835-66BB-F24B-B4A6-B710FB1FC8B1}" type="slidenum">
              <a:rPr lang="en-US" smtClean="0"/>
              <a:t>‹#›</a:t>
            </a:fld>
            <a:endParaRPr lang="en-US"/>
          </a:p>
        </p:txBody>
      </p:sp>
    </p:spTree>
    <p:extLst>
      <p:ext uri="{BB962C8B-B14F-4D97-AF65-F5344CB8AC3E}">
        <p14:creationId xmlns:p14="http://schemas.microsoft.com/office/powerpoint/2010/main" val="29071525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790792DD-1A4A-4483-AE97-B4E5E7907F0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30"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1"/>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6" y="2067077"/>
            <a:ext cx="3659379" cy="914845"/>
          </a:xfrm>
          <a:prstGeom prst="rect">
            <a:avLst/>
          </a:prstGeom>
        </p:spPr>
      </p:pic>
    </p:spTree>
    <p:extLst>
      <p:ext uri="{BB962C8B-B14F-4D97-AF65-F5344CB8AC3E}">
        <p14:creationId xmlns:p14="http://schemas.microsoft.com/office/powerpoint/2010/main" val="321862839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11440EF5-827C-4D71-B675-62BA6DAE5C2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7" y="3071095"/>
            <a:ext cx="6536530"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31" y="1270600"/>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7" y="3354775"/>
            <a:ext cx="6536530"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56813212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7" name="Picture 16" descr="A sunset in the background&#10;&#10;Description automatically generated">
            <a:extLst>
              <a:ext uri="{FF2B5EF4-FFF2-40B4-BE49-F238E27FC236}">
                <a16:creationId xmlns:a16="http://schemas.microsoft.com/office/drawing/2014/main" id="{0146A461-2206-4284-B8D4-EF4B81E7E54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31" y="1270600"/>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7" y="3071095"/>
            <a:ext cx="3131344"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7" y="3354775"/>
            <a:ext cx="3131344"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99944632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descr="A sunset in the background&#10;&#10;Description automatically generated">
            <a:extLst>
              <a:ext uri="{FF2B5EF4-FFF2-40B4-BE49-F238E27FC236}">
                <a16:creationId xmlns:a16="http://schemas.microsoft.com/office/drawing/2014/main" id="{CAABA169-915A-4BBB-A255-8A55CEA69A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31" y="1270600"/>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7" y="3071095"/>
            <a:ext cx="2688828"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7" y="3354775"/>
            <a:ext cx="2688828"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6393037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8"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5139243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3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8" y="217134"/>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8"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853657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4"/>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404" cy="1795876"/>
          </a:xfrm>
          <a:prstGeom prst="rect">
            <a:avLst/>
          </a:prstGeom>
        </p:spPr>
        <p:txBody>
          <a:bodyPr vert="horz" wrap="square" lIns="182880" tIns="146304" rIns="182880" bIns="146304" rtlCol="0">
            <a:spAutoFit/>
          </a:bodyPr>
          <a:lstStyle>
            <a:lvl1pPr marL="285743" indent="-285743">
              <a:spcAft>
                <a:spcPts val="500"/>
              </a:spcAft>
              <a:buFont typeface="Arial" panose="020B0604020202020204" pitchFamily="34" charset="0"/>
              <a:buChar char="•"/>
              <a:defRPr/>
            </a:lvl1pPr>
            <a:lvl2pPr marL="466418" indent="-214308">
              <a:spcAft>
                <a:spcPts val="500"/>
              </a:spcAft>
              <a:buFont typeface="Arial" panose="020B0604020202020204" pitchFamily="34" charset="0"/>
              <a:buChar char="•"/>
              <a:defRPr/>
            </a:lvl2pPr>
            <a:lvl3pPr marL="634493" indent="-214308">
              <a:spcAft>
                <a:spcPts val="500"/>
              </a:spcAft>
              <a:buFont typeface="Arial" panose="020B0604020202020204" pitchFamily="34" charset="0"/>
              <a:buChar char="•"/>
              <a:defRPr/>
            </a:lvl3pPr>
            <a:lvl4pPr marL="802566" indent="-214308">
              <a:spcAft>
                <a:spcPts val="500"/>
              </a:spcAft>
              <a:buFont typeface="Arial" panose="020B0604020202020204" pitchFamily="34" charset="0"/>
              <a:buChar char="•"/>
              <a:defRPr/>
            </a:lvl4pPr>
            <a:lvl5pPr marL="970640" indent="-214308">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857909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8" y="217134"/>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013056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4"/>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43" indent="-285743">
              <a:spcAft>
                <a:spcPts val="500"/>
              </a:spcAft>
              <a:buFont typeface="Arial" panose="020B0604020202020204" pitchFamily="34" charset="0"/>
              <a:buChar char="•"/>
              <a:defRPr lang="en-US" dirty="0"/>
            </a:lvl1pPr>
            <a:lvl2pPr marL="466418" indent="-214308">
              <a:spcAft>
                <a:spcPts val="500"/>
              </a:spcAft>
              <a:buFont typeface="Arial" panose="020B0604020202020204" pitchFamily="34" charset="0"/>
              <a:buChar char="•"/>
              <a:defRPr lang="en-US" dirty="0"/>
            </a:lvl2pPr>
            <a:lvl3pPr marL="634493" indent="-214308">
              <a:spcAft>
                <a:spcPts val="500"/>
              </a:spcAft>
              <a:buFont typeface="Arial" panose="020B0604020202020204" pitchFamily="34" charset="0"/>
              <a:buChar char="•"/>
              <a:defRPr lang="en-US" dirty="0"/>
            </a:lvl3pPr>
            <a:lvl4pPr marL="802566" indent="-214308">
              <a:spcAft>
                <a:spcPts val="500"/>
              </a:spcAft>
              <a:buFont typeface="Arial" panose="020B0604020202020204" pitchFamily="34" charset="0"/>
              <a:buChar char="•"/>
              <a:defRPr lang="en-US" dirty="0"/>
            </a:lvl4pPr>
            <a:lvl5pPr marL="970640" indent="-214308">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43" indent="-285743">
              <a:spcAft>
                <a:spcPts val="500"/>
              </a:spcAft>
              <a:buFont typeface="Arial" panose="020B0604020202020204" pitchFamily="34" charset="0"/>
              <a:buChar char="•"/>
              <a:defRPr lang="en-US" dirty="0"/>
            </a:lvl1pPr>
            <a:lvl2pPr marL="466418" indent="-214308">
              <a:spcAft>
                <a:spcPts val="500"/>
              </a:spcAft>
              <a:buFont typeface="Arial" panose="020B0604020202020204" pitchFamily="34" charset="0"/>
              <a:buChar char="•"/>
              <a:defRPr lang="en-US" dirty="0"/>
            </a:lvl2pPr>
            <a:lvl3pPr marL="634493" indent="-214308">
              <a:spcAft>
                <a:spcPts val="500"/>
              </a:spcAft>
              <a:buFont typeface="Arial" panose="020B0604020202020204" pitchFamily="34" charset="0"/>
              <a:buChar char="•"/>
              <a:defRPr lang="en-US" dirty="0"/>
            </a:lvl3pPr>
            <a:lvl4pPr marL="802566" indent="-214308">
              <a:spcAft>
                <a:spcPts val="500"/>
              </a:spcAft>
              <a:buFont typeface="Arial" panose="020B0604020202020204" pitchFamily="34" charset="0"/>
              <a:buChar char="•"/>
              <a:defRPr lang="en-US" dirty="0"/>
            </a:lvl4pPr>
            <a:lvl5pPr marL="970640" indent="-214308">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237997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1" y="891882"/>
            <a:ext cx="8761095" cy="3572542"/>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1" y="217134"/>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30751792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40"/>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81"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217134"/>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2"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001941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1" y="217134"/>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65130103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81"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128043292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5" name="Picture 4" descr="A picture containing nature&#10;&#10;Description automatically generated">
            <a:extLst>
              <a:ext uri="{FF2B5EF4-FFF2-40B4-BE49-F238E27FC236}">
                <a16:creationId xmlns:a16="http://schemas.microsoft.com/office/drawing/2014/main" id="{C10378E1-EAEB-4386-9640-51ED9E4BC09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428"/>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8"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95193628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15" name="Picture 14" descr="A picture containing nature&#10;&#10;Description automatically generated">
            <a:extLst>
              <a:ext uri="{FF2B5EF4-FFF2-40B4-BE49-F238E27FC236}">
                <a16:creationId xmlns:a16="http://schemas.microsoft.com/office/drawing/2014/main" id="{41F0E875-CB64-4336-912F-52D374737F4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429"/>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3"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26614181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5002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8" name="Picture 17" descr="A rainbow in the background&#10;&#10;Description automatically generated">
            <a:extLst>
              <a:ext uri="{FF2B5EF4-FFF2-40B4-BE49-F238E27FC236}">
                <a16:creationId xmlns:a16="http://schemas.microsoft.com/office/drawing/2014/main" id="{62E41DFF-F04A-44D2-8285-35B311A4EE7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3936"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8"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202402064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8" y="1131094"/>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77510132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5"/>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5"/>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44973437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6" name="Picture 5" descr="A rainbow in the background&#10;&#10;Description automatically generated">
            <a:extLst>
              <a:ext uri="{FF2B5EF4-FFF2-40B4-BE49-F238E27FC236}">
                <a16:creationId xmlns:a16="http://schemas.microsoft.com/office/drawing/2014/main" id="{92729066-4F42-462A-B8A0-57BA8B327F0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5" y="2455052"/>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81"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47313980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BD1D5ED4-82DD-4EB2-BFAE-8AE071992FB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7" y="1391246"/>
            <a:ext cx="6250781" cy="2002036"/>
          </a:xfrm>
        </p:spPr>
        <p:txBody>
          <a:bodyPr lIns="182880" tIns="146304" rIns="182880" bIns="146304"/>
          <a:lstStyle>
            <a:lvl1pPr marL="107153" indent="-107153"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9" y="3525403"/>
            <a:ext cx="3876080" cy="537840"/>
          </a:xfrm>
        </p:spPr>
        <p:txBody>
          <a:bodyPr lIns="182880" tIns="146304" rIns="182880" bIns="146304"/>
          <a:lstStyle>
            <a:lvl1pPr marL="142871"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12" indent="0">
              <a:buNone/>
              <a:defRPr>
                <a:gradFill>
                  <a:gsLst>
                    <a:gs pos="1250">
                      <a:schemeClr val="bg1"/>
                    </a:gs>
                    <a:gs pos="100000">
                      <a:schemeClr val="bg1"/>
                    </a:gs>
                  </a:gsLst>
                  <a:lin ang="5400000" scaled="0"/>
                </a:gradFill>
              </a:defRPr>
            </a:lvl2pPr>
            <a:lvl3pPr marL="420185" indent="0">
              <a:buNone/>
              <a:defRPr>
                <a:gradFill>
                  <a:gsLst>
                    <a:gs pos="1250">
                      <a:schemeClr val="bg1"/>
                    </a:gs>
                    <a:gs pos="100000">
                      <a:schemeClr val="bg1"/>
                    </a:gs>
                  </a:gsLst>
                  <a:lin ang="5400000" scaled="0"/>
                </a:gradFill>
              </a:defRPr>
            </a:lvl3pPr>
            <a:lvl4pPr marL="588260" indent="0">
              <a:buNone/>
              <a:defRPr>
                <a:gradFill>
                  <a:gsLst>
                    <a:gs pos="1250">
                      <a:schemeClr val="bg1"/>
                    </a:gs>
                    <a:gs pos="100000">
                      <a:schemeClr val="bg1"/>
                    </a:gs>
                  </a:gsLst>
                  <a:lin ang="5400000" scaled="0"/>
                </a:gradFill>
              </a:defRPr>
            </a:lvl4pPr>
            <a:lvl5pPr marL="75633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9" y="3876676"/>
            <a:ext cx="3876080" cy="537840"/>
          </a:xfrm>
        </p:spPr>
        <p:txBody>
          <a:bodyPr lIns="182880" tIns="146304" rIns="182880" bIns="146304"/>
          <a:lstStyle>
            <a:lvl1pPr marL="142871"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12" indent="0">
              <a:buNone/>
              <a:defRPr>
                <a:gradFill>
                  <a:gsLst>
                    <a:gs pos="1250">
                      <a:schemeClr val="bg1"/>
                    </a:gs>
                    <a:gs pos="100000">
                      <a:schemeClr val="bg1"/>
                    </a:gs>
                  </a:gsLst>
                  <a:lin ang="5400000" scaled="0"/>
                </a:gradFill>
              </a:defRPr>
            </a:lvl2pPr>
            <a:lvl3pPr marL="420185" indent="0">
              <a:buNone/>
              <a:defRPr>
                <a:gradFill>
                  <a:gsLst>
                    <a:gs pos="1250">
                      <a:schemeClr val="bg1"/>
                    </a:gs>
                    <a:gs pos="100000">
                      <a:schemeClr val="bg1"/>
                    </a:gs>
                  </a:gsLst>
                  <a:lin ang="5400000" scaled="0"/>
                </a:gradFill>
              </a:defRPr>
            </a:lvl3pPr>
            <a:lvl4pPr marL="588260" indent="0">
              <a:buNone/>
              <a:defRPr>
                <a:gradFill>
                  <a:gsLst>
                    <a:gs pos="1250">
                      <a:schemeClr val="bg1"/>
                    </a:gs>
                    <a:gs pos="100000">
                      <a:schemeClr val="bg1"/>
                    </a:gs>
                  </a:gsLst>
                  <a:lin ang="5400000" scaled="0"/>
                </a:gradFill>
              </a:defRPr>
            </a:lvl4pPr>
            <a:lvl5pPr marL="75633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42580596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Picture 8" descr="A sunset in the background&#10;&#10;Description automatically generated">
            <a:extLst>
              <a:ext uri="{FF2B5EF4-FFF2-40B4-BE49-F238E27FC236}">
                <a16:creationId xmlns:a16="http://schemas.microsoft.com/office/drawing/2014/main" id="{0869D280-691D-4A9E-B809-CCE128D308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8" y="2646996"/>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30"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8" y="2989902"/>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17397354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4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a:srcRect t="2464" r="14292" b="2464"/>
          <a:stretch/>
        </p:blipFill>
        <p:spPr>
          <a:xfrm>
            <a:off x="5830960"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32" name="Group 31">
            <a:extLst>
              <a:ext uri="{FF2B5EF4-FFF2-40B4-BE49-F238E27FC236}">
                <a16:creationId xmlns:a16="http://schemas.microsoft.com/office/drawing/2014/main" id="{5DDD7716-BC27-403A-A087-496C8B6B5923}"/>
              </a:ext>
            </a:extLst>
          </p:cNvPr>
          <p:cNvGrpSpPr/>
          <p:nvPr userDrawn="1"/>
        </p:nvGrpSpPr>
        <p:grpSpPr>
          <a:xfrm>
            <a:off x="512042" y="982643"/>
            <a:ext cx="2897908" cy="810256"/>
            <a:chOff x="3719413" y="-685800"/>
            <a:chExt cx="2452786" cy="685800"/>
          </a:xfrm>
        </p:grpSpPr>
        <p:sp>
          <p:nvSpPr>
            <p:cNvPr id="33" name="Freeform: Shape 32">
              <a:extLst>
                <a:ext uri="{FF2B5EF4-FFF2-40B4-BE49-F238E27FC236}">
                  <a16:creationId xmlns:a16="http://schemas.microsoft.com/office/drawing/2014/main" id="{12A609A9-93FC-473D-8609-95BAFEB01C30}"/>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34" name="Graphic 1">
              <a:extLst>
                <a:ext uri="{FF2B5EF4-FFF2-40B4-BE49-F238E27FC236}">
                  <a16:creationId xmlns:a16="http://schemas.microsoft.com/office/drawing/2014/main" id="{71E87C7D-A2CC-486E-88D1-ECFAC21DECF8}"/>
                </a:ext>
              </a:extLst>
            </p:cNvPr>
            <p:cNvGrpSpPr/>
            <p:nvPr/>
          </p:nvGrpSpPr>
          <p:grpSpPr>
            <a:xfrm>
              <a:off x="3719413" y="-258754"/>
              <a:ext cx="1146331" cy="258754"/>
              <a:chOff x="3719413" y="-258754"/>
              <a:chExt cx="1146331" cy="258754"/>
            </a:xfrm>
            <a:solidFill>
              <a:srgbClr val="FD9700"/>
            </a:solidFill>
          </p:grpSpPr>
          <p:sp>
            <p:nvSpPr>
              <p:cNvPr id="51" name="Freeform: Shape 50">
                <a:extLst>
                  <a:ext uri="{FF2B5EF4-FFF2-40B4-BE49-F238E27FC236}">
                    <a16:creationId xmlns:a16="http://schemas.microsoft.com/office/drawing/2014/main" id="{0BEB815A-5857-44A9-8E08-13F9333FC23C}"/>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297516F-F69E-4CAE-BC37-A5DEC10A72AF}"/>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35" name="Graphic 1">
              <a:extLst>
                <a:ext uri="{FF2B5EF4-FFF2-40B4-BE49-F238E27FC236}">
                  <a16:creationId xmlns:a16="http://schemas.microsoft.com/office/drawing/2014/main" id="{E186E48A-95CE-4AE7-BED7-61D49041CE75}"/>
                </a:ext>
              </a:extLst>
            </p:cNvPr>
            <p:cNvGrpSpPr/>
            <p:nvPr/>
          </p:nvGrpSpPr>
          <p:grpSpPr>
            <a:xfrm>
              <a:off x="5071109" y="-680084"/>
              <a:ext cx="1101090" cy="626745"/>
              <a:chOff x="5071109" y="-680084"/>
              <a:chExt cx="1101090" cy="626745"/>
            </a:xfrm>
            <a:solidFill>
              <a:schemeClr val="tx1"/>
            </a:solidFill>
          </p:grpSpPr>
          <p:sp>
            <p:nvSpPr>
              <p:cNvPr id="36" name="Freeform: Shape 35">
                <a:extLst>
                  <a:ext uri="{FF2B5EF4-FFF2-40B4-BE49-F238E27FC236}">
                    <a16:creationId xmlns:a16="http://schemas.microsoft.com/office/drawing/2014/main" id="{CB353417-8DBA-4DAC-AB59-0D50E05E9617}"/>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4395307-9DEB-4080-8CEE-412E6E493A16}"/>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E6B686B-BF25-4AC2-9793-B588277C1534}"/>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BA31EE9-EDA3-46A8-A3DA-B91CB057047B}"/>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7707BE1-DF0F-4A90-9769-7B894DCE5184}"/>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FD44DBD-E9ED-4C31-BFBF-A40074E545AF}"/>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19668D-4429-49D5-8BF5-76982A9BB4A1}"/>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2B73321-E3E6-4923-8047-198621C1EB2B}"/>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50B0DD-EDA8-492B-B9FA-FA975CB6480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B405609-C255-41AB-9E85-0791B71C3795}"/>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A1E5B2A-C35D-4346-8B59-D9BF7E64C7B4}"/>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41594A5-81B5-4681-9239-FF633ACAC1F6}"/>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25FD3A1-4632-4413-983F-D40F158E9C48}"/>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BE41AA5-AF85-4D7E-AC9F-21A0F8DE9768}"/>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94D846C-BCFC-4E5C-AD85-810EEAB4980E}"/>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9862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5166360"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8" name="Group 7">
            <a:extLst>
              <a:ext uri="{FF2B5EF4-FFF2-40B4-BE49-F238E27FC236}">
                <a16:creationId xmlns:a16="http://schemas.microsoft.com/office/drawing/2014/main" id="{687E2393-3A1C-42B7-A788-A7A9F31C34F8}"/>
              </a:ext>
            </a:extLst>
          </p:cNvPr>
          <p:cNvGrpSpPr/>
          <p:nvPr userDrawn="1"/>
        </p:nvGrpSpPr>
        <p:grpSpPr>
          <a:xfrm>
            <a:off x="512042" y="982643"/>
            <a:ext cx="2897908" cy="810256"/>
            <a:chOff x="3719413" y="-685800"/>
            <a:chExt cx="2452786" cy="685800"/>
          </a:xfrm>
        </p:grpSpPr>
        <p:sp>
          <p:nvSpPr>
            <p:cNvPr id="10" name="Freeform: Shape 9">
              <a:extLst>
                <a:ext uri="{FF2B5EF4-FFF2-40B4-BE49-F238E27FC236}">
                  <a16:creationId xmlns:a16="http://schemas.microsoft.com/office/drawing/2014/main" id="{6AF12829-22EE-4767-A6C5-0C47B2B31394}"/>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1" name="Graphic 1">
              <a:extLst>
                <a:ext uri="{FF2B5EF4-FFF2-40B4-BE49-F238E27FC236}">
                  <a16:creationId xmlns:a16="http://schemas.microsoft.com/office/drawing/2014/main" id="{3A4EE953-F07F-48BE-AEBE-E085F202928F}"/>
                </a:ext>
              </a:extLst>
            </p:cNvPr>
            <p:cNvGrpSpPr/>
            <p:nvPr/>
          </p:nvGrpSpPr>
          <p:grpSpPr>
            <a:xfrm>
              <a:off x="3719413" y="-258754"/>
              <a:ext cx="1146331" cy="258754"/>
              <a:chOff x="3719413" y="-258754"/>
              <a:chExt cx="1146331" cy="258754"/>
            </a:xfrm>
            <a:solidFill>
              <a:srgbClr val="FD9700"/>
            </a:solidFill>
          </p:grpSpPr>
          <p:sp>
            <p:nvSpPr>
              <p:cNvPr id="30" name="Freeform: Shape 29">
                <a:extLst>
                  <a:ext uri="{FF2B5EF4-FFF2-40B4-BE49-F238E27FC236}">
                    <a16:creationId xmlns:a16="http://schemas.microsoft.com/office/drawing/2014/main" id="{5EE84BCA-F89B-4193-9F03-B792F1C38453}"/>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4F314B1-24C4-4A02-A28E-6A0F5DA871F3}"/>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2" name="Graphic 1">
              <a:extLst>
                <a:ext uri="{FF2B5EF4-FFF2-40B4-BE49-F238E27FC236}">
                  <a16:creationId xmlns:a16="http://schemas.microsoft.com/office/drawing/2014/main" id="{BA142898-D96D-4C4D-B285-733C26C1A63A}"/>
                </a:ext>
              </a:extLst>
            </p:cNvPr>
            <p:cNvGrpSpPr/>
            <p:nvPr/>
          </p:nvGrpSpPr>
          <p:grpSpPr>
            <a:xfrm>
              <a:off x="5071109" y="-680084"/>
              <a:ext cx="1101090" cy="626745"/>
              <a:chOff x="5071109" y="-680084"/>
              <a:chExt cx="1101090" cy="626745"/>
            </a:xfrm>
            <a:solidFill>
              <a:schemeClr val="tx1"/>
            </a:solidFill>
          </p:grpSpPr>
          <p:sp>
            <p:nvSpPr>
              <p:cNvPr id="14" name="Freeform: Shape 13">
                <a:extLst>
                  <a:ext uri="{FF2B5EF4-FFF2-40B4-BE49-F238E27FC236}">
                    <a16:creationId xmlns:a16="http://schemas.microsoft.com/office/drawing/2014/main" id="{DBA206C2-F63E-4093-B454-065C900CC017}"/>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752F34E-E21C-4795-9EDA-CB8E21020623}"/>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58E6748-742C-4F8A-A235-D971903E9709}"/>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8C62ED7-9286-4966-8FA1-29842125DF63}"/>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4CBBF67-85C7-42FB-A6E5-63A04EC37426}"/>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9F31B76-31A9-4FE5-9FCC-611E70B29AC2}"/>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071F0DD-2519-404B-8573-B614CC6328FE}"/>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9C002AC-ADA9-44B8-AC98-C8CC941C6BF4}"/>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E9CDC87-57A8-44EF-B36F-32B567900FD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840FAB7-1D5D-433A-945B-ACE89E8D4371}"/>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249735B-6775-4E59-9F51-D48A28AE1C9D}"/>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FAA2DFF-50B4-4E29-993E-9193A316CF06}"/>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6134593-0303-4AA0-97FA-ECB063C44E8E}"/>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2CF68D2-C74C-486C-B009-A82BFC0E0CF0}"/>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7617DC9-3447-4502-A596-9CF714BFBB92}"/>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81617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a:srcRect t="2464" r="14292" b="2464"/>
          <a:stretch/>
        </p:blipFill>
        <p:spPr>
          <a:xfrm>
            <a:off x="5830960"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38" name="Group 37">
            <a:extLst>
              <a:ext uri="{FF2B5EF4-FFF2-40B4-BE49-F238E27FC236}">
                <a16:creationId xmlns:a16="http://schemas.microsoft.com/office/drawing/2014/main" id="{9786CF63-965D-4A72-9D82-93D368AC9B6F}"/>
              </a:ext>
            </a:extLst>
          </p:cNvPr>
          <p:cNvGrpSpPr/>
          <p:nvPr userDrawn="1"/>
        </p:nvGrpSpPr>
        <p:grpSpPr>
          <a:xfrm>
            <a:off x="457201" y="413755"/>
            <a:ext cx="1233514" cy="344891"/>
            <a:chOff x="3719413" y="-685800"/>
            <a:chExt cx="2452786" cy="685800"/>
          </a:xfrm>
        </p:grpSpPr>
        <p:sp>
          <p:nvSpPr>
            <p:cNvPr id="39" name="Freeform: Shape 38">
              <a:extLst>
                <a:ext uri="{FF2B5EF4-FFF2-40B4-BE49-F238E27FC236}">
                  <a16:creationId xmlns:a16="http://schemas.microsoft.com/office/drawing/2014/main" id="{904DD2BB-3AEF-4BB1-A58E-E898BBBF0B39}"/>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40" name="Graphic 1">
              <a:extLst>
                <a:ext uri="{FF2B5EF4-FFF2-40B4-BE49-F238E27FC236}">
                  <a16:creationId xmlns:a16="http://schemas.microsoft.com/office/drawing/2014/main" id="{61E933D6-86F4-49B3-A58D-86C59A30C93A}"/>
                </a:ext>
              </a:extLst>
            </p:cNvPr>
            <p:cNvGrpSpPr/>
            <p:nvPr/>
          </p:nvGrpSpPr>
          <p:grpSpPr>
            <a:xfrm>
              <a:off x="3719413" y="-258754"/>
              <a:ext cx="1146331" cy="258754"/>
              <a:chOff x="3719413" y="-258754"/>
              <a:chExt cx="1146331" cy="258754"/>
            </a:xfrm>
            <a:solidFill>
              <a:srgbClr val="FD9700"/>
            </a:solidFill>
          </p:grpSpPr>
          <p:sp>
            <p:nvSpPr>
              <p:cNvPr id="57" name="Freeform: Shape 56">
                <a:extLst>
                  <a:ext uri="{FF2B5EF4-FFF2-40B4-BE49-F238E27FC236}">
                    <a16:creationId xmlns:a16="http://schemas.microsoft.com/office/drawing/2014/main" id="{B227A4C0-CB1A-4A65-9B95-DEC89BE6FA42}"/>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965E433-6418-48D4-BE74-8FA2F5F7A829}"/>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41" name="Graphic 1">
              <a:extLst>
                <a:ext uri="{FF2B5EF4-FFF2-40B4-BE49-F238E27FC236}">
                  <a16:creationId xmlns:a16="http://schemas.microsoft.com/office/drawing/2014/main" id="{2A506B6F-1720-4A53-A7D4-C115C8EA8C81}"/>
                </a:ext>
              </a:extLst>
            </p:cNvPr>
            <p:cNvGrpSpPr/>
            <p:nvPr/>
          </p:nvGrpSpPr>
          <p:grpSpPr>
            <a:xfrm>
              <a:off x="5071109" y="-680084"/>
              <a:ext cx="1101090" cy="626745"/>
              <a:chOff x="5071109" y="-680084"/>
              <a:chExt cx="1101090" cy="626745"/>
            </a:xfrm>
            <a:solidFill>
              <a:schemeClr val="tx1"/>
            </a:solidFill>
          </p:grpSpPr>
          <p:sp>
            <p:nvSpPr>
              <p:cNvPr id="42" name="Freeform: Shape 41">
                <a:extLst>
                  <a:ext uri="{FF2B5EF4-FFF2-40B4-BE49-F238E27FC236}">
                    <a16:creationId xmlns:a16="http://schemas.microsoft.com/office/drawing/2014/main" id="{DBFE8608-5360-40F8-B715-905B85F6223D}"/>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BA1A6F4-F433-4EDD-B41E-645B0A716F82}"/>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8303797-41AB-4C87-BE84-9C274056698D}"/>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7C09F51-A0EA-4BD5-8E68-110AEC460258}"/>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B7605B5-B1E2-4935-A047-88614315A214}"/>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9406FBD-6DC6-4D1A-82F6-F9800C1666BC}"/>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9F54732-0399-449B-8CD3-C361DC1E7F33}"/>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FE6F875-F617-4CCA-BD92-79F36E2A95A4}"/>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618ECF7-3B3C-41D3-9416-06E906CCB935}"/>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EA67139-A866-4F3F-BCA1-B51D2827D9ED}"/>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B4FDE57-7567-4F48-B3FC-C3EE3B70EA65}"/>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37E0CC1-D422-4CBE-8545-166541E84C3B}"/>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4EA9988-C3B0-4F65-A521-6CD5C0964FDF}"/>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368E202-0620-4D4B-AE48-CF684D1210BD}"/>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DCE94F7-6774-4C0D-8025-EC0F8AED1CFA}"/>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3198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5166360" y="0"/>
            <a:ext cx="3977641" cy="5143500"/>
          </a:xfrm>
          <a:prstGeom prst="rect">
            <a:avLst/>
          </a:prstGeom>
        </p:spPr>
      </p:pic>
      <p:sp>
        <p:nvSpPr>
          <p:cNvPr id="2" name="Title 1"/>
          <p:cNvSpPr>
            <a:spLocks noGrp="1"/>
          </p:cNvSpPr>
          <p:nvPr>
            <p:ph type="title" hasCustomPrompt="1"/>
          </p:nvPr>
        </p:nvSpPr>
        <p:spPr>
          <a:xfrm>
            <a:off x="457202" y="1781176"/>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2" y="2928939"/>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3" name="Picture 12">
            <a:extLst>
              <a:ext uri="{FF2B5EF4-FFF2-40B4-BE49-F238E27FC236}">
                <a16:creationId xmlns:a16="http://schemas.microsoft.com/office/drawing/2014/main" id="{8B176F4C-E0DC-2144-835A-45A8FBD0D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3565145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5166360"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3" name="Group 12">
            <a:extLst>
              <a:ext uri="{FF2B5EF4-FFF2-40B4-BE49-F238E27FC236}">
                <a16:creationId xmlns:a16="http://schemas.microsoft.com/office/drawing/2014/main" id="{4DE37884-5160-412B-89F2-8228C6A93938}"/>
              </a:ext>
            </a:extLst>
          </p:cNvPr>
          <p:cNvGrpSpPr/>
          <p:nvPr userDrawn="1"/>
        </p:nvGrpSpPr>
        <p:grpSpPr>
          <a:xfrm>
            <a:off x="457201" y="413755"/>
            <a:ext cx="1233514" cy="344891"/>
            <a:chOff x="3719413" y="-685800"/>
            <a:chExt cx="2452786" cy="685800"/>
          </a:xfrm>
        </p:grpSpPr>
        <p:sp>
          <p:nvSpPr>
            <p:cNvPr id="14" name="Freeform: Shape 13">
              <a:extLst>
                <a:ext uri="{FF2B5EF4-FFF2-40B4-BE49-F238E27FC236}">
                  <a16:creationId xmlns:a16="http://schemas.microsoft.com/office/drawing/2014/main" id="{0F225793-BAFB-41B1-B368-D5AEDB2DB3D9}"/>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9" name="Graphic 1">
              <a:extLst>
                <a:ext uri="{FF2B5EF4-FFF2-40B4-BE49-F238E27FC236}">
                  <a16:creationId xmlns:a16="http://schemas.microsoft.com/office/drawing/2014/main" id="{EFD50EDD-76E6-494D-9DDD-A593B1B4BAC9}"/>
                </a:ext>
              </a:extLst>
            </p:cNvPr>
            <p:cNvGrpSpPr/>
            <p:nvPr/>
          </p:nvGrpSpPr>
          <p:grpSpPr>
            <a:xfrm>
              <a:off x="3719413" y="-258754"/>
              <a:ext cx="1146331" cy="258754"/>
              <a:chOff x="3719413" y="-258754"/>
              <a:chExt cx="1146331" cy="258754"/>
            </a:xfrm>
            <a:solidFill>
              <a:srgbClr val="FD9700"/>
            </a:solidFill>
          </p:grpSpPr>
          <p:sp>
            <p:nvSpPr>
              <p:cNvPr id="36" name="Freeform: Shape 35">
                <a:extLst>
                  <a:ext uri="{FF2B5EF4-FFF2-40B4-BE49-F238E27FC236}">
                    <a16:creationId xmlns:a16="http://schemas.microsoft.com/office/drawing/2014/main" id="{E6AA121D-E99E-4578-A959-FEEB6A43FE7C}"/>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59829E-0D7C-476B-B37A-57840CF40A96}"/>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20" name="Graphic 1">
              <a:extLst>
                <a:ext uri="{FF2B5EF4-FFF2-40B4-BE49-F238E27FC236}">
                  <a16:creationId xmlns:a16="http://schemas.microsoft.com/office/drawing/2014/main" id="{2A3A2D26-1DE5-4405-A6F5-6B7D1A001571}"/>
                </a:ext>
              </a:extLst>
            </p:cNvPr>
            <p:cNvGrpSpPr/>
            <p:nvPr/>
          </p:nvGrpSpPr>
          <p:grpSpPr>
            <a:xfrm>
              <a:off x="5071109" y="-680084"/>
              <a:ext cx="1101090" cy="626745"/>
              <a:chOff x="5071109" y="-680084"/>
              <a:chExt cx="1101090" cy="626745"/>
            </a:xfrm>
            <a:solidFill>
              <a:schemeClr val="tx1"/>
            </a:solidFill>
          </p:grpSpPr>
          <p:sp>
            <p:nvSpPr>
              <p:cNvPr id="21" name="Freeform: Shape 20">
                <a:extLst>
                  <a:ext uri="{FF2B5EF4-FFF2-40B4-BE49-F238E27FC236}">
                    <a16:creationId xmlns:a16="http://schemas.microsoft.com/office/drawing/2014/main" id="{02A8B60D-17AC-404A-8774-7CE532AA0E2E}"/>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DC9E53F-6B8E-4191-AF2B-9544C0BF7A5B}"/>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BB6EEA0-8B67-40AE-8252-2A401864176D}"/>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592D14B-3B05-443D-8C67-4CAE3195EBBF}"/>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5BFF840-4D9E-4049-9B9B-756FFEF2770A}"/>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333467-A592-40F1-AFA2-30550F491622}"/>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DB5ACD0-1BF5-43D2-858D-C04CC5B3A0E0}"/>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44AF144-59B3-4A2D-A22C-0441BCFC6B64}"/>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7AC7060-D102-499B-AEEC-2633909CC341}"/>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AAB3874-9FD6-46FC-8C6F-D85CF197B72C}"/>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58FFC5F-3E3F-4B0A-9C03-94B0851A5301}"/>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85D999F-3934-45D4-A3F5-C61BC6B0F018}"/>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39143B-4AF0-44DB-99BE-B9DDD3A714D6}"/>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FA7FF11-0BC5-4C7E-A930-8752C049789D}"/>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FC59B52-E55A-4289-AB5E-875E9CDB01A5}"/>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2535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0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252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a:srcRect t="2464" r="14292" b="2464"/>
          <a:stretch/>
        </p:blipFill>
        <p:spPr>
          <a:xfrm>
            <a:off x="5830960"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0" name="Group 9">
            <a:extLst>
              <a:ext uri="{FF2B5EF4-FFF2-40B4-BE49-F238E27FC236}">
                <a16:creationId xmlns:a16="http://schemas.microsoft.com/office/drawing/2014/main" id="{DCCA0E8E-9058-4EE5-A93B-3130C87EB4C2}"/>
              </a:ext>
            </a:extLst>
          </p:cNvPr>
          <p:cNvGrpSpPr/>
          <p:nvPr userDrawn="1"/>
        </p:nvGrpSpPr>
        <p:grpSpPr>
          <a:xfrm>
            <a:off x="457201" y="4786493"/>
            <a:ext cx="738851" cy="206583"/>
            <a:chOff x="3719413" y="-685800"/>
            <a:chExt cx="2452786" cy="685800"/>
          </a:xfrm>
        </p:grpSpPr>
        <p:sp>
          <p:nvSpPr>
            <p:cNvPr id="11" name="Freeform: Shape 10">
              <a:extLst>
                <a:ext uri="{FF2B5EF4-FFF2-40B4-BE49-F238E27FC236}">
                  <a16:creationId xmlns:a16="http://schemas.microsoft.com/office/drawing/2014/main" id="{5865ED4F-F8CF-4B07-927E-D71E0605C77C}"/>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4" name="Graphic 1">
              <a:extLst>
                <a:ext uri="{FF2B5EF4-FFF2-40B4-BE49-F238E27FC236}">
                  <a16:creationId xmlns:a16="http://schemas.microsoft.com/office/drawing/2014/main" id="{2BEAF255-527C-456E-8166-7F81BAA41274}"/>
                </a:ext>
              </a:extLst>
            </p:cNvPr>
            <p:cNvGrpSpPr/>
            <p:nvPr/>
          </p:nvGrpSpPr>
          <p:grpSpPr>
            <a:xfrm>
              <a:off x="3719413" y="-258754"/>
              <a:ext cx="1146331" cy="258754"/>
              <a:chOff x="3719413" y="-258754"/>
              <a:chExt cx="1146331" cy="258754"/>
            </a:xfrm>
            <a:solidFill>
              <a:srgbClr val="FD9700"/>
            </a:solidFill>
          </p:grpSpPr>
          <p:sp>
            <p:nvSpPr>
              <p:cNvPr id="31" name="Freeform: Shape 30">
                <a:extLst>
                  <a:ext uri="{FF2B5EF4-FFF2-40B4-BE49-F238E27FC236}">
                    <a16:creationId xmlns:a16="http://schemas.microsoft.com/office/drawing/2014/main" id="{EEF701BB-2F64-4CED-A015-6F7BCEFE7278}"/>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F53292F-3558-46A1-A65A-2D689417C4FD}"/>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5" name="Graphic 1">
              <a:extLst>
                <a:ext uri="{FF2B5EF4-FFF2-40B4-BE49-F238E27FC236}">
                  <a16:creationId xmlns:a16="http://schemas.microsoft.com/office/drawing/2014/main" id="{F232D244-4860-492C-8DCB-FCD356710A5D}"/>
                </a:ext>
              </a:extLst>
            </p:cNvPr>
            <p:cNvGrpSpPr/>
            <p:nvPr/>
          </p:nvGrpSpPr>
          <p:grpSpPr>
            <a:xfrm>
              <a:off x="5071109" y="-680084"/>
              <a:ext cx="1101090" cy="626745"/>
              <a:chOff x="5071109" y="-680084"/>
              <a:chExt cx="1101090" cy="626745"/>
            </a:xfrm>
            <a:solidFill>
              <a:schemeClr val="tx1"/>
            </a:solidFill>
          </p:grpSpPr>
          <p:sp>
            <p:nvSpPr>
              <p:cNvPr id="16" name="Freeform: Shape 15">
                <a:extLst>
                  <a:ext uri="{FF2B5EF4-FFF2-40B4-BE49-F238E27FC236}">
                    <a16:creationId xmlns:a16="http://schemas.microsoft.com/office/drawing/2014/main" id="{60AC587D-1572-4345-8604-3ADAA6E1C59A}"/>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AC62948-A424-4D21-BB63-E98354579D1E}"/>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2FF8ED6-E788-4228-A37F-6E61E53F8878}"/>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A70F5F3-0337-42B4-B69A-0B0B50EB5670}"/>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E94EC09-24C3-4D2A-AC33-F794BE707F52}"/>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409C952-8E2B-4161-8CEA-614AAC96EF6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70ECF49-4952-4A4A-9E77-8D147B2C7648}"/>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2AD4FF3-B92A-4042-8C6B-A0BB0DA46665}"/>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B11B2D-E73B-4E62-9947-B174DB1F1B6E}"/>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D0E5402-A1D6-4F2A-96D4-07ECC17FB999}"/>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090328E-8BC3-4507-A02C-E379BFD13A11}"/>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DCC8244-3B8F-4FCE-8EE7-F8754B2B0E49}"/>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2D0D82B-8ADF-490C-BF1D-8470D8086665}"/>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91B1D81-7499-40F1-A972-E840BB8A7C14}"/>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5EF79CC-90FF-437F-A009-52DBD31A6B37}"/>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61282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5166360"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1" name="Group 10">
            <a:extLst>
              <a:ext uri="{FF2B5EF4-FFF2-40B4-BE49-F238E27FC236}">
                <a16:creationId xmlns:a16="http://schemas.microsoft.com/office/drawing/2014/main" id="{7AE4ED69-06CE-4125-A31C-4BDD41C37ED6}"/>
              </a:ext>
            </a:extLst>
          </p:cNvPr>
          <p:cNvGrpSpPr/>
          <p:nvPr userDrawn="1"/>
        </p:nvGrpSpPr>
        <p:grpSpPr>
          <a:xfrm>
            <a:off x="457201" y="4786493"/>
            <a:ext cx="738851" cy="206583"/>
            <a:chOff x="3719413" y="-685800"/>
            <a:chExt cx="2452786" cy="685800"/>
          </a:xfrm>
        </p:grpSpPr>
        <p:sp>
          <p:nvSpPr>
            <p:cNvPr id="14" name="Freeform: Shape 13">
              <a:extLst>
                <a:ext uri="{FF2B5EF4-FFF2-40B4-BE49-F238E27FC236}">
                  <a16:creationId xmlns:a16="http://schemas.microsoft.com/office/drawing/2014/main" id="{C869E5ED-8A23-4894-A981-47D0C670CD10}"/>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6" name="Graphic 1">
              <a:extLst>
                <a:ext uri="{FF2B5EF4-FFF2-40B4-BE49-F238E27FC236}">
                  <a16:creationId xmlns:a16="http://schemas.microsoft.com/office/drawing/2014/main" id="{D33BC442-D9AD-40BC-9761-4F474B7DF758}"/>
                </a:ext>
              </a:extLst>
            </p:cNvPr>
            <p:cNvGrpSpPr/>
            <p:nvPr/>
          </p:nvGrpSpPr>
          <p:grpSpPr>
            <a:xfrm>
              <a:off x="3719413" y="-258754"/>
              <a:ext cx="1146331" cy="258754"/>
              <a:chOff x="3719413" y="-258754"/>
              <a:chExt cx="1146331" cy="258754"/>
            </a:xfrm>
            <a:solidFill>
              <a:srgbClr val="FD9700"/>
            </a:solidFill>
          </p:grpSpPr>
          <p:sp>
            <p:nvSpPr>
              <p:cNvPr id="33" name="Freeform: Shape 32">
                <a:extLst>
                  <a:ext uri="{FF2B5EF4-FFF2-40B4-BE49-F238E27FC236}">
                    <a16:creationId xmlns:a16="http://schemas.microsoft.com/office/drawing/2014/main" id="{992DF922-9E8E-467F-94DD-A5E9755AC3F7}"/>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A8BA32B-6752-469D-ADCF-258B6CB0CA8B}"/>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7" name="Graphic 1">
              <a:extLst>
                <a:ext uri="{FF2B5EF4-FFF2-40B4-BE49-F238E27FC236}">
                  <a16:creationId xmlns:a16="http://schemas.microsoft.com/office/drawing/2014/main" id="{7F38891F-D2E1-4E73-836E-780C11CD4BF1}"/>
                </a:ext>
              </a:extLst>
            </p:cNvPr>
            <p:cNvGrpSpPr/>
            <p:nvPr/>
          </p:nvGrpSpPr>
          <p:grpSpPr>
            <a:xfrm>
              <a:off x="5071109" y="-680084"/>
              <a:ext cx="1101090" cy="626745"/>
              <a:chOff x="5071109" y="-680084"/>
              <a:chExt cx="1101090" cy="626745"/>
            </a:xfrm>
            <a:solidFill>
              <a:schemeClr val="tx1"/>
            </a:solidFill>
          </p:grpSpPr>
          <p:sp>
            <p:nvSpPr>
              <p:cNvPr id="18" name="Freeform: Shape 17">
                <a:extLst>
                  <a:ext uri="{FF2B5EF4-FFF2-40B4-BE49-F238E27FC236}">
                    <a16:creationId xmlns:a16="http://schemas.microsoft.com/office/drawing/2014/main" id="{581FA74A-1234-4579-8974-87F8EC3C3769}"/>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8F14800-7A09-420F-A3F1-30109240B277}"/>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8273A88-3493-4B48-A05C-1BDC44524BB1}"/>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CECDF33-0E0F-42C7-A871-2F61CA0613CF}"/>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D92B024-238C-4A72-9596-D03F6214A34D}"/>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93AC0F9-305D-45BD-B83A-F9AFEB546F7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715B638-8921-499A-AED3-95DC1CEB8A16}"/>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C1D203E-0539-4029-AA6B-C37AE35BA8CE}"/>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2E53B19-C872-4FB5-9A95-6138F7D3828F}"/>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82D700-5C28-420E-A0B9-E39EB1E13827}"/>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F94F6E8-0583-4154-827D-64410B3D94FD}"/>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C5584C-9F98-499C-8ACD-5D1835A48B4F}"/>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E088086-A3F8-4554-8442-1C8940028F86}"/>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6116A51-2997-45E7-B6C5-BC3CB27378CF}"/>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DC429DC-67C3-4BA3-94FB-5BED93D777F5}"/>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942028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54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3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8618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1"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1"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4"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4"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94063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5"/>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Tree>
    <p:extLst>
      <p:ext uri="{BB962C8B-B14F-4D97-AF65-F5344CB8AC3E}">
        <p14:creationId xmlns:p14="http://schemas.microsoft.com/office/powerpoint/2010/main" val="38121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15341"/>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62732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142283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83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128110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5166360" y="0"/>
            <a:ext cx="3977641" cy="5143500"/>
          </a:xfrm>
          <a:prstGeom prst="rect">
            <a:avLst/>
          </a:prstGeom>
        </p:spPr>
      </p:pic>
      <p:sp>
        <p:nvSpPr>
          <p:cNvPr id="2" name="Title 1"/>
          <p:cNvSpPr>
            <a:spLocks noGrp="1"/>
          </p:cNvSpPr>
          <p:nvPr>
            <p:ph type="title" hasCustomPrompt="1"/>
          </p:nvPr>
        </p:nvSpPr>
        <p:spPr>
          <a:xfrm>
            <a:off x="457202" y="1781176"/>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2" y="2928939"/>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0" name="Group 9">
            <a:extLst>
              <a:ext uri="{FF2B5EF4-FFF2-40B4-BE49-F238E27FC236}">
                <a16:creationId xmlns:a16="http://schemas.microsoft.com/office/drawing/2014/main" id="{FA22FD68-698D-4983-84E2-EE6FF1BBD494}"/>
              </a:ext>
            </a:extLst>
          </p:cNvPr>
          <p:cNvGrpSpPr/>
          <p:nvPr userDrawn="1"/>
        </p:nvGrpSpPr>
        <p:grpSpPr>
          <a:xfrm>
            <a:off x="457201" y="4786493"/>
            <a:ext cx="738851" cy="206583"/>
            <a:chOff x="3719413" y="-685800"/>
            <a:chExt cx="2452786" cy="685800"/>
          </a:xfrm>
        </p:grpSpPr>
        <p:sp>
          <p:nvSpPr>
            <p:cNvPr id="14" name="Freeform: Shape 13">
              <a:extLst>
                <a:ext uri="{FF2B5EF4-FFF2-40B4-BE49-F238E27FC236}">
                  <a16:creationId xmlns:a16="http://schemas.microsoft.com/office/drawing/2014/main" id="{E2D81371-72B1-4B3F-8B2B-685BF78D6506}"/>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5" name="Graphic 1">
              <a:extLst>
                <a:ext uri="{FF2B5EF4-FFF2-40B4-BE49-F238E27FC236}">
                  <a16:creationId xmlns:a16="http://schemas.microsoft.com/office/drawing/2014/main" id="{B3739BB9-11AD-4C9E-A4FD-BDD5198F9FBC}"/>
                </a:ext>
              </a:extLst>
            </p:cNvPr>
            <p:cNvGrpSpPr/>
            <p:nvPr/>
          </p:nvGrpSpPr>
          <p:grpSpPr>
            <a:xfrm>
              <a:off x="3719413" y="-258754"/>
              <a:ext cx="1146331" cy="258754"/>
              <a:chOff x="3719413" y="-258754"/>
              <a:chExt cx="1146331" cy="258754"/>
            </a:xfrm>
            <a:solidFill>
              <a:srgbClr val="FD9700"/>
            </a:solidFill>
          </p:grpSpPr>
          <p:sp>
            <p:nvSpPr>
              <p:cNvPr id="32" name="Freeform: Shape 31">
                <a:extLst>
                  <a:ext uri="{FF2B5EF4-FFF2-40B4-BE49-F238E27FC236}">
                    <a16:creationId xmlns:a16="http://schemas.microsoft.com/office/drawing/2014/main" id="{3947B798-4F61-449D-BD6E-3454821B2EFC}"/>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263992B-C90B-4E3B-9BBD-6205792C4F0D}"/>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6" name="Graphic 1">
              <a:extLst>
                <a:ext uri="{FF2B5EF4-FFF2-40B4-BE49-F238E27FC236}">
                  <a16:creationId xmlns:a16="http://schemas.microsoft.com/office/drawing/2014/main" id="{5CA72CFA-FF47-4D0F-883E-E6D2E9EE162F}"/>
                </a:ext>
              </a:extLst>
            </p:cNvPr>
            <p:cNvGrpSpPr/>
            <p:nvPr/>
          </p:nvGrpSpPr>
          <p:grpSpPr>
            <a:xfrm>
              <a:off x="5071109" y="-680084"/>
              <a:ext cx="1101090" cy="626745"/>
              <a:chOff x="5071109" y="-680084"/>
              <a:chExt cx="1101090" cy="626745"/>
            </a:xfrm>
            <a:solidFill>
              <a:schemeClr val="tx1"/>
            </a:solidFill>
          </p:grpSpPr>
          <p:sp>
            <p:nvSpPr>
              <p:cNvPr id="17" name="Freeform: Shape 16">
                <a:extLst>
                  <a:ext uri="{FF2B5EF4-FFF2-40B4-BE49-F238E27FC236}">
                    <a16:creationId xmlns:a16="http://schemas.microsoft.com/office/drawing/2014/main" id="{4079E3B5-B882-410D-9D56-F467CAA2F23F}"/>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EBD48E3-17EE-4A88-856A-15FBE0D38807}"/>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60B4DD7-360B-40F6-B6F9-35884807087B}"/>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53D4166-1AC7-4962-9838-7CD798357420}"/>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133EA83-4832-4A4D-85D1-6C66D5551999}"/>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F4BB392-CDAB-4284-BF79-F9B4D3F9B2A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AE52327-0757-4033-9BAC-BFD12B159E43}"/>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2A6689D-20C2-4691-8B84-9A1E0848FE1E}"/>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A5E5E5E-F5DE-4496-A505-3B6F7ABCEFD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B4021BB-D1B3-4F2E-B777-E9D8892A32EB}"/>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6FA93E-0DD3-4FF2-BA60-E3C75F4F096B}"/>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09F1EAA-B985-4970-83DC-4310449C5561}"/>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EF8F1F7-DFBE-4649-A7A3-86E35054DDC6}"/>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47E737-1F82-4AA6-B30C-27135A80BA1B}"/>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427DC00-69D2-4B11-99F4-06F0747AAF98}"/>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560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15341"/>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370548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0"/>
            <a:ext cx="7772400" cy="571500"/>
          </a:xfrm>
        </p:spPr>
        <p:txBody>
          <a:bodyPr/>
          <a:lstStyle/>
          <a:p>
            <a:r>
              <a:rPr lang="en-US"/>
              <a:t>Click to edit Master title style</a:t>
            </a:r>
          </a:p>
        </p:txBody>
      </p:sp>
      <p:sp>
        <p:nvSpPr>
          <p:cNvPr id="3" name="Text Placeholder 2"/>
          <p:cNvSpPr>
            <a:spLocks noGrp="1"/>
          </p:cNvSpPr>
          <p:nvPr>
            <p:ph type="body" sz="half" idx="1"/>
          </p:nvPr>
        </p:nvSpPr>
        <p:spPr>
          <a:xfrm>
            <a:off x="685800" y="914401"/>
            <a:ext cx="7772400" cy="1583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2612232"/>
            <a:ext cx="7772400" cy="1584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7086600" y="4743450"/>
            <a:ext cx="1905000" cy="228600"/>
          </a:xfrm>
          <a:prstGeom prst="rect">
            <a:avLst/>
          </a:prstGeom>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DEE9669F-982E-48AB-800E-7E918A4B13CA}" type="slidenum">
              <a:rPr kumimoji="0" lang="en-US" altLang="en-US" sz="1800" b="0" i="0" u="none" strike="noStrike" kern="1200" cap="none" spc="0" normalizeH="0" baseline="0" noProof="0">
                <a:ln>
                  <a:noFill/>
                </a:ln>
                <a:solidFill>
                  <a:srgbClr val="FFFFFF"/>
                </a:solidFill>
                <a:effectLst/>
                <a:uLnTx/>
                <a:uFillTx/>
                <a:latin typeface="Amazon Ember"/>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91741269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1219200" y="819152"/>
            <a:ext cx="3657600" cy="3802023"/>
          </a:xfrm>
        </p:spPr>
        <p:txBody>
          <a:bodyPr>
            <a:normAutofit/>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5073501" y="819151"/>
            <a:ext cx="3657600" cy="3802024"/>
          </a:xfrm>
        </p:spPr>
        <p:txBody>
          <a:bodyPr>
            <a:normAutofit/>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661426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77283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604210561"/>
      </p:ext>
    </p:extLst>
  </p:cSld>
  <p:clrMapOvr>
    <a:masterClrMapping/>
  </p:clrMapOvr>
  <p:transition>
    <p:fade/>
  </p:transition>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7" y="1131094"/>
            <a:ext cx="8738997" cy="2916183"/>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125519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full backgroun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17217" t="22350" r="29636" b="16145"/>
          <a:stretch/>
        </p:blipFill>
        <p:spPr>
          <a:xfrm>
            <a:off x="-10783" y="1"/>
            <a:ext cx="9154783" cy="5147103"/>
          </a:xfrm>
          <a:prstGeom prst="rect">
            <a:avLst/>
          </a:prstGeom>
        </p:spPr>
      </p:pic>
    </p:spTree>
    <p:extLst>
      <p:ext uri="{BB962C8B-B14F-4D97-AF65-F5344CB8AC3E}">
        <p14:creationId xmlns:p14="http://schemas.microsoft.com/office/powerpoint/2010/main" val="388681708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6"/>
            <a:ext cx="8446770" cy="565076"/>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8343508" y="4706911"/>
            <a:ext cx="443245" cy="265064"/>
          </a:xfrm>
          <a:prstGeom prst="rect">
            <a:avLst/>
          </a:prstGeom>
        </p:spPr>
      </p:pic>
    </p:spTree>
    <p:extLst>
      <p:ext uri="{BB962C8B-B14F-4D97-AF65-F5344CB8AC3E}">
        <p14:creationId xmlns:p14="http://schemas.microsoft.com/office/powerpoint/2010/main" val="2293809817"/>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Features slide_3">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9" y="1188528"/>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189"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6"/>
            <a:ext cx="2876550" cy="1762125"/>
          </a:xfrm>
        </p:spPr>
        <p:txBody>
          <a:bodyPr/>
          <a:lstStyle>
            <a:lvl1pPr marL="0" algn="l" defTabSz="457189"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189"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5" y="917980"/>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5" y="2215324"/>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5" y="3512668"/>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917980"/>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9" y="3782233"/>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511684"/>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9" y="2485872"/>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215324"/>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352862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Features slide_5">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9" y="938214"/>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189"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6"/>
            <a:ext cx="2876550" cy="1762125"/>
          </a:xfrm>
        </p:spPr>
        <p:txBody>
          <a:bodyPr/>
          <a:lstStyle>
            <a:lvl1pPr marL="0" algn="l" defTabSz="457189"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189"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5" y="66766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45175"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5" y="2263322"/>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5" y="3061150"/>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5" y="3858977"/>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6"/>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9" y="4128542"/>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857993"/>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9" y="3331698"/>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3061150"/>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9" y="2533870"/>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2263322"/>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9" y="1730782"/>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460234"/>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410020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enefi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BFD859-0ED0-4858-B68C-90D92FB4931F}"/>
              </a:ext>
            </a:extLst>
          </p:cNvPr>
          <p:cNvSpPr/>
          <p:nvPr userDrawn="1"/>
        </p:nvSpPr>
        <p:spPr>
          <a:xfrm>
            <a:off x="0" y="0"/>
            <a:ext cx="3818656"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b" anchorCtr="0"/>
          <a:lstStyle/>
          <a:p>
            <a:pPr algn="ctr"/>
            <a:endParaRPr lang="en-US" sz="180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672065"/>
            <a:ext cx="3162300" cy="686436"/>
          </a:xfrm>
          <a:prstGeom prst="rect">
            <a:avLst/>
          </a:prstGeom>
        </p:spPr>
        <p:txBody>
          <a:bodyPr vert="horz" lIns="0" tIns="0" rIns="0" bIns="0" rtlCol="0" anchor="ctr" anchorCtr="0">
            <a:noAutofit/>
          </a:bodyPr>
          <a:lstStyle>
            <a:lvl1pPr marL="0" algn="l" defTabSz="457189" rtl="0" eaLnBrk="1" latinLnBrk="0" hangingPunct="1">
              <a:lnSpc>
                <a:spcPct val="90000"/>
              </a:lnSpc>
              <a:spcBef>
                <a:spcPts val="60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F564BA58-4DE4-4A69-A322-B67BEE410B96}"/>
              </a:ext>
            </a:extLst>
          </p:cNvPr>
          <p:cNvCxnSpPr>
            <a:cxnSpLocks/>
          </p:cNvCxnSpPr>
          <p:nvPr userDrawn="1"/>
        </p:nvCxnSpPr>
        <p:spPr>
          <a:xfrm>
            <a:off x="462650" y="2516960"/>
            <a:ext cx="3163824"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532DF06D-A57A-4849-A316-E569B8942B28}"/>
              </a:ext>
            </a:extLst>
          </p:cNvPr>
          <p:cNvSpPr>
            <a:spLocks noGrp="1"/>
          </p:cNvSpPr>
          <p:nvPr>
            <p:ph type="body" sz="quarter" idx="10"/>
          </p:nvPr>
        </p:nvSpPr>
        <p:spPr>
          <a:xfrm>
            <a:off x="457200" y="1517016"/>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1" name="Rectangle: Top Corners Rounded 10">
            <a:extLst>
              <a:ext uri="{FF2B5EF4-FFF2-40B4-BE49-F238E27FC236}">
                <a16:creationId xmlns:a16="http://schemas.microsoft.com/office/drawing/2014/main" id="{FC800BA6-874D-4C06-8BC8-53EACE5DC063}"/>
              </a:ext>
            </a:extLst>
          </p:cNvPr>
          <p:cNvSpPr/>
          <p:nvPr userDrawn="1"/>
        </p:nvSpPr>
        <p:spPr>
          <a:xfrm rot="16200000" flipV="1">
            <a:off x="1498598" y="2374899"/>
            <a:ext cx="622302" cy="361950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3" name="Text Placeholder 12">
            <a:extLst>
              <a:ext uri="{FF2B5EF4-FFF2-40B4-BE49-F238E27FC236}">
                <a16:creationId xmlns:a16="http://schemas.microsoft.com/office/drawing/2014/main" id="{49049526-C721-4A40-9D97-E68C5D2FC517}"/>
              </a:ext>
            </a:extLst>
          </p:cNvPr>
          <p:cNvSpPr>
            <a:spLocks noGrp="1"/>
          </p:cNvSpPr>
          <p:nvPr>
            <p:ph type="body" sz="quarter" idx="11"/>
          </p:nvPr>
        </p:nvSpPr>
        <p:spPr>
          <a:xfrm>
            <a:off x="457200" y="1854201"/>
            <a:ext cx="3162300" cy="496007"/>
          </a:xfrm>
        </p:spPr>
        <p:txBody>
          <a:bodyPr/>
          <a:lstStyle>
            <a:lvl1pPr>
              <a:defRPr sz="3200" b="1">
                <a:solidFill>
                  <a:schemeClr val="accent1"/>
                </a:solidFill>
              </a:defRPr>
            </a:lvl1pPr>
            <a:lvl2pPr marL="457189" indent="0">
              <a:buNone/>
              <a:defRPr/>
            </a:lvl2pPr>
          </a:lstStyle>
          <a:p>
            <a:pPr lvl="0"/>
            <a:r>
              <a:rPr lang="en-US" dirty="0"/>
              <a:t>Click to edit</a:t>
            </a:r>
          </a:p>
        </p:txBody>
      </p:sp>
      <p:sp>
        <p:nvSpPr>
          <p:cNvPr id="16" name="Text Placeholder 8">
            <a:extLst>
              <a:ext uri="{FF2B5EF4-FFF2-40B4-BE49-F238E27FC236}">
                <a16:creationId xmlns:a16="http://schemas.microsoft.com/office/drawing/2014/main" id="{4861ED52-5A2E-4BDB-A864-CFA7234C489A}"/>
              </a:ext>
            </a:extLst>
          </p:cNvPr>
          <p:cNvSpPr>
            <a:spLocks noGrp="1"/>
          </p:cNvSpPr>
          <p:nvPr>
            <p:ph type="body" sz="quarter" idx="12"/>
          </p:nvPr>
        </p:nvSpPr>
        <p:spPr>
          <a:xfrm>
            <a:off x="457200" y="2683713"/>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7" name="Text Placeholder 12">
            <a:extLst>
              <a:ext uri="{FF2B5EF4-FFF2-40B4-BE49-F238E27FC236}">
                <a16:creationId xmlns:a16="http://schemas.microsoft.com/office/drawing/2014/main" id="{7F684E30-D1F4-456E-A4F1-E8A22DD8B178}"/>
              </a:ext>
            </a:extLst>
          </p:cNvPr>
          <p:cNvSpPr>
            <a:spLocks noGrp="1"/>
          </p:cNvSpPr>
          <p:nvPr>
            <p:ph type="body" sz="quarter" idx="13"/>
          </p:nvPr>
        </p:nvSpPr>
        <p:spPr>
          <a:xfrm>
            <a:off x="457200" y="3020898"/>
            <a:ext cx="3162300" cy="496007"/>
          </a:xfrm>
        </p:spPr>
        <p:txBody>
          <a:bodyPr/>
          <a:lstStyle>
            <a:lvl1pPr>
              <a:defRPr sz="3200" b="1">
                <a:solidFill>
                  <a:schemeClr val="accent1"/>
                </a:solidFill>
              </a:defRPr>
            </a:lvl1pPr>
            <a:lvl2pPr marL="457189" indent="0">
              <a:buNone/>
              <a:defRPr/>
            </a:lvl2pPr>
          </a:lstStyle>
          <a:p>
            <a:pPr lvl="0"/>
            <a:r>
              <a:rPr lang="en-US" dirty="0"/>
              <a:t>Click to edit</a:t>
            </a:r>
          </a:p>
        </p:txBody>
      </p:sp>
      <p:sp>
        <p:nvSpPr>
          <p:cNvPr id="19" name="Text Placeholder 18">
            <a:extLst>
              <a:ext uri="{FF2B5EF4-FFF2-40B4-BE49-F238E27FC236}">
                <a16:creationId xmlns:a16="http://schemas.microsoft.com/office/drawing/2014/main" id="{9A88729D-7E4E-407B-AC75-1ED86F7D70F1}"/>
              </a:ext>
            </a:extLst>
          </p:cNvPr>
          <p:cNvSpPr>
            <a:spLocks noGrp="1"/>
          </p:cNvSpPr>
          <p:nvPr>
            <p:ph type="body" sz="quarter" idx="14"/>
          </p:nvPr>
        </p:nvSpPr>
        <p:spPr>
          <a:xfrm>
            <a:off x="457201" y="3998117"/>
            <a:ext cx="3063875" cy="373062"/>
          </a:xfrm>
        </p:spPr>
        <p:txBody>
          <a:bodyPr rIns="182880" anchor="ctr" anchorCtr="0"/>
          <a:lstStyle>
            <a:lvl1pPr marL="0" algn="l" defTabSz="457189"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21" name="Content Placeholder 20">
            <a:extLst>
              <a:ext uri="{FF2B5EF4-FFF2-40B4-BE49-F238E27FC236}">
                <a16:creationId xmlns:a16="http://schemas.microsoft.com/office/drawing/2014/main" id="{9621B9E1-E047-47F4-95CC-01C589CC6D91}"/>
              </a:ext>
            </a:extLst>
          </p:cNvPr>
          <p:cNvSpPr>
            <a:spLocks noGrp="1"/>
          </p:cNvSpPr>
          <p:nvPr>
            <p:ph sz="quarter" idx="15" hasCustomPrompt="1"/>
          </p:nvPr>
        </p:nvSpPr>
        <p:spPr>
          <a:xfrm>
            <a:off x="4178301" y="285750"/>
            <a:ext cx="4508500" cy="4210050"/>
          </a:xfrm>
        </p:spPr>
        <p:txBody>
          <a:bodyPr tIns="91440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243726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With_Bar">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44227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F8865AAD-5C87-5447-9110-98DB2A6FA840}"/>
              </a:ext>
            </a:extLst>
          </p:cNvPr>
          <p:cNvCxnSpPr>
            <a:cxnSpLocks/>
          </p:cNvCxnSpPr>
          <p:nvPr userDrawn="1"/>
        </p:nvCxnSpPr>
        <p:spPr>
          <a:xfrm>
            <a:off x="440575" y="728028"/>
            <a:ext cx="8246225"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026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5166360"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2043" y="982643"/>
            <a:ext cx="2852333" cy="800859"/>
          </a:xfrm>
          <a:prstGeom prst="rect">
            <a:avLst/>
          </a:prstGeom>
        </p:spPr>
      </p:pic>
    </p:spTree>
    <p:extLst>
      <p:ext uri="{BB962C8B-B14F-4D97-AF65-F5344CB8AC3E}">
        <p14:creationId xmlns:p14="http://schemas.microsoft.com/office/powerpoint/2010/main" val="108090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op-ribbon">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4181" y="840797"/>
            <a:ext cx="7115936" cy="674749"/>
          </a:xfrm>
          <a:prstGeom prst="rect">
            <a:avLst/>
          </a:prstGeom>
        </p:spPr>
        <p:txBody>
          <a:bodyPr/>
          <a:lstStyle>
            <a:lvl1pPr algn="ctr">
              <a:defRPr sz="1852"/>
            </a:lvl1pPr>
          </a:lstStyle>
          <a:p>
            <a:r>
              <a:rPr lang="en-US" dirty="0"/>
              <a:t>Click to edit Master title style</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1459" t="22272" r="43113" b="35374"/>
          <a:stretch/>
        </p:blipFill>
        <p:spPr>
          <a:xfrm>
            <a:off x="-9525" y="1"/>
            <a:ext cx="9153526" cy="713278"/>
          </a:xfrm>
          <a:prstGeom prst="rect">
            <a:avLst/>
          </a:prstGeom>
        </p:spPr>
      </p:pic>
    </p:spTree>
    <p:extLst>
      <p:ext uri="{BB962C8B-B14F-4D97-AF65-F5344CB8AC3E}">
        <p14:creationId xmlns:p14="http://schemas.microsoft.com/office/powerpoint/2010/main" val="9701707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our b&amp;w">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3000"/>
            <a:extLst>
              <a:ext uri="{28A0092B-C50C-407E-A947-70E740481C1C}">
                <a14:useLocalDpi xmlns:a14="http://schemas.microsoft.com/office/drawing/2010/main" val="0"/>
              </a:ext>
            </a:extLst>
          </a:blip>
          <a:srcRect l="16875" t="21903" r="29219" b="15559"/>
          <a:stretch/>
        </p:blipFill>
        <p:spPr>
          <a:xfrm>
            <a:off x="-17153" y="-20030"/>
            <a:ext cx="9161153" cy="5163531"/>
          </a:xfrm>
          <a:prstGeom prst="rect">
            <a:avLst/>
          </a:prstGeom>
        </p:spPr>
      </p:pic>
    </p:spTree>
    <p:extLst>
      <p:ext uri="{BB962C8B-B14F-4D97-AF65-F5344CB8AC3E}">
        <p14:creationId xmlns:p14="http://schemas.microsoft.com/office/powerpoint/2010/main" val="593400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ours lef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3000"/>
            <a:extLst>
              <a:ext uri="{28A0092B-C50C-407E-A947-70E740481C1C}">
                <a14:useLocalDpi xmlns:a14="http://schemas.microsoft.com/office/drawing/2010/main" val="0"/>
              </a:ext>
            </a:extLst>
          </a:blip>
          <a:srcRect l="16875" t="21903" r="29219" b="15559"/>
          <a:stretch/>
        </p:blipFill>
        <p:spPr>
          <a:xfrm>
            <a:off x="-17153" y="-20030"/>
            <a:ext cx="9161153" cy="5163531"/>
          </a:xfrm>
          <a:prstGeom prst="rect">
            <a:avLst/>
          </a:prstGeom>
        </p:spPr>
      </p:pic>
      <p:pic>
        <p:nvPicPr>
          <p:cNvPr id="4" name="Picture 3">
            <a:extLst>
              <a:ext uri="{FF2B5EF4-FFF2-40B4-BE49-F238E27FC236}">
                <a16:creationId xmlns:a16="http://schemas.microsoft.com/office/drawing/2014/main" id="{7859481E-A693-1640-9EFC-085DFCA8F561}"/>
              </a:ext>
            </a:extLst>
          </p:cNvPr>
          <p:cNvPicPr>
            <a:picLocks noChangeAspect="1"/>
          </p:cNvPicPr>
          <p:nvPr userDrawn="1"/>
        </p:nvPicPr>
        <p:blipFill>
          <a:blip r:embed="rId3">
            <a:alphaModFix amt="50000"/>
          </a:blip>
          <a:stretch>
            <a:fillRect/>
          </a:stretch>
        </p:blipFill>
        <p:spPr>
          <a:xfrm>
            <a:off x="0" y="-20031"/>
            <a:ext cx="3758515" cy="5163531"/>
          </a:xfrm>
          <a:prstGeom prst="rect">
            <a:avLst/>
          </a:prstGeom>
        </p:spPr>
      </p:pic>
    </p:spTree>
    <p:extLst>
      <p:ext uri="{BB962C8B-B14F-4D97-AF65-F5344CB8AC3E}">
        <p14:creationId xmlns:p14="http://schemas.microsoft.com/office/powerpoint/2010/main" val="1127344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our bottom">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3000"/>
            <a:extLst>
              <a:ext uri="{28A0092B-C50C-407E-A947-70E740481C1C}">
                <a14:useLocalDpi xmlns:a14="http://schemas.microsoft.com/office/drawing/2010/main" val="0"/>
              </a:ext>
            </a:extLst>
          </a:blip>
          <a:srcRect l="16875" t="21903" r="29219" b="15559"/>
          <a:stretch/>
        </p:blipFill>
        <p:spPr>
          <a:xfrm>
            <a:off x="-17153" y="-20030"/>
            <a:ext cx="9161153" cy="5163531"/>
          </a:xfrm>
          <a:prstGeom prst="rect">
            <a:avLst/>
          </a:prstGeom>
        </p:spPr>
      </p:pic>
      <p:pic>
        <p:nvPicPr>
          <p:cNvPr id="5" name="Picture 4">
            <a:extLst>
              <a:ext uri="{FF2B5EF4-FFF2-40B4-BE49-F238E27FC236}">
                <a16:creationId xmlns:a16="http://schemas.microsoft.com/office/drawing/2014/main" id="{AB8D98BC-5237-2140-A3CB-3C8D34D9F7AF}"/>
              </a:ext>
            </a:extLst>
          </p:cNvPr>
          <p:cNvPicPr>
            <a:picLocks noChangeAspect="1"/>
          </p:cNvPicPr>
          <p:nvPr userDrawn="1"/>
        </p:nvPicPr>
        <p:blipFill rotWithShape="1">
          <a:blip r:embed="rId3">
            <a:alphaModFix amt="50000"/>
          </a:blip>
          <a:srcRect t="33612"/>
          <a:stretch/>
        </p:blipFill>
        <p:spPr>
          <a:xfrm>
            <a:off x="-8874" y="-20031"/>
            <a:ext cx="9152874" cy="5163531"/>
          </a:xfrm>
          <a:prstGeom prst="rect">
            <a:avLst/>
          </a:prstGeom>
        </p:spPr>
      </p:pic>
    </p:spTree>
    <p:extLst>
      <p:ext uri="{BB962C8B-B14F-4D97-AF65-F5344CB8AC3E}">
        <p14:creationId xmlns:p14="http://schemas.microsoft.com/office/powerpoint/2010/main" val="1975386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orner highlight">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a:off x="0" y="1"/>
            <a:ext cx="3175554" cy="1011116"/>
          </a:xfrm>
          <a:prstGeom prst="rect">
            <a:avLst/>
          </a:prstGeom>
        </p:spPr>
      </p:pic>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968446" y="4132385"/>
            <a:ext cx="3175554" cy="1011116"/>
          </a:xfrm>
          <a:prstGeom prst="rect">
            <a:avLst/>
          </a:prstGeom>
        </p:spPr>
      </p:pic>
    </p:spTree>
    <p:extLst>
      <p:ext uri="{BB962C8B-B14F-4D97-AF65-F5344CB8AC3E}">
        <p14:creationId xmlns:p14="http://schemas.microsoft.com/office/powerpoint/2010/main" val="11786219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50441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duct fea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AC712F-9660-D949-BA90-BE8B46AB55F8}"/>
              </a:ext>
            </a:extLst>
          </p:cNvPr>
          <p:cNvPicPr>
            <a:picLocks noChangeAspect="1"/>
          </p:cNvPicPr>
          <p:nvPr userDrawn="1"/>
        </p:nvPicPr>
        <p:blipFill>
          <a:blip r:embed="rId2">
            <a:alphaModFix amt="50000"/>
          </a:blip>
          <a:stretch>
            <a:fillRect/>
          </a:stretch>
        </p:blipFill>
        <p:spPr>
          <a:xfrm>
            <a:off x="0" y="-20031"/>
            <a:ext cx="3758515" cy="5163531"/>
          </a:xfrm>
          <a:prstGeom prst="rect">
            <a:avLst/>
          </a:prstGeom>
        </p:spPr>
      </p:pic>
      <p:pic>
        <p:nvPicPr>
          <p:cNvPr id="5" name="Picture 4">
            <a:extLst>
              <a:ext uri="{FF2B5EF4-FFF2-40B4-BE49-F238E27FC236}">
                <a16:creationId xmlns:a16="http://schemas.microsoft.com/office/drawing/2014/main" id="{667FF774-8CB0-2F4F-AE54-B53922AABA4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5123" t="35857" r="22575" b="19499"/>
          <a:stretch/>
        </p:blipFill>
        <p:spPr>
          <a:xfrm>
            <a:off x="-10716" y="0"/>
            <a:ext cx="832907" cy="5143500"/>
          </a:xfrm>
          <a:prstGeom prst="rect">
            <a:avLst/>
          </a:prstGeom>
        </p:spPr>
      </p:pic>
    </p:spTree>
    <p:extLst>
      <p:ext uri="{BB962C8B-B14F-4D97-AF65-F5344CB8AC3E}">
        <p14:creationId xmlns:p14="http://schemas.microsoft.com/office/powerpoint/2010/main" val="25796194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34085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8605636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790792DD-1A4A-4483-AE97-B4E5E7907F0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30" y="1558351"/>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1"/>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5" y="2067077"/>
            <a:ext cx="3659380" cy="914845"/>
          </a:xfrm>
          <a:prstGeom prst="rect">
            <a:avLst/>
          </a:prstGeom>
        </p:spPr>
      </p:pic>
    </p:spTree>
    <p:extLst>
      <p:ext uri="{BB962C8B-B14F-4D97-AF65-F5344CB8AC3E}">
        <p14:creationId xmlns:p14="http://schemas.microsoft.com/office/powerpoint/2010/main" val="21101832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a:srcRect t="2464" r="14292" b="2464"/>
          <a:stretch/>
        </p:blipFill>
        <p:spPr>
          <a:xfrm>
            <a:off x="5830960"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6958" y="413756"/>
            <a:ext cx="1223757" cy="343599"/>
          </a:xfrm>
          <a:prstGeom prst="rect">
            <a:avLst/>
          </a:prstGeom>
        </p:spPr>
      </p:pic>
    </p:spTree>
    <p:extLst>
      <p:ext uri="{BB962C8B-B14F-4D97-AF65-F5344CB8AC3E}">
        <p14:creationId xmlns:p14="http://schemas.microsoft.com/office/powerpoint/2010/main" val="120268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11440EF5-827C-4D71-B675-62BA6DAE5C2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0" y="1807285"/>
            <a:ext cx="6538874"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7" y="3071095"/>
            <a:ext cx="6536530"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29" y="1270600"/>
            <a:ext cx="6538874"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7" y="3354775"/>
            <a:ext cx="6536530"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5406848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7" name="Picture 16" descr="A sunset in the background&#10;&#10;Description automatically generated">
            <a:extLst>
              <a:ext uri="{FF2B5EF4-FFF2-40B4-BE49-F238E27FC236}">
                <a16:creationId xmlns:a16="http://schemas.microsoft.com/office/drawing/2014/main" id="{0146A461-2206-4284-B8D4-EF4B81E7E54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0" y="1807285"/>
            <a:ext cx="6538874"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29" y="1270600"/>
            <a:ext cx="6538874"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7" y="3071095"/>
            <a:ext cx="3131344"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7" y="3354775"/>
            <a:ext cx="3131344"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063824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descr="A sunset in the background&#10;&#10;Description automatically generated">
            <a:extLst>
              <a:ext uri="{FF2B5EF4-FFF2-40B4-BE49-F238E27FC236}">
                <a16:creationId xmlns:a16="http://schemas.microsoft.com/office/drawing/2014/main" id="{CAABA169-915A-4BBB-A255-8A55CEA69A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0" y="1807285"/>
            <a:ext cx="6538874"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29" y="1270600"/>
            <a:ext cx="6538874"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6" y="3071095"/>
            <a:ext cx="2688828"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6" y="3354775"/>
            <a:ext cx="2688828"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42242674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118610923"/>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4"/>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30580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4"/>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95876"/>
          </a:xfrm>
          <a:prstGeom prst="rect">
            <a:avLst/>
          </a:prstGeom>
        </p:spPr>
        <p:txBody>
          <a:bodyPr vert="horz" wrap="square" lIns="182880" tIns="146304" rIns="182880" bIns="146304" rtlCol="0">
            <a:spAutoFit/>
          </a:bodyPr>
          <a:lstStyle>
            <a:lvl1pPr marL="285739" indent="-285739">
              <a:spcAft>
                <a:spcPts val="500"/>
              </a:spcAft>
              <a:buFont typeface="Arial" panose="020B0604020202020204" pitchFamily="34" charset="0"/>
              <a:buChar char="•"/>
              <a:defRPr/>
            </a:lvl1pPr>
            <a:lvl2pPr marL="466412" indent="-214304">
              <a:spcAft>
                <a:spcPts val="500"/>
              </a:spcAft>
              <a:buFont typeface="Arial" panose="020B0604020202020204" pitchFamily="34" charset="0"/>
              <a:buChar char="•"/>
              <a:defRPr/>
            </a:lvl2pPr>
            <a:lvl3pPr marL="634483" indent="-214304">
              <a:spcAft>
                <a:spcPts val="500"/>
              </a:spcAft>
              <a:buFont typeface="Arial" panose="020B0604020202020204" pitchFamily="34" charset="0"/>
              <a:buChar char="•"/>
              <a:defRPr/>
            </a:lvl3pPr>
            <a:lvl4pPr marL="802554" indent="-214304">
              <a:spcAft>
                <a:spcPts val="500"/>
              </a:spcAft>
              <a:buFont typeface="Arial" panose="020B0604020202020204" pitchFamily="34" charset="0"/>
              <a:buChar char="•"/>
              <a:defRPr/>
            </a:lvl4pPr>
            <a:lvl5pPr marL="970625" indent="-214304">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68818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4"/>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73651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4"/>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39" indent="-285739">
              <a:spcAft>
                <a:spcPts val="500"/>
              </a:spcAft>
              <a:buFont typeface="Arial" panose="020B0604020202020204" pitchFamily="34" charset="0"/>
              <a:buChar char="•"/>
              <a:defRPr lang="en-US" dirty="0"/>
            </a:lvl1pPr>
            <a:lvl2pPr marL="466412" indent="-214304">
              <a:spcAft>
                <a:spcPts val="500"/>
              </a:spcAft>
              <a:buFont typeface="Arial" panose="020B0604020202020204" pitchFamily="34" charset="0"/>
              <a:buChar char="•"/>
              <a:defRPr lang="en-US" dirty="0"/>
            </a:lvl2pPr>
            <a:lvl3pPr marL="634483" indent="-214304">
              <a:spcAft>
                <a:spcPts val="500"/>
              </a:spcAft>
              <a:buFont typeface="Arial" panose="020B0604020202020204" pitchFamily="34" charset="0"/>
              <a:buChar char="•"/>
              <a:defRPr lang="en-US" dirty="0"/>
            </a:lvl3pPr>
            <a:lvl4pPr marL="802554" indent="-214304">
              <a:spcAft>
                <a:spcPts val="500"/>
              </a:spcAft>
              <a:buFont typeface="Arial" panose="020B0604020202020204" pitchFamily="34" charset="0"/>
              <a:buChar char="•"/>
              <a:defRPr lang="en-US" dirty="0"/>
            </a:lvl4pPr>
            <a:lvl5pPr marL="970625" indent="-214304">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39" indent="-285739">
              <a:spcAft>
                <a:spcPts val="500"/>
              </a:spcAft>
              <a:buFont typeface="Arial" panose="020B0604020202020204" pitchFamily="34" charset="0"/>
              <a:buChar char="•"/>
              <a:defRPr lang="en-US" dirty="0"/>
            </a:lvl1pPr>
            <a:lvl2pPr marL="466412" indent="-214304">
              <a:spcAft>
                <a:spcPts val="500"/>
              </a:spcAft>
              <a:buFont typeface="Arial" panose="020B0604020202020204" pitchFamily="34" charset="0"/>
              <a:buChar char="•"/>
              <a:defRPr lang="en-US" dirty="0"/>
            </a:lvl2pPr>
            <a:lvl3pPr marL="634483" indent="-214304">
              <a:spcAft>
                <a:spcPts val="500"/>
              </a:spcAft>
              <a:buFont typeface="Arial" panose="020B0604020202020204" pitchFamily="34" charset="0"/>
              <a:buChar char="•"/>
              <a:defRPr lang="en-US" dirty="0"/>
            </a:lvl3pPr>
            <a:lvl4pPr marL="802554" indent="-214304">
              <a:spcAft>
                <a:spcPts val="500"/>
              </a:spcAft>
              <a:buFont typeface="Arial" panose="020B0604020202020204" pitchFamily="34" charset="0"/>
              <a:buChar char="•"/>
              <a:defRPr lang="en-US" dirty="0"/>
            </a:lvl4pPr>
            <a:lvl5pPr marL="970625" indent="-214304">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55904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0" y="217134"/>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9480828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4"/>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93294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5166360"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6958" y="413756"/>
            <a:ext cx="1223757" cy="343599"/>
          </a:xfrm>
          <a:prstGeom prst="rect">
            <a:avLst/>
          </a:prstGeom>
        </p:spPr>
      </p:pic>
    </p:spTree>
    <p:extLst>
      <p:ext uri="{BB962C8B-B14F-4D97-AF65-F5344CB8AC3E}">
        <p14:creationId xmlns:p14="http://schemas.microsoft.com/office/powerpoint/2010/main" val="343718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0" y="217134"/>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0245220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38129234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5" name="Picture 4" descr="A picture containing nature&#10;&#10;Description automatically generated">
            <a:extLst>
              <a:ext uri="{FF2B5EF4-FFF2-40B4-BE49-F238E27FC236}">
                <a16:creationId xmlns:a16="http://schemas.microsoft.com/office/drawing/2014/main" id="{C10378E1-EAEB-4386-9640-51ED9E4BC09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428"/>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7"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35566205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15" name="Picture 14" descr="A picture containing nature&#10;&#10;Description automatically generated">
            <a:extLst>
              <a:ext uri="{FF2B5EF4-FFF2-40B4-BE49-F238E27FC236}">
                <a16:creationId xmlns:a16="http://schemas.microsoft.com/office/drawing/2014/main" id="{41F0E875-CB64-4336-912F-52D374737F4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429"/>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3"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34745040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8" name="Picture 17" descr="A rainbow in the background&#10;&#10;Description automatically generated">
            <a:extLst>
              <a:ext uri="{FF2B5EF4-FFF2-40B4-BE49-F238E27FC236}">
                <a16:creationId xmlns:a16="http://schemas.microsoft.com/office/drawing/2014/main" id="{62E41DFF-F04A-44D2-8285-35B311A4EE7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3936"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7"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20813884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8" y="1131095"/>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371078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9181685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6" name="Picture 5" descr="A rainbow in the background&#10;&#10;Description automatically generated">
            <a:extLst>
              <a:ext uri="{FF2B5EF4-FFF2-40B4-BE49-F238E27FC236}">
                <a16:creationId xmlns:a16="http://schemas.microsoft.com/office/drawing/2014/main" id="{92729066-4F42-462A-B8A0-57BA8B327F0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4" y="2455052"/>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50"/>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r>
              <a:rPr lang="en-US" sz="7187"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0946454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BD1D5ED4-82DD-4EB2-BFAE-8AE071992FB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7" y="1391245"/>
            <a:ext cx="6250781" cy="2002037"/>
          </a:xfrm>
        </p:spPr>
        <p:txBody>
          <a:bodyPr lIns="182880" tIns="146304" rIns="182880" bIns="146304"/>
          <a:lstStyle>
            <a:lvl1pPr marL="107152" indent="-107152"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8" y="3525404"/>
            <a:ext cx="3876080" cy="537840"/>
          </a:xfrm>
        </p:spPr>
        <p:txBody>
          <a:bodyPr lIns="182880" tIns="146304" rIns="182880" bIns="146304"/>
          <a:lstStyle>
            <a:lvl1pPr marL="142869"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07" indent="0">
              <a:buNone/>
              <a:defRPr>
                <a:gradFill>
                  <a:gsLst>
                    <a:gs pos="1250">
                      <a:schemeClr val="bg1"/>
                    </a:gs>
                    <a:gs pos="100000">
                      <a:schemeClr val="bg1"/>
                    </a:gs>
                  </a:gsLst>
                  <a:lin ang="5400000" scaled="0"/>
                </a:gradFill>
              </a:defRPr>
            </a:lvl2pPr>
            <a:lvl3pPr marL="420179" indent="0">
              <a:buNone/>
              <a:defRPr>
                <a:gradFill>
                  <a:gsLst>
                    <a:gs pos="1250">
                      <a:schemeClr val="bg1"/>
                    </a:gs>
                    <a:gs pos="100000">
                      <a:schemeClr val="bg1"/>
                    </a:gs>
                  </a:gsLst>
                  <a:lin ang="5400000" scaled="0"/>
                </a:gradFill>
              </a:defRPr>
            </a:lvl3pPr>
            <a:lvl4pPr marL="588251" indent="0">
              <a:buNone/>
              <a:defRPr>
                <a:gradFill>
                  <a:gsLst>
                    <a:gs pos="1250">
                      <a:schemeClr val="bg1"/>
                    </a:gs>
                    <a:gs pos="100000">
                      <a:schemeClr val="bg1"/>
                    </a:gs>
                  </a:gsLst>
                  <a:lin ang="5400000" scaled="0"/>
                </a:gradFill>
              </a:defRPr>
            </a:lvl4pPr>
            <a:lvl5pPr marL="756322"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8" y="3876676"/>
            <a:ext cx="3876080" cy="537840"/>
          </a:xfrm>
        </p:spPr>
        <p:txBody>
          <a:bodyPr lIns="182880" tIns="146304" rIns="182880" bIns="146304"/>
          <a:lstStyle>
            <a:lvl1pPr marL="142869"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07" indent="0">
              <a:buNone/>
              <a:defRPr>
                <a:gradFill>
                  <a:gsLst>
                    <a:gs pos="1250">
                      <a:schemeClr val="bg1"/>
                    </a:gs>
                    <a:gs pos="100000">
                      <a:schemeClr val="bg1"/>
                    </a:gs>
                  </a:gsLst>
                  <a:lin ang="5400000" scaled="0"/>
                </a:gradFill>
              </a:defRPr>
            </a:lvl2pPr>
            <a:lvl3pPr marL="420179" indent="0">
              <a:buNone/>
              <a:defRPr>
                <a:gradFill>
                  <a:gsLst>
                    <a:gs pos="1250">
                      <a:schemeClr val="bg1"/>
                    </a:gs>
                    <a:gs pos="100000">
                      <a:schemeClr val="bg1"/>
                    </a:gs>
                  </a:gsLst>
                  <a:lin ang="5400000" scaled="0"/>
                </a:gradFill>
              </a:defRPr>
            </a:lvl3pPr>
            <a:lvl4pPr marL="588251" indent="0">
              <a:buNone/>
              <a:defRPr>
                <a:gradFill>
                  <a:gsLst>
                    <a:gs pos="1250">
                      <a:schemeClr val="bg1"/>
                    </a:gs>
                    <a:gs pos="100000">
                      <a:schemeClr val="bg1"/>
                    </a:gs>
                  </a:gsLst>
                  <a:lin ang="5400000" scaled="0"/>
                </a:gradFill>
              </a:defRPr>
            </a:lvl4pPr>
            <a:lvl5pPr marL="756322"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289205015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Picture 8" descr="A sunset in the background&#10;&#10;Description automatically generated">
            <a:extLst>
              <a:ext uri="{FF2B5EF4-FFF2-40B4-BE49-F238E27FC236}">
                <a16:creationId xmlns:a16="http://schemas.microsoft.com/office/drawing/2014/main" id="{0869D280-691D-4A9E-B809-CCE128D308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8" y="2646996"/>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30" y="1381013"/>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7"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8" y="2989901"/>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35608220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119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90" y="114937"/>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3"/>
            <a:ext cx="8204575" cy="3394472"/>
          </a:xfrm>
          <a:prstGeom prst="rect">
            <a:avLst/>
          </a:prstGeom>
        </p:spPr>
        <p:txBody>
          <a:bodyPr>
            <a:normAutofit/>
          </a:bodyPr>
          <a:lstStyle>
            <a:lvl1pPr>
              <a:defRPr sz="2000"/>
            </a:lvl1pPr>
            <a:lvl2pPr>
              <a:defRPr sz="1800"/>
            </a:lvl2pPr>
            <a:lvl3pPr>
              <a:defRPr sz="1600"/>
            </a:lvl3pPr>
            <a:lvl4pPr marL="1371545"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4093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6BDF9-D927-475A-AC2A-842FEF2EB1BA}" type="datetimeFigureOut">
              <a:rPr lang="en-US" smtClean="0"/>
              <a:t>2/11/21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3A3639-056E-4DE7-B4F0-18D226B955C2}" type="slidenum">
              <a:rPr lang="en-US" smtClean="0"/>
              <a:t>‹#›</a:t>
            </a:fld>
            <a:endParaRPr lang="en-US"/>
          </a:p>
        </p:txBody>
      </p:sp>
    </p:spTree>
    <p:extLst>
      <p:ext uri="{BB962C8B-B14F-4D97-AF65-F5344CB8AC3E}">
        <p14:creationId xmlns:p14="http://schemas.microsoft.com/office/powerpoint/2010/main" val="3395508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21535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309014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66750" y="862013"/>
            <a:ext cx="7810500" cy="1743075"/>
          </a:xfrm>
          <a:prstGeom prst="rect">
            <a:avLst/>
          </a:prstGeom>
        </p:spPr>
        <p:txBody>
          <a:bodyPr anchor="b"/>
          <a:lstStyle/>
          <a:p>
            <a:r>
              <a:t>Title Text</a:t>
            </a:r>
          </a:p>
        </p:txBody>
      </p:sp>
      <p:sp>
        <p:nvSpPr>
          <p:cNvPr id="12" name="Body Level One…"/>
          <p:cNvSpPr txBox="1">
            <a:spLocks noGrp="1"/>
          </p:cNvSpPr>
          <p:nvPr>
            <p:ph type="body" sz="quarter" idx="1"/>
          </p:nvPr>
        </p:nvSpPr>
        <p:spPr>
          <a:xfrm>
            <a:off x="666750" y="2652713"/>
            <a:ext cx="7810500" cy="1697772"/>
          </a:xfrm>
          <a:prstGeom prst="rect">
            <a:avLst/>
          </a:prstGeom>
        </p:spPr>
        <p:txBody>
          <a:bodyPr anchor="t"/>
          <a:lstStyle>
            <a:lvl1pPr marL="0" indent="0" algn="ctr">
              <a:spcBef>
                <a:spcPts val="0"/>
              </a:spcBef>
              <a:buClrTx/>
              <a:buSzTx/>
              <a:buNone/>
              <a:defRPr sz="2025"/>
            </a:lvl1pPr>
            <a:lvl2pPr marL="0" indent="0" algn="ctr">
              <a:spcBef>
                <a:spcPts val="0"/>
              </a:spcBef>
              <a:buClrTx/>
              <a:buSzTx/>
              <a:buNone/>
              <a:defRPr sz="2025"/>
            </a:lvl2pPr>
            <a:lvl3pPr marL="0" indent="0" algn="ctr">
              <a:spcBef>
                <a:spcPts val="0"/>
              </a:spcBef>
              <a:buClrTx/>
              <a:buSzTx/>
              <a:buNone/>
              <a:defRPr sz="2025"/>
            </a:lvl3pPr>
            <a:lvl4pPr marL="0" indent="0" algn="ctr">
              <a:spcBef>
                <a:spcPts val="0"/>
              </a:spcBef>
              <a:buClrTx/>
              <a:buSzTx/>
              <a:buNone/>
              <a:defRPr sz="2025"/>
            </a:lvl4pPr>
            <a:lvl5pPr marL="0" indent="0" algn="ctr">
              <a:spcBef>
                <a:spcPts val="0"/>
              </a:spcBef>
              <a:buClrTx/>
              <a:buSzTx/>
              <a:buNone/>
              <a:defRPr sz="2025"/>
            </a:lvl5pPr>
          </a:lstStyle>
          <a:p>
            <a:r>
              <a:t>Body Level One</a:t>
            </a:r>
          </a:p>
          <a:p>
            <a:pPr lvl="1"/>
            <a:r>
              <a:t>Body Level Two</a:t>
            </a:r>
          </a:p>
          <a:p>
            <a:pPr lvl="2"/>
            <a:r>
              <a:t>Body Level Three</a:t>
            </a:r>
          </a:p>
          <a:p>
            <a:pPr lvl="3"/>
            <a:r>
              <a:t>Body Level Four</a:t>
            </a:r>
          </a:p>
          <a:p>
            <a:pPr lvl="4"/>
            <a:r>
              <a:t>Body Level Five</a:t>
            </a:r>
          </a:p>
        </p:txBody>
      </p:sp>
      <p:sp>
        <p:nvSpPr>
          <p:cNvPr id="13" name="Amazon Confidential"/>
          <p:cNvSpPr txBox="1"/>
          <p:nvPr/>
        </p:nvSpPr>
        <p:spPr>
          <a:xfrm>
            <a:off x="8085439" y="4958193"/>
            <a:ext cx="1019510"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2200" b="0">
                <a:solidFill>
                  <a:srgbClr val="A9A9A9"/>
                </a:solidFill>
              </a:defRPr>
            </a:lvl1pPr>
          </a:lstStyle>
          <a:p>
            <a:r>
              <a:rPr sz="825"/>
              <a:t>Amazon Confidential</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0565411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Flat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8276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Constella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5356F-9EC3-A544-AE9A-0F972018139F}"/>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8" y="251"/>
            <a:ext cx="9144024" cy="5142676"/>
          </a:xfrm>
          <a:prstGeom prst="rect">
            <a:avLst/>
          </a:prstGeom>
        </p:spPr>
      </p:pic>
    </p:spTree>
    <p:extLst>
      <p:ext uri="{BB962C8B-B14F-4D97-AF65-F5344CB8AC3E}">
        <p14:creationId xmlns:p14="http://schemas.microsoft.com/office/powerpoint/2010/main" val="38657860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Auror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7F3C1-9065-2947-BC6D-C2F84CA55A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74" y="-70"/>
            <a:ext cx="9196548" cy="5143640"/>
          </a:xfrm>
          <a:prstGeom prst="rect">
            <a:avLst/>
          </a:prstGeom>
        </p:spPr>
      </p:pic>
    </p:spTree>
    <p:extLst>
      <p:ext uri="{BB962C8B-B14F-4D97-AF65-F5344CB8AC3E}">
        <p14:creationId xmlns:p14="http://schemas.microsoft.com/office/powerpoint/2010/main" val="998962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Milky wa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2246A-1C29-9940-951B-4CF8461A5769}"/>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26274" y="-70"/>
            <a:ext cx="9196548" cy="5143640"/>
          </a:xfrm>
          <a:prstGeom prst="rect">
            <a:avLst/>
          </a:prstGeom>
        </p:spPr>
      </p:pic>
    </p:spTree>
    <p:extLst>
      <p:ext uri="{BB962C8B-B14F-4D97-AF65-F5344CB8AC3E}">
        <p14:creationId xmlns:p14="http://schemas.microsoft.com/office/powerpoint/2010/main" val="7914993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Nebula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D9B681-E6A0-4B41-A8D1-2551B7FD2E2D}"/>
              </a:ext>
            </a:extLst>
          </p:cNvPr>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298" y="251"/>
            <a:ext cx="9145738" cy="5143640"/>
          </a:xfrm>
          <a:prstGeom prst="rect">
            <a:avLst/>
          </a:prstGeom>
        </p:spPr>
      </p:pic>
    </p:spTree>
    <p:extLst>
      <p:ext uri="{BB962C8B-B14F-4D97-AF65-F5344CB8AC3E}">
        <p14:creationId xmlns:p14="http://schemas.microsoft.com/office/powerpoint/2010/main" val="3933289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018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Purple_launc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127E9B-1D76-8C4C-A57C-EC2C0C2286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98" y="251"/>
            <a:ext cx="9145738" cy="5143640"/>
          </a:xfrm>
          <a:prstGeom prst="rect">
            <a:avLst/>
          </a:prstGeom>
        </p:spPr>
      </p:pic>
    </p:spTree>
    <p:extLst>
      <p:ext uri="{BB962C8B-B14F-4D97-AF65-F5344CB8AC3E}">
        <p14:creationId xmlns:p14="http://schemas.microsoft.com/office/powerpoint/2010/main" val="23658050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ue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2980882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Orange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21293511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Green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24790797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Pink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15390375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Purple_cent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1DBF54-8968-C849-8C31-E7E86A51E39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tretch>
            <a:fillRect/>
          </a:stretch>
        </p:blipFill>
        <p:spPr>
          <a:xfrm>
            <a:off x="-869" y="-70"/>
            <a:ext cx="9145738" cy="5143640"/>
          </a:xfrm>
          <a:prstGeom prst="rect">
            <a:avLst/>
          </a:prstGeom>
        </p:spPr>
      </p:pic>
    </p:spTree>
    <p:extLst>
      <p:ext uri="{BB962C8B-B14F-4D97-AF65-F5344CB8AC3E}">
        <p14:creationId xmlns:p14="http://schemas.microsoft.com/office/powerpoint/2010/main" val="3146673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ue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7313CA-D1A7-1C47-A93C-76AEED1D89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8" r="1"/>
          <a:stretch/>
        </p:blipFill>
        <p:spPr>
          <a:xfrm>
            <a:off x="0" y="251"/>
            <a:ext cx="9126687" cy="5143640"/>
          </a:xfrm>
          <a:prstGeom prst="rect">
            <a:avLst/>
          </a:prstGeom>
        </p:spPr>
      </p:pic>
    </p:spTree>
    <p:extLst>
      <p:ext uri="{BB962C8B-B14F-4D97-AF65-F5344CB8AC3E}">
        <p14:creationId xmlns:p14="http://schemas.microsoft.com/office/powerpoint/2010/main" val="1573229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Orange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076FB-0BD6-5D4A-9D0D-942DD45BB4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9" y="-70"/>
            <a:ext cx="9145738" cy="5143640"/>
          </a:xfrm>
          <a:prstGeom prst="rect">
            <a:avLst/>
          </a:prstGeom>
        </p:spPr>
      </p:pic>
    </p:spTree>
    <p:extLst>
      <p:ext uri="{BB962C8B-B14F-4D97-AF65-F5344CB8AC3E}">
        <p14:creationId xmlns:p14="http://schemas.microsoft.com/office/powerpoint/2010/main" val="9862959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Green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97071-892F-E147-8DC7-FF9A83966B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6"/>
          <a:stretch/>
        </p:blipFill>
        <p:spPr>
          <a:xfrm>
            <a:off x="0" y="251"/>
            <a:ext cx="9107636" cy="5143640"/>
          </a:xfrm>
          <a:prstGeom prst="rect">
            <a:avLst/>
          </a:prstGeom>
        </p:spPr>
      </p:pic>
    </p:spTree>
    <p:extLst>
      <p:ext uri="{BB962C8B-B14F-4D97-AF65-F5344CB8AC3E}">
        <p14:creationId xmlns:p14="http://schemas.microsoft.com/office/powerpoint/2010/main" val="34006919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Pink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25576-7884-E64F-9369-A040CF9B5E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1"/>
            <a:ext cx="9145738" cy="5143640"/>
          </a:xfrm>
          <a:prstGeom prst="rect">
            <a:avLst/>
          </a:prstGeom>
        </p:spPr>
      </p:pic>
    </p:spTree>
    <p:extLst>
      <p:ext uri="{BB962C8B-B14F-4D97-AF65-F5344CB8AC3E}">
        <p14:creationId xmlns:p14="http://schemas.microsoft.com/office/powerpoint/2010/main" val="1726499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a:srcRect t="2464" r="14292" b="2464"/>
          <a:stretch/>
        </p:blipFill>
        <p:spPr>
          <a:xfrm>
            <a:off x="5830960"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2" name="Picture 11">
            <a:extLst>
              <a:ext uri="{FF2B5EF4-FFF2-40B4-BE49-F238E27FC236}">
                <a16:creationId xmlns:a16="http://schemas.microsoft.com/office/drawing/2014/main" id="{CDFA3578-9909-5147-8050-D789FE9B1B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206575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olychroma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05763-3AE5-D84C-ACD1-B1EE4BF3D320}"/>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8" y="251"/>
            <a:ext cx="9144024" cy="5142676"/>
          </a:xfrm>
          <a:prstGeom prst="rect">
            <a:avLst/>
          </a:prstGeom>
        </p:spPr>
      </p:pic>
      <p:sp>
        <p:nvSpPr>
          <p:cNvPr id="5" name="Rectangle 4">
            <a:extLst>
              <a:ext uri="{FF2B5EF4-FFF2-40B4-BE49-F238E27FC236}">
                <a16:creationId xmlns:a16="http://schemas.microsoft.com/office/drawing/2014/main" id="{47674B5A-0BE6-194A-9185-7A4FEACEE1CA}"/>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85ED728B-5C2A-E141-A285-2B7D6801DC0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298" y="0"/>
            <a:ext cx="9144024" cy="3407023"/>
          </a:xfrm>
          <a:prstGeom prst="rect">
            <a:avLst/>
          </a:prstGeom>
        </p:spPr>
      </p:pic>
    </p:spTree>
    <p:extLst>
      <p:ext uri="{BB962C8B-B14F-4D97-AF65-F5344CB8AC3E}">
        <p14:creationId xmlns:p14="http://schemas.microsoft.com/office/powerpoint/2010/main" val="10568844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rple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B87EB-EA79-604A-8DCF-DEDE8521F777}"/>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8" y="251"/>
            <a:ext cx="9144024" cy="5142676"/>
          </a:xfrm>
          <a:prstGeom prst="rect">
            <a:avLst/>
          </a:prstGeom>
        </p:spPr>
      </p:pic>
      <p:sp>
        <p:nvSpPr>
          <p:cNvPr id="14" name="Rectangle 13">
            <a:extLst>
              <a:ext uri="{FF2B5EF4-FFF2-40B4-BE49-F238E27FC236}">
                <a16:creationId xmlns:a16="http://schemas.microsoft.com/office/drawing/2014/main" id="{FECA5FBF-B598-1A4A-A72B-A86C95770C01}"/>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298" y="0"/>
            <a:ext cx="9144024" cy="3294527"/>
          </a:xfrm>
          <a:prstGeom prst="rect">
            <a:avLst/>
          </a:prstGeom>
        </p:spPr>
      </p:pic>
    </p:spTree>
    <p:extLst>
      <p:ext uri="{BB962C8B-B14F-4D97-AF65-F5344CB8AC3E}">
        <p14:creationId xmlns:p14="http://schemas.microsoft.com/office/powerpoint/2010/main" val="40149812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range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DD8E3-3950-E84C-A4FB-861F6251C906}"/>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8" y="251"/>
            <a:ext cx="9144024" cy="5142676"/>
          </a:xfrm>
          <a:prstGeom prst="rect">
            <a:avLst/>
          </a:prstGeom>
        </p:spPr>
      </p:pic>
      <p:sp>
        <p:nvSpPr>
          <p:cNvPr id="6" name="Rectangle 5">
            <a:extLst>
              <a:ext uri="{FF2B5EF4-FFF2-40B4-BE49-F238E27FC236}">
                <a16:creationId xmlns:a16="http://schemas.microsoft.com/office/drawing/2014/main" id="{A32B377D-E112-C647-B605-4A1A861BC7F7}"/>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6E906459-4B86-E548-B319-E00B278CEB1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7906"/>
          <a:stretch/>
        </p:blipFill>
        <p:spPr>
          <a:xfrm rot="10800000">
            <a:off x="-298" y="0"/>
            <a:ext cx="9144024" cy="2458996"/>
          </a:xfrm>
          <a:prstGeom prst="rect">
            <a:avLst/>
          </a:prstGeom>
        </p:spPr>
      </p:pic>
    </p:spTree>
    <p:extLst>
      <p:ext uri="{BB962C8B-B14F-4D97-AF65-F5344CB8AC3E}">
        <p14:creationId xmlns:p14="http://schemas.microsoft.com/office/powerpoint/2010/main" val="10575666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reen top">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E4656-520A-074E-A88B-255BFEAA3689}"/>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8" y="251"/>
            <a:ext cx="9144024" cy="5142676"/>
          </a:xfrm>
          <a:prstGeom prst="rect">
            <a:avLst/>
          </a:prstGeom>
        </p:spPr>
      </p:pic>
      <p:sp>
        <p:nvSpPr>
          <p:cNvPr id="7" name="Rectangle 6">
            <a:extLst>
              <a:ext uri="{FF2B5EF4-FFF2-40B4-BE49-F238E27FC236}">
                <a16:creationId xmlns:a16="http://schemas.microsoft.com/office/drawing/2014/main" id="{9A0DB582-32D0-A04A-B663-DEE2FD4F9CE6}"/>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6" name="Picture 5">
            <a:extLst>
              <a:ext uri="{FF2B5EF4-FFF2-40B4-BE49-F238E27FC236}">
                <a16:creationId xmlns:a16="http://schemas.microsoft.com/office/drawing/2014/main" id="{00203886-9CBA-BA42-9A7B-F0C10D1FC2D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3435"/>
          <a:stretch/>
        </p:blipFill>
        <p:spPr>
          <a:xfrm rot="10800000">
            <a:off x="-298" y="0"/>
            <a:ext cx="9144024" cy="2394708"/>
          </a:xfrm>
          <a:prstGeom prst="rect">
            <a:avLst/>
          </a:prstGeom>
        </p:spPr>
      </p:pic>
    </p:spTree>
    <p:extLst>
      <p:ext uri="{BB962C8B-B14F-4D97-AF65-F5344CB8AC3E}">
        <p14:creationId xmlns:p14="http://schemas.microsoft.com/office/powerpoint/2010/main" val="6011410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nk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EBA3B0-A29D-0D40-A250-A4C3FDD1E556}"/>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8" y="251"/>
            <a:ext cx="9144024" cy="5142676"/>
          </a:xfrm>
          <a:prstGeom prst="rect">
            <a:avLst/>
          </a:prstGeom>
        </p:spPr>
      </p:pic>
      <p:sp>
        <p:nvSpPr>
          <p:cNvPr id="5" name="Rectangle 4">
            <a:extLst>
              <a:ext uri="{FF2B5EF4-FFF2-40B4-BE49-F238E27FC236}">
                <a16:creationId xmlns:a16="http://schemas.microsoft.com/office/drawing/2014/main" id="{F9490261-6897-B24E-BDC3-7514EAAD1D52}"/>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0008"/>
          <a:stretch/>
        </p:blipFill>
        <p:spPr>
          <a:xfrm rot="10800000">
            <a:off x="-298" y="824"/>
            <a:ext cx="9144024" cy="2570926"/>
          </a:xfrm>
          <a:prstGeom prst="rect">
            <a:avLst/>
          </a:prstGeom>
        </p:spPr>
      </p:pic>
    </p:spTree>
    <p:extLst>
      <p:ext uri="{BB962C8B-B14F-4D97-AF65-F5344CB8AC3E}">
        <p14:creationId xmlns:p14="http://schemas.microsoft.com/office/powerpoint/2010/main" val="31860453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olychroma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E9F463-4966-044D-B354-7286186F43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8" y="14459"/>
            <a:ext cx="9144595" cy="5114583"/>
          </a:xfrm>
          <a:prstGeom prst="rect">
            <a:avLst/>
          </a:prstGeom>
        </p:spPr>
      </p:pic>
      <p:sp>
        <p:nvSpPr>
          <p:cNvPr id="9" name="Rectangle 8">
            <a:extLst>
              <a:ext uri="{FF2B5EF4-FFF2-40B4-BE49-F238E27FC236}">
                <a16:creationId xmlns:a16="http://schemas.microsoft.com/office/drawing/2014/main" id="{BD44A4BA-54EC-9848-8079-03E3B64C65E9}"/>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CA9127B4-E75B-6845-8357-CD15C783DEB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999" r="19999"/>
          <a:stretch/>
        </p:blipFill>
        <p:spPr>
          <a:xfrm rot="5400000">
            <a:off x="-414198" y="414197"/>
            <a:ext cx="5143501" cy="4315106"/>
          </a:xfrm>
          <a:prstGeom prst="rect">
            <a:avLst/>
          </a:prstGeom>
        </p:spPr>
      </p:pic>
      <p:pic>
        <p:nvPicPr>
          <p:cNvPr id="8" name="Picture 7">
            <a:extLst>
              <a:ext uri="{FF2B5EF4-FFF2-40B4-BE49-F238E27FC236}">
                <a16:creationId xmlns:a16="http://schemas.microsoft.com/office/drawing/2014/main" id="{22979441-D75A-A649-AEE1-AEDAEC75684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999" t="20027" r="19999" b="25748"/>
          <a:stretch/>
        </p:blipFill>
        <p:spPr>
          <a:xfrm rot="16200000">
            <a:off x="6010536" y="2010037"/>
            <a:ext cx="5143501" cy="1123427"/>
          </a:xfrm>
          <a:prstGeom prst="rect">
            <a:avLst/>
          </a:prstGeom>
        </p:spPr>
      </p:pic>
    </p:spTree>
    <p:extLst>
      <p:ext uri="{BB962C8B-B14F-4D97-AF65-F5344CB8AC3E}">
        <p14:creationId xmlns:p14="http://schemas.microsoft.com/office/powerpoint/2010/main" val="22359525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rple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8" y="14459"/>
            <a:ext cx="9144595" cy="5114583"/>
          </a:xfrm>
          <a:prstGeom prst="rect">
            <a:avLst/>
          </a:prstGeom>
        </p:spPr>
      </p:pic>
      <p:sp>
        <p:nvSpPr>
          <p:cNvPr id="2" name="Rectangle 1">
            <a:extLst>
              <a:ext uri="{FF2B5EF4-FFF2-40B4-BE49-F238E27FC236}">
                <a16:creationId xmlns:a16="http://schemas.microsoft.com/office/drawing/2014/main" id="{3A7B5267-EDA6-CB46-B26E-7CCD402AFBF6}"/>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77326" y="175297"/>
            <a:ext cx="5130773" cy="4776717"/>
          </a:xfrm>
          <a:prstGeom prst="rect">
            <a:avLst/>
          </a:prstGeom>
        </p:spPr>
      </p:pic>
      <p:pic>
        <p:nvPicPr>
          <p:cNvPr id="4" name="Picture 3">
            <a:extLst>
              <a:ext uri="{FF2B5EF4-FFF2-40B4-BE49-F238E27FC236}">
                <a16:creationId xmlns:a16="http://schemas.microsoft.com/office/drawing/2014/main" id="{EFF14E84-7C38-AD43-B507-D68171DD64C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38267" b="13381"/>
          <a:stretch/>
        </p:blipFill>
        <p:spPr>
          <a:xfrm rot="16200000">
            <a:off x="5931170" y="1916210"/>
            <a:ext cx="5130773" cy="1294889"/>
          </a:xfrm>
          <a:prstGeom prst="rect">
            <a:avLst/>
          </a:prstGeom>
        </p:spPr>
      </p:pic>
    </p:spTree>
    <p:extLst>
      <p:ext uri="{BB962C8B-B14F-4D97-AF65-F5344CB8AC3E}">
        <p14:creationId xmlns:p14="http://schemas.microsoft.com/office/powerpoint/2010/main" val="7888022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range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8" y="14459"/>
            <a:ext cx="9144595" cy="5114583"/>
          </a:xfrm>
          <a:prstGeom prst="rect">
            <a:avLst/>
          </a:prstGeom>
        </p:spPr>
      </p:pic>
      <p:sp>
        <p:nvSpPr>
          <p:cNvPr id="9" name="Rectangle 8">
            <a:extLst>
              <a:ext uri="{FF2B5EF4-FFF2-40B4-BE49-F238E27FC236}">
                <a16:creationId xmlns:a16="http://schemas.microsoft.com/office/drawing/2014/main" id="{08D88B74-2AAB-5A45-A285-4CF02E865E9F}"/>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7" name="Picture 6">
            <a:extLst>
              <a:ext uri="{FF2B5EF4-FFF2-40B4-BE49-F238E27FC236}">
                <a16:creationId xmlns:a16="http://schemas.microsoft.com/office/drawing/2014/main" id="{09FF915F-A2DE-E64F-819E-CCFA2C9CA8A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455" t="57906"/>
          <a:stretch/>
        </p:blipFill>
        <p:spPr>
          <a:xfrm rot="5400000">
            <a:off x="-988454" y="990878"/>
            <a:ext cx="5138651" cy="3161744"/>
          </a:xfrm>
          <a:prstGeom prst="rect">
            <a:avLst/>
          </a:prstGeom>
        </p:spPr>
      </p:pic>
      <p:pic>
        <p:nvPicPr>
          <p:cNvPr id="8" name="Picture 7">
            <a:extLst>
              <a:ext uri="{FF2B5EF4-FFF2-40B4-BE49-F238E27FC236}">
                <a16:creationId xmlns:a16="http://schemas.microsoft.com/office/drawing/2014/main" id="{9A8BD43A-6C2A-A148-9BD2-D1151BCAB11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455" t="54116" b="9467"/>
          <a:stretch/>
        </p:blipFill>
        <p:spPr>
          <a:xfrm rot="16200000">
            <a:off x="6179361" y="2176437"/>
            <a:ext cx="5138651" cy="790627"/>
          </a:xfrm>
          <a:prstGeom prst="rect">
            <a:avLst/>
          </a:prstGeom>
        </p:spPr>
      </p:pic>
    </p:spTree>
    <p:extLst>
      <p:ext uri="{BB962C8B-B14F-4D97-AF65-F5344CB8AC3E}">
        <p14:creationId xmlns:p14="http://schemas.microsoft.com/office/powerpoint/2010/main" val="39085258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een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8" y="14459"/>
            <a:ext cx="9144595" cy="5114583"/>
          </a:xfrm>
          <a:prstGeom prst="rect">
            <a:avLst/>
          </a:prstGeom>
        </p:spPr>
      </p:pic>
      <p:sp>
        <p:nvSpPr>
          <p:cNvPr id="10" name="Rectangle 9">
            <a:extLst>
              <a:ext uri="{FF2B5EF4-FFF2-40B4-BE49-F238E27FC236}">
                <a16:creationId xmlns:a16="http://schemas.microsoft.com/office/drawing/2014/main" id="{ABA4921D-8E8B-CE46-87A3-AC825FC0271E}"/>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8" name="Picture 7">
            <a:extLst>
              <a:ext uri="{FF2B5EF4-FFF2-40B4-BE49-F238E27FC236}">
                <a16:creationId xmlns:a16="http://schemas.microsoft.com/office/drawing/2014/main" id="{15507E00-9CCB-5045-9144-77BA062EA4F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910" t="37594" r="23012" b="9"/>
          <a:stretch/>
        </p:blipFill>
        <p:spPr>
          <a:xfrm rot="5400000">
            <a:off x="-415064" y="413332"/>
            <a:ext cx="5145233" cy="4315106"/>
          </a:xfrm>
          <a:prstGeom prst="rect">
            <a:avLst/>
          </a:prstGeom>
        </p:spPr>
      </p:pic>
      <p:pic>
        <p:nvPicPr>
          <p:cNvPr id="9" name="Picture 8">
            <a:extLst>
              <a:ext uri="{FF2B5EF4-FFF2-40B4-BE49-F238E27FC236}">
                <a16:creationId xmlns:a16="http://schemas.microsoft.com/office/drawing/2014/main" id="{DF585ED8-8B01-F74E-9703-6941ED99B66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507" t="42373" r="25580" b="13559"/>
          <a:stretch/>
        </p:blipFill>
        <p:spPr>
          <a:xfrm rot="16200000">
            <a:off x="6014135" y="2013635"/>
            <a:ext cx="5145233" cy="1114498"/>
          </a:xfrm>
          <a:prstGeom prst="rect">
            <a:avLst/>
          </a:prstGeom>
        </p:spPr>
      </p:pic>
    </p:spTree>
    <p:extLst>
      <p:ext uri="{BB962C8B-B14F-4D97-AF65-F5344CB8AC3E}">
        <p14:creationId xmlns:p14="http://schemas.microsoft.com/office/powerpoint/2010/main" val="33285372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nk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8" y="14459"/>
            <a:ext cx="9144595" cy="5114583"/>
          </a:xfrm>
          <a:prstGeom prst="rect">
            <a:avLst/>
          </a:prstGeom>
        </p:spPr>
      </p:pic>
      <p:sp>
        <p:nvSpPr>
          <p:cNvPr id="9" name="Rectangle 8">
            <a:extLst>
              <a:ext uri="{FF2B5EF4-FFF2-40B4-BE49-F238E27FC236}">
                <a16:creationId xmlns:a16="http://schemas.microsoft.com/office/drawing/2014/main" id="{702C59F4-F260-204D-9815-E0BD1EB4E777}"/>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7" name="Picture 6">
            <a:extLst>
              <a:ext uri="{FF2B5EF4-FFF2-40B4-BE49-F238E27FC236}">
                <a16:creationId xmlns:a16="http://schemas.microsoft.com/office/drawing/2014/main" id="{273FB93C-009A-C643-A0F6-C719D3D90B8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rot="5400000">
            <a:off x="-571370" y="571370"/>
            <a:ext cx="5143500" cy="4000760"/>
          </a:xfrm>
          <a:prstGeom prst="rect">
            <a:avLst/>
          </a:prstGeom>
        </p:spPr>
      </p:pic>
      <p:pic>
        <p:nvPicPr>
          <p:cNvPr id="8" name="Picture 7">
            <a:extLst>
              <a:ext uri="{FF2B5EF4-FFF2-40B4-BE49-F238E27FC236}">
                <a16:creationId xmlns:a16="http://schemas.microsoft.com/office/drawing/2014/main" id="{04044043-BA10-F04D-B36E-EA55EE1A34F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43235" b="14045"/>
          <a:stretch/>
        </p:blipFill>
        <p:spPr>
          <a:xfrm rot="16200000">
            <a:off x="5986424" y="1985924"/>
            <a:ext cx="5143500" cy="1171652"/>
          </a:xfrm>
          <a:prstGeom prst="rect">
            <a:avLst/>
          </a:prstGeom>
        </p:spPr>
      </p:pic>
    </p:spTree>
    <p:extLst>
      <p:ext uri="{BB962C8B-B14F-4D97-AF65-F5344CB8AC3E}">
        <p14:creationId xmlns:p14="http://schemas.microsoft.com/office/powerpoint/2010/main" val="65417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5166360"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3" name="Picture 12">
            <a:extLst>
              <a:ext uri="{FF2B5EF4-FFF2-40B4-BE49-F238E27FC236}">
                <a16:creationId xmlns:a16="http://schemas.microsoft.com/office/drawing/2014/main" id="{682434F0-6168-7447-8974-1BB970984C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481513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olychroma bott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0B4EC-692A-0E4A-8132-681E68192327}"/>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298" y="14459"/>
            <a:ext cx="9144595" cy="5114583"/>
          </a:xfrm>
          <a:prstGeom prst="rect">
            <a:avLst/>
          </a:prstGeom>
        </p:spPr>
      </p:pic>
      <p:sp>
        <p:nvSpPr>
          <p:cNvPr id="8" name="Rectangle 7">
            <a:extLst>
              <a:ext uri="{FF2B5EF4-FFF2-40B4-BE49-F238E27FC236}">
                <a16:creationId xmlns:a16="http://schemas.microsoft.com/office/drawing/2014/main" id="{2BE4DFCA-20F2-0E4A-8F2A-1BC73BCB0586}"/>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85ED728B-5C2A-E141-A285-2B7D6801DC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 y="1736477"/>
            <a:ext cx="9144024" cy="3407023"/>
          </a:xfrm>
          <a:prstGeom prst="rect">
            <a:avLst/>
          </a:prstGeom>
        </p:spPr>
      </p:pic>
    </p:spTree>
    <p:extLst>
      <p:ext uri="{BB962C8B-B14F-4D97-AF65-F5344CB8AC3E}">
        <p14:creationId xmlns:p14="http://schemas.microsoft.com/office/powerpoint/2010/main" val="28444543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urple bott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298" y="14459"/>
            <a:ext cx="9144595" cy="5114583"/>
          </a:xfrm>
          <a:prstGeom prst="rect">
            <a:avLst/>
          </a:prstGeom>
        </p:spPr>
      </p:pic>
      <p:sp>
        <p:nvSpPr>
          <p:cNvPr id="8" name="Rectangle 7">
            <a:extLst>
              <a:ext uri="{FF2B5EF4-FFF2-40B4-BE49-F238E27FC236}">
                <a16:creationId xmlns:a16="http://schemas.microsoft.com/office/drawing/2014/main" id="{5F10A649-1D9E-654B-A72A-FA2EE7579417}"/>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 y="1848973"/>
            <a:ext cx="9144024" cy="3294527"/>
          </a:xfrm>
          <a:prstGeom prst="rect">
            <a:avLst/>
          </a:prstGeom>
        </p:spPr>
      </p:pic>
    </p:spTree>
    <p:extLst>
      <p:ext uri="{BB962C8B-B14F-4D97-AF65-F5344CB8AC3E}">
        <p14:creationId xmlns:p14="http://schemas.microsoft.com/office/powerpoint/2010/main" val="18031439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orange bott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81A52-5CDE-0340-8DB5-26A6345341A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298" y="14459"/>
            <a:ext cx="9144595" cy="5114583"/>
          </a:xfrm>
          <a:prstGeom prst="rect">
            <a:avLst/>
          </a:prstGeom>
        </p:spPr>
      </p:pic>
      <p:sp>
        <p:nvSpPr>
          <p:cNvPr id="7" name="Rectangle 6">
            <a:extLst>
              <a:ext uri="{FF2B5EF4-FFF2-40B4-BE49-F238E27FC236}">
                <a16:creationId xmlns:a16="http://schemas.microsoft.com/office/drawing/2014/main" id="{7317390A-1989-D241-8BDC-34D19422A907}"/>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6E906459-4B86-E548-B319-E00B278CEB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7906"/>
          <a:stretch/>
        </p:blipFill>
        <p:spPr>
          <a:xfrm>
            <a:off x="-298" y="2684504"/>
            <a:ext cx="9144024" cy="2458996"/>
          </a:xfrm>
          <a:prstGeom prst="rect">
            <a:avLst/>
          </a:prstGeom>
        </p:spPr>
      </p:pic>
    </p:spTree>
    <p:extLst>
      <p:ext uri="{BB962C8B-B14F-4D97-AF65-F5344CB8AC3E}">
        <p14:creationId xmlns:p14="http://schemas.microsoft.com/office/powerpoint/2010/main" val="38301553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een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BA988F-7B08-6940-A191-E8441FCAE349}"/>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298" y="14459"/>
            <a:ext cx="9144595" cy="5114583"/>
          </a:xfrm>
          <a:prstGeom prst="rect">
            <a:avLst/>
          </a:prstGeom>
        </p:spPr>
      </p:pic>
      <p:sp>
        <p:nvSpPr>
          <p:cNvPr id="8" name="Rectangle 7">
            <a:extLst>
              <a:ext uri="{FF2B5EF4-FFF2-40B4-BE49-F238E27FC236}">
                <a16:creationId xmlns:a16="http://schemas.microsoft.com/office/drawing/2014/main" id="{B5355D83-721A-5F40-842D-40D2D97898AC}"/>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6" name="Picture 5">
            <a:extLst>
              <a:ext uri="{FF2B5EF4-FFF2-40B4-BE49-F238E27FC236}">
                <a16:creationId xmlns:a16="http://schemas.microsoft.com/office/drawing/2014/main" id="{00203886-9CBA-BA42-9A7B-F0C10D1FC2D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3435"/>
          <a:stretch/>
        </p:blipFill>
        <p:spPr>
          <a:xfrm>
            <a:off x="-298" y="2748792"/>
            <a:ext cx="9144024" cy="2394708"/>
          </a:xfrm>
          <a:prstGeom prst="rect">
            <a:avLst/>
          </a:prstGeom>
        </p:spPr>
      </p:pic>
    </p:spTree>
    <p:extLst>
      <p:ext uri="{BB962C8B-B14F-4D97-AF65-F5344CB8AC3E}">
        <p14:creationId xmlns:p14="http://schemas.microsoft.com/office/powerpoint/2010/main" val="13867127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nk botto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0774E6-920E-054F-BB12-B6F35177E9E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298" y="14459"/>
            <a:ext cx="9144595" cy="5114583"/>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8"/>
          <a:stretch/>
        </p:blipFill>
        <p:spPr>
          <a:xfrm>
            <a:off x="-298" y="2572574"/>
            <a:ext cx="9144024" cy="2570926"/>
          </a:xfrm>
          <a:prstGeom prst="rect">
            <a:avLst/>
          </a:prstGeom>
        </p:spPr>
      </p:pic>
    </p:spTree>
    <p:extLst>
      <p:ext uri="{BB962C8B-B14F-4D97-AF65-F5344CB8AC3E}">
        <p14:creationId xmlns:p14="http://schemas.microsoft.com/office/powerpoint/2010/main" val="20500625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olychroma corn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684BD5-AC53-A847-B459-B330BB96E3FF}"/>
              </a:ext>
            </a:extLst>
          </p:cNvPr>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298" y="251"/>
            <a:ext cx="9145738" cy="5143640"/>
          </a:xfrm>
          <a:prstGeom prst="rect">
            <a:avLst/>
          </a:prstGeom>
        </p:spPr>
      </p:pic>
      <p:pic>
        <p:nvPicPr>
          <p:cNvPr id="4" name="Picture 3">
            <a:extLst>
              <a:ext uri="{FF2B5EF4-FFF2-40B4-BE49-F238E27FC236}">
                <a16:creationId xmlns:a16="http://schemas.microsoft.com/office/drawing/2014/main" id="{9D55A81F-BEE4-ED44-A551-CAF6FCD94E6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111" t="11313" r="10657" b="5460"/>
          <a:stretch/>
        </p:blipFill>
        <p:spPr>
          <a:xfrm flipV="1">
            <a:off x="-298" y="0"/>
            <a:ext cx="9145738" cy="5143249"/>
          </a:xfrm>
          <a:prstGeom prst="rect">
            <a:avLst/>
          </a:prstGeom>
        </p:spPr>
      </p:pic>
      <p:sp>
        <p:nvSpPr>
          <p:cNvPr id="5" name="Rectangle 4">
            <a:extLst>
              <a:ext uri="{FF2B5EF4-FFF2-40B4-BE49-F238E27FC236}">
                <a16:creationId xmlns:a16="http://schemas.microsoft.com/office/drawing/2014/main" id="{C6739785-A67A-F54C-8439-CA7590E4C2D9}"/>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31205897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urple corn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656004-9A68-F043-B449-011D1496820E}"/>
              </a:ext>
            </a:extLst>
          </p:cNvPr>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298" y="251"/>
            <a:ext cx="9145738" cy="5143640"/>
          </a:xfrm>
          <a:prstGeom prst="rect">
            <a:avLst/>
          </a:prstGeom>
        </p:spPr>
      </p:pic>
      <p:pic>
        <p:nvPicPr>
          <p:cNvPr id="3" name="Picture 2">
            <a:extLst>
              <a:ext uri="{FF2B5EF4-FFF2-40B4-BE49-F238E27FC236}">
                <a16:creationId xmlns:a16="http://schemas.microsoft.com/office/drawing/2014/main" id="{83BF172F-DB86-1C41-BA0F-B2D4F2A79E4B}"/>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flipV="1">
            <a:off x="-298" y="251"/>
            <a:ext cx="9144024" cy="5142676"/>
          </a:xfrm>
          <a:prstGeom prst="rect">
            <a:avLst/>
          </a:prstGeom>
        </p:spPr>
      </p:pic>
      <p:sp>
        <p:nvSpPr>
          <p:cNvPr id="16" name="Rectangle 15">
            <a:extLst>
              <a:ext uri="{FF2B5EF4-FFF2-40B4-BE49-F238E27FC236}">
                <a16:creationId xmlns:a16="http://schemas.microsoft.com/office/drawing/2014/main" id="{185EC8B0-A3FD-D04F-9AE6-834E112C5140}"/>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673678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orange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718FD-6F22-524B-9D7D-983F8A37D654}"/>
              </a:ext>
            </a:extLst>
          </p:cNvPr>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298" y="251"/>
            <a:ext cx="9145738" cy="5143640"/>
          </a:xfrm>
          <a:prstGeom prst="rect">
            <a:avLst/>
          </a:prstGeom>
        </p:spPr>
      </p:pic>
      <p:pic>
        <p:nvPicPr>
          <p:cNvPr id="9" name="Picture 8">
            <a:extLst>
              <a:ext uri="{FF2B5EF4-FFF2-40B4-BE49-F238E27FC236}">
                <a16:creationId xmlns:a16="http://schemas.microsoft.com/office/drawing/2014/main" id="{8B1CFADF-E352-FA48-8534-4BF398E4FC81}"/>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flipV="1">
            <a:off x="-298" y="251"/>
            <a:ext cx="9144024" cy="5142676"/>
          </a:xfrm>
          <a:prstGeom prst="rect">
            <a:avLst/>
          </a:prstGeom>
        </p:spPr>
      </p:pic>
      <p:sp>
        <p:nvSpPr>
          <p:cNvPr id="10" name="Rectangle 9">
            <a:extLst>
              <a:ext uri="{FF2B5EF4-FFF2-40B4-BE49-F238E27FC236}">
                <a16:creationId xmlns:a16="http://schemas.microsoft.com/office/drawing/2014/main" id="{068C9845-F6E8-0F4C-B3CE-474DF1F847F3}"/>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18410269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green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3D1236-E13D-F744-8B89-696998E2035D}"/>
              </a:ext>
            </a:extLst>
          </p:cNvPr>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298" y="251"/>
            <a:ext cx="9145738" cy="5143640"/>
          </a:xfrm>
          <a:prstGeom prst="rect">
            <a:avLst/>
          </a:prstGeom>
        </p:spPr>
      </p:pic>
      <p:pic>
        <p:nvPicPr>
          <p:cNvPr id="7" name="Picture 6">
            <a:extLst>
              <a:ext uri="{FF2B5EF4-FFF2-40B4-BE49-F238E27FC236}">
                <a16:creationId xmlns:a16="http://schemas.microsoft.com/office/drawing/2014/main" id="{A8560FCB-C1E2-7544-A14F-6621429E7A24}"/>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flipV="1">
            <a:off x="-298" y="251"/>
            <a:ext cx="9144024" cy="5142676"/>
          </a:xfrm>
          <a:prstGeom prst="rect">
            <a:avLst/>
          </a:prstGeom>
        </p:spPr>
      </p:pic>
      <p:sp>
        <p:nvSpPr>
          <p:cNvPr id="10" name="Rectangle 9">
            <a:extLst>
              <a:ext uri="{FF2B5EF4-FFF2-40B4-BE49-F238E27FC236}">
                <a16:creationId xmlns:a16="http://schemas.microsoft.com/office/drawing/2014/main" id="{EE3CD998-4413-1F4E-8668-17FB35E0124B}"/>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37415857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ink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ADD54F-CA29-B644-B779-BA51EF126A26}"/>
              </a:ext>
            </a:extLst>
          </p:cNvPr>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298" y="251"/>
            <a:ext cx="9145738" cy="5143640"/>
          </a:xfrm>
          <a:prstGeom prst="rect">
            <a:avLst/>
          </a:prstGeom>
        </p:spPr>
      </p:pic>
      <p:pic>
        <p:nvPicPr>
          <p:cNvPr id="9" name="Picture 8">
            <a:extLst>
              <a:ext uri="{FF2B5EF4-FFF2-40B4-BE49-F238E27FC236}">
                <a16:creationId xmlns:a16="http://schemas.microsoft.com/office/drawing/2014/main" id="{CF30BF33-2763-2D44-80ED-A64BC612E5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V="1">
            <a:off x="-298" y="824"/>
            <a:ext cx="9144024" cy="5142676"/>
          </a:xfrm>
          <a:prstGeom prst="rect">
            <a:avLst/>
          </a:prstGeom>
        </p:spPr>
      </p:pic>
      <p:sp>
        <p:nvSpPr>
          <p:cNvPr id="10" name="Rectangle 9">
            <a:extLst>
              <a:ext uri="{FF2B5EF4-FFF2-40B4-BE49-F238E27FC236}">
                <a16:creationId xmlns:a16="http://schemas.microsoft.com/office/drawing/2014/main" id="{58828C32-ADDC-4749-9519-42109EA36329}"/>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970918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973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Black">
    <p:spTree>
      <p:nvGrpSpPr>
        <p:cNvPr id="1" name=""/>
        <p:cNvGrpSpPr/>
        <p:nvPr/>
      </p:nvGrpSpPr>
      <p:grpSpPr>
        <a:xfrm>
          <a:off x="0" y="0"/>
          <a:ext cx="0" cy="0"/>
          <a:chOff x="0" y="0"/>
          <a:chExt cx="0" cy="0"/>
        </a:xfrm>
      </p:grpSpPr>
      <p:sp>
        <p:nvSpPr>
          <p:cNvPr id="1192" name="Title Text"/>
          <p:cNvSpPr txBox="1">
            <a:spLocks noGrp="1"/>
          </p:cNvSpPr>
          <p:nvPr>
            <p:ph type="title"/>
          </p:nvPr>
        </p:nvSpPr>
        <p:spPr>
          <a:xfrm>
            <a:off x="628814" y="497976"/>
            <a:ext cx="7888159" cy="994544"/>
          </a:xfrm>
          <a:prstGeom prst="rect">
            <a:avLst/>
          </a:prstGeom>
        </p:spPr>
        <p:txBody>
          <a:bodyPr/>
          <a:lstStyle>
            <a:lvl1pPr>
              <a:defRPr spc="263"/>
            </a:lvl1pPr>
          </a:lstStyle>
          <a:p>
            <a:r>
              <a:t>Title Text</a:t>
            </a:r>
          </a:p>
        </p:txBody>
      </p:sp>
      <p:sp>
        <p:nvSpPr>
          <p:cNvPr id="1193" name="Slide Number"/>
          <p:cNvSpPr txBox="1">
            <a:spLocks noGrp="1"/>
          </p:cNvSpPr>
          <p:nvPr>
            <p:ph type="sldNum" sz="quarter" idx="2"/>
          </p:nvPr>
        </p:nvSpPr>
        <p:spPr>
          <a:xfrm>
            <a:off x="6463721" y="4688503"/>
            <a:ext cx="89480" cy="157519"/>
          </a:xfrm>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3556201770"/>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2681913945"/>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790792DD-1A4A-4483-AE97-B4E5E7907F0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5" y="2067076"/>
            <a:ext cx="3659379" cy="914845"/>
          </a:xfrm>
          <a:prstGeom prst="rect">
            <a:avLst/>
          </a:prstGeom>
        </p:spPr>
      </p:pic>
    </p:spTree>
    <p:extLst>
      <p:ext uri="{BB962C8B-B14F-4D97-AF65-F5344CB8AC3E}">
        <p14:creationId xmlns:p14="http://schemas.microsoft.com/office/powerpoint/2010/main" val="296567387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11440EF5-827C-4D71-B675-62BA6DAE5C2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6" y="3071095"/>
            <a:ext cx="6536530"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6" y="3354775"/>
            <a:ext cx="6536530"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28352693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7" name="Picture 16" descr="A sunset in the background&#10;&#10;Description automatically generated">
            <a:extLst>
              <a:ext uri="{FF2B5EF4-FFF2-40B4-BE49-F238E27FC236}">
                <a16:creationId xmlns:a16="http://schemas.microsoft.com/office/drawing/2014/main" id="{0146A461-2206-4284-B8D4-EF4B81E7E54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6"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6"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9512885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descr="A sunset in the background&#10;&#10;Description automatically generated">
            <a:extLst>
              <a:ext uri="{FF2B5EF4-FFF2-40B4-BE49-F238E27FC236}">
                <a16:creationId xmlns:a16="http://schemas.microsoft.com/office/drawing/2014/main" id="{CAABA169-915A-4BBB-A255-8A55CEA69A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2927157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86078997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3"/>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900152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95876"/>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06763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66531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2.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theme" Target="../theme/theme4.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theme" Target="../theme/theme5.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theme" Target="../theme/theme6.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theme" Target="../theme/theme7.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theme" Target="../theme/theme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5"/>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172723311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62"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189"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189"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31" indent="-285743" algn="l" defTabSz="457189"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2972" indent="-228594" algn="l" defTabSz="457189"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160"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348"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744984"/>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Lst>
  <p:transition>
    <p:fade/>
  </p:transition>
  <p:hf sldNum="0" hdr="0" ftr="0" dt="0"/>
  <p:txStyles>
    <p:titleStyle>
      <a:lvl1pPr algn="l" defTabSz="406439" rtl="0" eaLnBrk="1" latinLnBrk="0" hangingPunct="1">
        <a:lnSpc>
          <a:spcPct val="90000"/>
        </a:lnSpc>
        <a:spcBef>
          <a:spcPct val="0"/>
        </a:spcBef>
        <a:buNone/>
        <a:defRPr lang="en-US" sz="1778" b="0" kern="1200" cap="none" spc="-44"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406439" rtl="0" eaLnBrk="1" fontAlgn="auto" latinLnBrk="0" hangingPunct="1">
        <a:lnSpc>
          <a:spcPct val="90000"/>
        </a:lnSpc>
        <a:spcBef>
          <a:spcPct val="20000"/>
        </a:spcBef>
        <a:spcAft>
          <a:spcPts val="0"/>
        </a:spcAft>
        <a:buClrTx/>
        <a:buSzPct val="90000"/>
        <a:buFont typeface="Arial" pitchFamily="34" charset="0"/>
        <a:buNone/>
        <a:tabLst/>
        <a:defRPr sz="1185"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149417" marR="0" indent="0" algn="l" defTabSz="406439" rtl="0" eaLnBrk="1" fontAlgn="auto" latinLnBrk="0" hangingPunct="1">
        <a:lnSpc>
          <a:spcPct val="90000"/>
        </a:lnSpc>
        <a:spcBef>
          <a:spcPts val="222"/>
        </a:spcBef>
        <a:spcAft>
          <a:spcPts val="0"/>
        </a:spcAft>
        <a:buClrTx/>
        <a:buSzPct val="90000"/>
        <a:buFont typeface="Arial" pitchFamily="34" charset="0"/>
        <a:buNone/>
        <a:tabLst/>
        <a:defRPr sz="889"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249029" marR="0" indent="0" algn="l" defTabSz="406439" rtl="0" eaLnBrk="1" fontAlgn="auto" latinLnBrk="0" hangingPunct="1">
        <a:lnSpc>
          <a:spcPct val="90000"/>
        </a:lnSpc>
        <a:spcBef>
          <a:spcPts val="222"/>
        </a:spcBef>
        <a:spcAft>
          <a:spcPts val="0"/>
        </a:spcAft>
        <a:buClrTx/>
        <a:buSzPct val="90000"/>
        <a:buFont typeface="Arial" pitchFamily="34" charset="0"/>
        <a:buNone/>
        <a:tabLst/>
        <a:defRPr sz="889"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348641" marR="0" indent="0" algn="l" defTabSz="406439" rtl="0" eaLnBrk="1" fontAlgn="auto" latinLnBrk="0" hangingPunct="1">
        <a:lnSpc>
          <a:spcPct val="90000"/>
        </a:lnSpc>
        <a:spcBef>
          <a:spcPts val="222"/>
        </a:spcBef>
        <a:spcAft>
          <a:spcPts val="0"/>
        </a:spcAft>
        <a:buClrTx/>
        <a:buSzPct val="90000"/>
        <a:buFont typeface="Arial" pitchFamily="34" charset="0"/>
        <a:buNone/>
        <a:tabLst/>
        <a:defRPr sz="741"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448252" marR="0" indent="0" algn="l" defTabSz="406439" rtl="0" eaLnBrk="1" fontAlgn="auto" latinLnBrk="0" hangingPunct="1">
        <a:lnSpc>
          <a:spcPct val="90000"/>
        </a:lnSpc>
        <a:spcBef>
          <a:spcPts val="222"/>
        </a:spcBef>
        <a:spcAft>
          <a:spcPts val="0"/>
        </a:spcAft>
        <a:buClrTx/>
        <a:buSzPct val="90000"/>
        <a:buFont typeface="Arial" pitchFamily="34" charset="0"/>
        <a:buNone/>
        <a:tabLst/>
        <a:defRPr sz="741"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1117706"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6pPr>
      <a:lvl7pPr marL="1320925"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7pPr>
      <a:lvl8pPr marL="1524145"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8pPr>
      <a:lvl9pPr marL="1727364"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9pPr>
    </p:bodyStyle>
    <p:otherStyle>
      <a:defPPr>
        <a:defRPr lang="en-US"/>
      </a:defPPr>
      <a:lvl1pPr marL="0" algn="l" defTabSz="406439" rtl="0" eaLnBrk="1" latinLnBrk="0" hangingPunct="1">
        <a:defRPr sz="785" kern="1200">
          <a:solidFill>
            <a:schemeClr val="tx1"/>
          </a:solidFill>
          <a:latin typeface="+mn-lt"/>
          <a:ea typeface="+mn-ea"/>
          <a:cs typeface="+mn-cs"/>
        </a:defRPr>
      </a:lvl1pPr>
      <a:lvl2pPr marL="203219" algn="l" defTabSz="406439" rtl="0" eaLnBrk="1" latinLnBrk="0" hangingPunct="1">
        <a:defRPr sz="785" kern="1200">
          <a:solidFill>
            <a:schemeClr val="tx1"/>
          </a:solidFill>
          <a:latin typeface="+mn-lt"/>
          <a:ea typeface="+mn-ea"/>
          <a:cs typeface="+mn-cs"/>
        </a:defRPr>
      </a:lvl2pPr>
      <a:lvl3pPr marL="406439" algn="l" defTabSz="406439" rtl="0" eaLnBrk="1" latinLnBrk="0" hangingPunct="1">
        <a:defRPr sz="785" kern="1200">
          <a:solidFill>
            <a:schemeClr val="tx1"/>
          </a:solidFill>
          <a:latin typeface="+mn-lt"/>
          <a:ea typeface="+mn-ea"/>
          <a:cs typeface="+mn-cs"/>
        </a:defRPr>
      </a:lvl3pPr>
      <a:lvl4pPr marL="609658" algn="l" defTabSz="406439" rtl="0" eaLnBrk="1" latinLnBrk="0" hangingPunct="1">
        <a:defRPr sz="785" kern="1200">
          <a:solidFill>
            <a:schemeClr val="tx1"/>
          </a:solidFill>
          <a:latin typeface="+mn-lt"/>
          <a:ea typeface="+mn-ea"/>
          <a:cs typeface="+mn-cs"/>
        </a:defRPr>
      </a:lvl4pPr>
      <a:lvl5pPr marL="812877" algn="l" defTabSz="406439" rtl="0" eaLnBrk="1" latinLnBrk="0" hangingPunct="1">
        <a:defRPr sz="785" kern="1200">
          <a:solidFill>
            <a:schemeClr val="tx1"/>
          </a:solidFill>
          <a:latin typeface="+mn-lt"/>
          <a:ea typeface="+mn-ea"/>
          <a:cs typeface="+mn-cs"/>
        </a:defRPr>
      </a:lvl5pPr>
      <a:lvl6pPr marL="1016097" algn="l" defTabSz="406439" rtl="0" eaLnBrk="1" latinLnBrk="0" hangingPunct="1">
        <a:defRPr sz="785" kern="1200">
          <a:solidFill>
            <a:schemeClr val="tx1"/>
          </a:solidFill>
          <a:latin typeface="+mn-lt"/>
          <a:ea typeface="+mn-ea"/>
          <a:cs typeface="+mn-cs"/>
        </a:defRPr>
      </a:lvl6pPr>
      <a:lvl7pPr marL="1219316" algn="l" defTabSz="406439" rtl="0" eaLnBrk="1" latinLnBrk="0" hangingPunct="1">
        <a:defRPr sz="785" kern="1200">
          <a:solidFill>
            <a:schemeClr val="tx1"/>
          </a:solidFill>
          <a:latin typeface="+mn-lt"/>
          <a:ea typeface="+mn-ea"/>
          <a:cs typeface="+mn-cs"/>
        </a:defRPr>
      </a:lvl7pPr>
      <a:lvl8pPr marL="1422535" algn="l" defTabSz="406439" rtl="0" eaLnBrk="1" latinLnBrk="0" hangingPunct="1">
        <a:defRPr sz="785" kern="1200">
          <a:solidFill>
            <a:schemeClr val="tx1"/>
          </a:solidFill>
          <a:latin typeface="+mn-lt"/>
          <a:ea typeface="+mn-ea"/>
          <a:cs typeface="+mn-cs"/>
        </a:defRPr>
      </a:lvl8pPr>
      <a:lvl9pPr marL="1625755" algn="l" defTabSz="406439" rtl="0" eaLnBrk="1" latinLnBrk="0" hangingPunct="1">
        <a:defRPr sz="7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0">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5"/>
            <a:ext cx="8740141" cy="153939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7413203"/>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Lst>
  <p:transition>
    <p:fade/>
  </p:transition>
  <p:hf hdr="0" dt="0"/>
  <p:txStyles>
    <p:titleStyle>
      <a:lvl1pPr algn="l" defTabSz="685772"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07" marR="0" indent="0" algn="l" defTabSz="68577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79" marR="0" indent="0" algn="l" defTabSz="68577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51" marR="0" indent="0" algn="l" defTabSz="68577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22" marR="0" indent="0" algn="l" defTabSz="68577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871"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56"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42"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29"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2" rtl="0" eaLnBrk="1" latinLnBrk="0" hangingPunct="1">
        <a:defRPr sz="1324" kern="1200">
          <a:solidFill>
            <a:schemeClr val="tx1"/>
          </a:solidFill>
          <a:latin typeface="+mn-lt"/>
          <a:ea typeface="+mn-ea"/>
          <a:cs typeface="+mn-cs"/>
        </a:defRPr>
      </a:lvl1pPr>
      <a:lvl2pPr marL="342886" algn="l" defTabSz="685772" rtl="0" eaLnBrk="1" latinLnBrk="0" hangingPunct="1">
        <a:defRPr sz="1324" kern="1200">
          <a:solidFill>
            <a:schemeClr val="tx1"/>
          </a:solidFill>
          <a:latin typeface="+mn-lt"/>
          <a:ea typeface="+mn-ea"/>
          <a:cs typeface="+mn-cs"/>
        </a:defRPr>
      </a:lvl2pPr>
      <a:lvl3pPr marL="685772" algn="l" defTabSz="685772" rtl="0" eaLnBrk="1" latinLnBrk="0" hangingPunct="1">
        <a:defRPr sz="1324" kern="1200">
          <a:solidFill>
            <a:schemeClr val="tx1"/>
          </a:solidFill>
          <a:latin typeface="+mn-lt"/>
          <a:ea typeface="+mn-ea"/>
          <a:cs typeface="+mn-cs"/>
        </a:defRPr>
      </a:lvl3pPr>
      <a:lvl4pPr marL="1028657" algn="l" defTabSz="685772" rtl="0" eaLnBrk="1" latinLnBrk="0" hangingPunct="1">
        <a:defRPr sz="1324" kern="1200">
          <a:solidFill>
            <a:schemeClr val="tx1"/>
          </a:solidFill>
          <a:latin typeface="+mn-lt"/>
          <a:ea typeface="+mn-ea"/>
          <a:cs typeface="+mn-cs"/>
        </a:defRPr>
      </a:lvl4pPr>
      <a:lvl5pPr marL="1371542" algn="l" defTabSz="685772" rtl="0" eaLnBrk="1" latinLnBrk="0" hangingPunct="1">
        <a:defRPr sz="1324" kern="1200">
          <a:solidFill>
            <a:schemeClr val="tx1"/>
          </a:solidFill>
          <a:latin typeface="+mn-lt"/>
          <a:ea typeface="+mn-ea"/>
          <a:cs typeface="+mn-cs"/>
        </a:defRPr>
      </a:lvl5pPr>
      <a:lvl6pPr marL="1714428" algn="l" defTabSz="685772" rtl="0" eaLnBrk="1" latinLnBrk="0" hangingPunct="1">
        <a:defRPr sz="1324" kern="1200">
          <a:solidFill>
            <a:schemeClr val="tx1"/>
          </a:solidFill>
          <a:latin typeface="+mn-lt"/>
          <a:ea typeface="+mn-ea"/>
          <a:cs typeface="+mn-cs"/>
        </a:defRPr>
      </a:lvl6pPr>
      <a:lvl7pPr marL="2057313" algn="l" defTabSz="685772" rtl="0" eaLnBrk="1" latinLnBrk="0" hangingPunct="1">
        <a:defRPr sz="1324" kern="1200">
          <a:solidFill>
            <a:schemeClr val="tx1"/>
          </a:solidFill>
          <a:latin typeface="+mn-lt"/>
          <a:ea typeface="+mn-ea"/>
          <a:cs typeface="+mn-cs"/>
        </a:defRPr>
      </a:lvl7pPr>
      <a:lvl8pPr marL="2400199" algn="l" defTabSz="685772" rtl="0" eaLnBrk="1" latinLnBrk="0" hangingPunct="1">
        <a:defRPr sz="1324" kern="1200">
          <a:solidFill>
            <a:schemeClr val="tx1"/>
          </a:solidFill>
          <a:latin typeface="+mn-lt"/>
          <a:ea typeface="+mn-ea"/>
          <a:cs typeface="+mn-cs"/>
        </a:defRPr>
      </a:lvl8pPr>
      <a:lvl9pPr marL="2743085" algn="l" defTabSz="68577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9865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Lst>
  <p:txStyles>
    <p:titleStyle>
      <a:lvl1pPr algn="l" defTabSz="406439" rtl="0" eaLnBrk="1" latinLnBrk="0" hangingPunct="1">
        <a:lnSpc>
          <a:spcPct val="90000"/>
        </a:lnSpc>
        <a:spcBef>
          <a:spcPct val="0"/>
        </a:spcBef>
        <a:buNone/>
        <a:defRPr sz="1956" kern="1200">
          <a:solidFill>
            <a:schemeClr val="tx1"/>
          </a:solidFill>
          <a:latin typeface="+mj-lt"/>
          <a:ea typeface="+mj-ea"/>
          <a:cs typeface="+mj-cs"/>
        </a:defRPr>
      </a:lvl1pPr>
    </p:titleStyle>
    <p:bodyStyle>
      <a:lvl1pPr marL="101610" indent="-101610" algn="l" defTabSz="406439" rtl="0" eaLnBrk="1" latinLnBrk="0" hangingPunct="1">
        <a:lnSpc>
          <a:spcPct val="90000"/>
        </a:lnSpc>
        <a:spcBef>
          <a:spcPts val="445"/>
        </a:spcBef>
        <a:buFont typeface="Arial" panose="020B0604020202020204" pitchFamily="34" charset="0"/>
        <a:buChar char="•"/>
        <a:defRPr sz="1245" kern="1200">
          <a:solidFill>
            <a:schemeClr val="tx1"/>
          </a:solidFill>
          <a:latin typeface="+mn-lt"/>
          <a:ea typeface="+mn-ea"/>
          <a:cs typeface="+mn-cs"/>
        </a:defRPr>
      </a:lvl1pPr>
      <a:lvl2pPr marL="304829" indent="-101610" algn="l" defTabSz="406439" rtl="0" eaLnBrk="1" latinLnBrk="0" hangingPunct="1">
        <a:lnSpc>
          <a:spcPct val="90000"/>
        </a:lnSpc>
        <a:spcBef>
          <a:spcPts val="222"/>
        </a:spcBef>
        <a:buFont typeface="Arial" panose="020B0604020202020204" pitchFamily="34" charset="0"/>
        <a:buChar char="•"/>
        <a:defRPr sz="1067" kern="1200">
          <a:solidFill>
            <a:schemeClr val="tx1"/>
          </a:solidFill>
          <a:latin typeface="+mn-lt"/>
          <a:ea typeface="+mn-ea"/>
          <a:cs typeface="+mn-cs"/>
        </a:defRPr>
      </a:lvl2pPr>
      <a:lvl3pPr marL="508049" indent="-101610" algn="l" defTabSz="406439" rtl="0" eaLnBrk="1" latinLnBrk="0" hangingPunct="1">
        <a:lnSpc>
          <a:spcPct val="90000"/>
        </a:lnSpc>
        <a:spcBef>
          <a:spcPts val="222"/>
        </a:spcBef>
        <a:buFont typeface="Arial" panose="020B0604020202020204" pitchFamily="34" charset="0"/>
        <a:buChar char="•"/>
        <a:defRPr sz="889" kern="1200">
          <a:solidFill>
            <a:schemeClr val="tx1"/>
          </a:solidFill>
          <a:latin typeface="+mn-lt"/>
          <a:ea typeface="+mn-ea"/>
          <a:cs typeface="+mn-cs"/>
        </a:defRPr>
      </a:lvl3pPr>
      <a:lvl4pPr marL="711269"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4pPr>
      <a:lvl5pPr marL="914489"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5pPr>
      <a:lvl6pPr marL="1117708"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6pPr>
      <a:lvl7pPr marL="1320928"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7pPr>
      <a:lvl8pPr marL="1524148"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8pPr>
      <a:lvl9pPr marL="1727367"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9pPr>
    </p:bodyStyle>
    <p:otherStyle>
      <a:defPPr>
        <a:defRPr lang="en-US"/>
      </a:defPPr>
      <a:lvl1pPr marL="0" algn="l" defTabSz="406439" rtl="0" eaLnBrk="1" latinLnBrk="0" hangingPunct="1">
        <a:defRPr sz="800" kern="1200">
          <a:solidFill>
            <a:schemeClr val="tx1"/>
          </a:solidFill>
          <a:latin typeface="+mn-lt"/>
          <a:ea typeface="+mn-ea"/>
          <a:cs typeface="+mn-cs"/>
        </a:defRPr>
      </a:lvl1pPr>
      <a:lvl2pPr marL="203220" algn="l" defTabSz="406439" rtl="0" eaLnBrk="1" latinLnBrk="0" hangingPunct="1">
        <a:defRPr sz="800" kern="1200">
          <a:solidFill>
            <a:schemeClr val="tx1"/>
          </a:solidFill>
          <a:latin typeface="+mn-lt"/>
          <a:ea typeface="+mn-ea"/>
          <a:cs typeface="+mn-cs"/>
        </a:defRPr>
      </a:lvl2pPr>
      <a:lvl3pPr marL="406439" algn="l" defTabSz="406439" rtl="0" eaLnBrk="1" latinLnBrk="0" hangingPunct="1">
        <a:defRPr sz="800" kern="1200">
          <a:solidFill>
            <a:schemeClr val="tx1"/>
          </a:solidFill>
          <a:latin typeface="+mn-lt"/>
          <a:ea typeface="+mn-ea"/>
          <a:cs typeface="+mn-cs"/>
        </a:defRPr>
      </a:lvl3pPr>
      <a:lvl4pPr marL="609659" algn="l" defTabSz="406439" rtl="0" eaLnBrk="1" latinLnBrk="0" hangingPunct="1">
        <a:defRPr sz="800" kern="1200">
          <a:solidFill>
            <a:schemeClr val="tx1"/>
          </a:solidFill>
          <a:latin typeface="+mn-lt"/>
          <a:ea typeface="+mn-ea"/>
          <a:cs typeface="+mn-cs"/>
        </a:defRPr>
      </a:lvl4pPr>
      <a:lvl5pPr marL="812879" algn="l" defTabSz="406439" rtl="0" eaLnBrk="1" latinLnBrk="0" hangingPunct="1">
        <a:defRPr sz="800" kern="1200">
          <a:solidFill>
            <a:schemeClr val="tx1"/>
          </a:solidFill>
          <a:latin typeface="+mn-lt"/>
          <a:ea typeface="+mn-ea"/>
          <a:cs typeface="+mn-cs"/>
        </a:defRPr>
      </a:lvl5pPr>
      <a:lvl6pPr marL="1016099" algn="l" defTabSz="406439" rtl="0" eaLnBrk="1" latinLnBrk="0" hangingPunct="1">
        <a:defRPr sz="800" kern="1200">
          <a:solidFill>
            <a:schemeClr val="tx1"/>
          </a:solidFill>
          <a:latin typeface="+mn-lt"/>
          <a:ea typeface="+mn-ea"/>
          <a:cs typeface="+mn-cs"/>
        </a:defRPr>
      </a:lvl6pPr>
      <a:lvl7pPr marL="1219318" algn="l" defTabSz="406439" rtl="0" eaLnBrk="1" latinLnBrk="0" hangingPunct="1">
        <a:defRPr sz="800" kern="1200">
          <a:solidFill>
            <a:schemeClr val="tx1"/>
          </a:solidFill>
          <a:latin typeface="+mn-lt"/>
          <a:ea typeface="+mn-ea"/>
          <a:cs typeface="+mn-cs"/>
        </a:defRPr>
      </a:lvl7pPr>
      <a:lvl8pPr marL="1422538" algn="l" defTabSz="406439" rtl="0" eaLnBrk="1" latinLnBrk="0" hangingPunct="1">
        <a:defRPr sz="800" kern="1200">
          <a:solidFill>
            <a:schemeClr val="tx1"/>
          </a:solidFill>
          <a:latin typeface="+mn-lt"/>
          <a:ea typeface="+mn-ea"/>
          <a:cs typeface="+mn-cs"/>
        </a:defRPr>
      </a:lvl8pPr>
      <a:lvl9pPr marL="1625758" algn="l" defTabSz="406439" rtl="0" eaLnBrk="1" latinLnBrk="0" hangingPunct="1">
        <a:defRPr sz="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4"/>
            <a:ext cx="8740141" cy="153939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6259427"/>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Lst>
  <p:transition>
    <p:fade/>
  </p:transition>
  <p:hf sldNum="0" hdr="0" ftr="0" dt="0"/>
  <p:txStyles>
    <p:titleStyle>
      <a:lvl1pPr algn="l" defTabSz="685799"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575849"/>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Lst>
  <p:txStyles>
    <p:titleStyle>
      <a:lvl1pPr algn="l" defTabSz="406439" rtl="0" eaLnBrk="1" latinLnBrk="0" hangingPunct="1">
        <a:lnSpc>
          <a:spcPct val="90000"/>
        </a:lnSpc>
        <a:spcBef>
          <a:spcPct val="0"/>
        </a:spcBef>
        <a:buNone/>
        <a:defRPr sz="1956" kern="1200">
          <a:solidFill>
            <a:schemeClr val="tx1"/>
          </a:solidFill>
          <a:latin typeface="+mj-lt"/>
          <a:ea typeface="+mj-ea"/>
          <a:cs typeface="+mj-cs"/>
        </a:defRPr>
      </a:lvl1pPr>
    </p:titleStyle>
    <p:bodyStyle>
      <a:lvl1pPr marL="101610" indent="-101610" algn="l" defTabSz="406439" rtl="0" eaLnBrk="1" latinLnBrk="0" hangingPunct="1">
        <a:lnSpc>
          <a:spcPct val="90000"/>
        </a:lnSpc>
        <a:spcBef>
          <a:spcPts val="444"/>
        </a:spcBef>
        <a:buFont typeface="Arial" panose="020B0604020202020204" pitchFamily="34" charset="0"/>
        <a:buChar char="•"/>
        <a:defRPr sz="1244" kern="1200">
          <a:solidFill>
            <a:schemeClr val="tx1"/>
          </a:solidFill>
          <a:latin typeface="+mn-lt"/>
          <a:ea typeface="+mn-ea"/>
          <a:cs typeface="+mn-cs"/>
        </a:defRPr>
      </a:lvl1pPr>
      <a:lvl2pPr marL="304829" indent="-101610" algn="l" defTabSz="406439" rtl="0" eaLnBrk="1" latinLnBrk="0" hangingPunct="1">
        <a:lnSpc>
          <a:spcPct val="90000"/>
        </a:lnSpc>
        <a:spcBef>
          <a:spcPts val="223"/>
        </a:spcBef>
        <a:buFont typeface="Arial" panose="020B0604020202020204" pitchFamily="34" charset="0"/>
        <a:buChar char="•"/>
        <a:defRPr sz="1067" kern="1200">
          <a:solidFill>
            <a:schemeClr val="tx1"/>
          </a:solidFill>
          <a:latin typeface="+mn-lt"/>
          <a:ea typeface="+mn-ea"/>
          <a:cs typeface="+mn-cs"/>
        </a:defRPr>
      </a:lvl2pPr>
      <a:lvl3pPr marL="508049" indent="-101610" algn="l" defTabSz="406439" rtl="0" eaLnBrk="1" latinLnBrk="0" hangingPunct="1">
        <a:lnSpc>
          <a:spcPct val="90000"/>
        </a:lnSpc>
        <a:spcBef>
          <a:spcPts val="223"/>
        </a:spcBef>
        <a:buFont typeface="Arial" panose="020B0604020202020204" pitchFamily="34" charset="0"/>
        <a:buChar char="•"/>
        <a:defRPr sz="889" kern="1200">
          <a:solidFill>
            <a:schemeClr val="tx1"/>
          </a:solidFill>
          <a:latin typeface="+mn-lt"/>
          <a:ea typeface="+mn-ea"/>
          <a:cs typeface="+mn-cs"/>
        </a:defRPr>
      </a:lvl3pPr>
      <a:lvl4pPr marL="711269"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4pPr>
      <a:lvl5pPr marL="914489"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5pPr>
      <a:lvl6pPr marL="111770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6pPr>
      <a:lvl7pPr marL="132092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7pPr>
      <a:lvl8pPr marL="152414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8pPr>
      <a:lvl9pPr marL="172736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9pPr>
    </p:bodyStyle>
    <p:otherStyle>
      <a:defPPr>
        <a:defRPr lang="en-US"/>
      </a:defPPr>
      <a:lvl1pPr marL="0" algn="l" defTabSz="406439" rtl="0" eaLnBrk="1" latinLnBrk="0" hangingPunct="1">
        <a:defRPr sz="800" kern="1200">
          <a:solidFill>
            <a:schemeClr val="tx1"/>
          </a:solidFill>
          <a:latin typeface="+mn-lt"/>
          <a:ea typeface="+mn-ea"/>
          <a:cs typeface="+mn-cs"/>
        </a:defRPr>
      </a:lvl1pPr>
      <a:lvl2pPr marL="203219" algn="l" defTabSz="406439" rtl="0" eaLnBrk="1" latinLnBrk="0" hangingPunct="1">
        <a:defRPr sz="800" kern="1200">
          <a:solidFill>
            <a:schemeClr val="tx1"/>
          </a:solidFill>
          <a:latin typeface="+mn-lt"/>
          <a:ea typeface="+mn-ea"/>
          <a:cs typeface="+mn-cs"/>
        </a:defRPr>
      </a:lvl2pPr>
      <a:lvl3pPr marL="406439" algn="l" defTabSz="406439" rtl="0" eaLnBrk="1" latinLnBrk="0" hangingPunct="1">
        <a:defRPr sz="800" kern="1200">
          <a:solidFill>
            <a:schemeClr val="tx1"/>
          </a:solidFill>
          <a:latin typeface="+mn-lt"/>
          <a:ea typeface="+mn-ea"/>
          <a:cs typeface="+mn-cs"/>
        </a:defRPr>
      </a:lvl3pPr>
      <a:lvl4pPr marL="609659" algn="l" defTabSz="406439" rtl="0" eaLnBrk="1" latinLnBrk="0" hangingPunct="1">
        <a:defRPr sz="800" kern="1200">
          <a:solidFill>
            <a:schemeClr val="tx1"/>
          </a:solidFill>
          <a:latin typeface="+mn-lt"/>
          <a:ea typeface="+mn-ea"/>
          <a:cs typeface="+mn-cs"/>
        </a:defRPr>
      </a:lvl4pPr>
      <a:lvl5pPr marL="812879" algn="l" defTabSz="406439" rtl="0" eaLnBrk="1" latinLnBrk="0" hangingPunct="1">
        <a:defRPr sz="800" kern="1200">
          <a:solidFill>
            <a:schemeClr val="tx1"/>
          </a:solidFill>
          <a:latin typeface="+mn-lt"/>
          <a:ea typeface="+mn-ea"/>
          <a:cs typeface="+mn-cs"/>
        </a:defRPr>
      </a:lvl5pPr>
      <a:lvl6pPr marL="1016099" algn="l" defTabSz="406439" rtl="0" eaLnBrk="1" latinLnBrk="0" hangingPunct="1">
        <a:defRPr sz="800" kern="1200">
          <a:solidFill>
            <a:schemeClr val="tx1"/>
          </a:solidFill>
          <a:latin typeface="+mn-lt"/>
          <a:ea typeface="+mn-ea"/>
          <a:cs typeface="+mn-cs"/>
        </a:defRPr>
      </a:lvl6pPr>
      <a:lvl7pPr marL="1219318" algn="l" defTabSz="406439" rtl="0" eaLnBrk="1" latinLnBrk="0" hangingPunct="1">
        <a:defRPr sz="800" kern="1200">
          <a:solidFill>
            <a:schemeClr val="tx1"/>
          </a:solidFill>
          <a:latin typeface="+mn-lt"/>
          <a:ea typeface="+mn-ea"/>
          <a:cs typeface="+mn-cs"/>
        </a:defRPr>
      </a:lvl7pPr>
      <a:lvl8pPr marL="1422538" algn="l" defTabSz="406439" rtl="0" eaLnBrk="1" latinLnBrk="0" hangingPunct="1">
        <a:defRPr sz="800" kern="1200">
          <a:solidFill>
            <a:schemeClr val="tx1"/>
          </a:solidFill>
          <a:latin typeface="+mn-lt"/>
          <a:ea typeface="+mn-ea"/>
          <a:cs typeface="+mn-cs"/>
        </a:defRPr>
      </a:lvl8pPr>
      <a:lvl9pPr marL="1625758" algn="l" defTabSz="406439" rtl="0" eaLnBrk="1" latinLnBrk="0" hangingPunct="1">
        <a:defRPr sz="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2" y="891885"/>
            <a:ext cx="8740141" cy="153939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9719997"/>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Lst>
  <p:transition>
    <p:fade/>
  </p:transition>
  <p:hf sldNum="0" hdr="0" ftr="0" dt="0"/>
  <p:txStyles>
    <p:titleStyle>
      <a:lvl1pPr algn="l" defTabSz="685782"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2" marR="0" indent="0" algn="l" defTabSz="68578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85" marR="0" indent="0" algn="l" defTabSz="68578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60" marR="0" indent="0" algn="l" defTabSz="68578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33" marR="0" indent="0" algn="l" defTabSz="68578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899"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90"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81"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72"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82" rtl="0" eaLnBrk="1" latinLnBrk="0" hangingPunct="1">
        <a:defRPr sz="1324" kern="1200">
          <a:solidFill>
            <a:schemeClr val="tx1"/>
          </a:solidFill>
          <a:latin typeface="+mn-lt"/>
          <a:ea typeface="+mn-ea"/>
          <a:cs typeface="+mn-cs"/>
        </a:defRPr>
      </a:lvl1pPr>
      <a:lvl2pPr marL="342890" algn="l" defTabSz="685782" rtl="0" eaLnBrk="1" latinLnBrk="0" hangingPunct="1">
        <a:defRPr sz="1324" kern="1200">
          <a:solidFill>
            <a:schemeClr val="tx1"/>
          </a:solidFill>
          <a:latin typeface="+mn-lt"/>
          <a:ea typeface="+mn-ea"/>
          <a:cs typeface="+mn-cs"/>
        </a:defRPr>
      </a:lvl2pPr>
      <a:lvl3pPr marL="685782" algn="l" defTabSz="685782" rtl="0" eaLnBrk="1" latinLnBrk="0" hangingPunct="1">
        <a:defRPr sz="1324" kern="1200">
          <a:solidFill>
            <a:schemeClr val="tx1"/>
          </a:solidFill>
          <a:latin typeface="+mn-lt"/>
          <a:ea typeface="+mn-ea"/>
          <a:cs typeface="+mn-cs"/>
        </a:defRPr>
      </a:lvl3pPr>
      <a:lvl4pPr marL="1028672" algn="l" defTabSz="685782" rtl="0" eaLnBrk="1" latinLnBrk="0" hangingPunct="1">
        <a:defRPr sz="1324" kern="1200">
          <a:solidFill>
            <a:schemeClr val="tx1"/>
          </a:solidFill>
          <a:latin typeface="+mn-lt"/>
          <a:ea typeface="+mn-ea"/>
          <a:cs typeface="+mn-cs"/>
        </a:defRPr>
      </a:lvl4pPr>
      <a:lvl5pPr marL="1371563" algn="l" defTabSz="685782" rtl="0" eaLnBrk="1" latinLnBrk="0" hangingPunct="1">
        <a:defRPr sz="1324" kern="1200">
          <a:solidFill>
            <a:schemeClr val="tx1"/>
          </a:solidFill>
          <a:latin typeface="+mn-lt"/>
          <a:ea typeface="+mn-ea"/>
          <a:cs typeface="+mn-cs"/>
        </a:defRPr>
      </a:lvl5pPr>
      <a:lvl6pPr marL="1714454" algn="l" defTabSz="685782" rtl="0" eaLnBrk="1" latinLnBrk="0" hangingPunct="1">
        <a:defRPr sz="1324" kern="1200">
          <a:solidFill>
            <a:schemeClr val="tx1"/>
          </a:solidFill>
          <a:latin typeface="+mn-lt"/>
          <a:ea typeface="+mn-ea"/>
          <a:cs typeface="+mn-cs"/>
        </a:defRPr>
      </a:lvl6pPr>
      <a:lvl7pPr marL="2057345" algn="l" defTabSz="685782" rtl="0" eaLnBrk="1" latinLnBrk="0" hangingPunct="1">
        <a:defRPr sz="1324" kern="1200">
          <a:solidFill>
            <a:schemeClr val="tx1"/>
          </a:solidFill>
          <a:latin typeface="+mn-lt"/>
          <a:ea typeface="+mn-ea"/>
          <a:cs typeface="+mn-cs"/>
        </a:defRPr>
      </a:lvl7pPr>
      <a:lvl8pPr marL="2400235" algn="l" defTabSz="685782" rtl="0" eaLnBrk="1" latinLnBrk="0" hangingPunct="1">
        <a:defRPr sz="1324" kern="1200">
          <a:solidFill>
            <a:schemeClr val="tx1"/>
          </a:solidFill>
          <a:latin typeface="+mn-lt"/>
          <a:ea typeface="+mn-ea"/>
          <a:cs typeface="+mn-cs"/>
        </a:defRPr>
      </a:lvl8pPr>
      <a:lvl9pPr marL="2743127" algn="l" defTabSz="68578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5"/>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29" name="Group 28">
            <a:extLst>
              <a:ext uri="{FF2B5EF4-FFF2-40B4-BE49-F238E27FC236}">
                <a16:creationId xmlns:a16="http://schemas.microsoft.com/office/drawing/2014/main" id="{BF2DC4B3-02BE-48AF-9F96-FC1D39315459}"/>
              </a:ext>
            </a:extLst>
          </p:cNvPr>
          <p:cNvGrpSpPr/>
          <p:nvPr userDrawn="1"/>
        </p:nvGrpSpPr>
        <p:grpSpPr>
          <a:xfrm>
            <a:off x="457201" y="4786493"/>
            <a:ext cx="738851" cy="206583"/>
            <a:chOff x="3719413" y="-685800"/>
            <a:chExt cx="2452786" cy="685800"/>
          </a:xfrm>
        </p:grpSpPr>
        <p:sp>
          <p:nvSpPr>
            <p:cNvPr id="30" name="Freeform: Shape 29">
              <a:extLst>
                <a:ext uri="{FF2B5EF4-FFF2-40B4-BE49-F238E27FC236}">
                  <a16:creationId xmlns:a16="http://schemas.microsoft.com/office/drawing/2014/main" id="{BDBBCCB3-F54E-4D8D-AAC2-FCACF11EAA49}"/>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31" name="Graphic 1">
              <a:extLst>
                <a:ext uri="{FF2B5EF4-FFF2-40B4-BE49-F238E27FC236}">
                  <a16:creationId xmlns:a16="http://schemas.microsoft.com/office/drawing/2014/main" id="{F3A3D5AA-5CAF-4FE7-A780-4061C354C9BB}"/>
                </a:ext>
              </a:extLst>
            </p:cNvPr>
            <p:cNvGrpSpPr/>
            <p:nvPr/>
          </p:nvGrpSpPr>
          <p:grpSpPr>
            <a:xfrm>
              <a:off x="3719413" y="-258754"/>
              <a:ext cx="1146331" cy="258754"/>
              <a:chOff x="3719413" y="-258754"/>
              <a:chExt cx="1146331" cy="258754"/>
            </a:xfrm>
            <a:solidFill>
              <a:srgbClr val="FD9700"/>
            </a:solidFill>
          </p:grpSpPr>
          <p:sp>
            <p:nvSpPr>
              <p:cNvPr id="50" name="Freeform: Shape 49">
                <a:extLst>
                  <a:ext uri="{FF2B5EF4-FFF2-40B4-BE49-F238E27FC236}">
                    <a16:creationId xmlns:a16="http://schemas.microsoft.com/office/drawing/2014/main" id="{0F5285DB-AB92-493A-9B43-F74D33E2D385}"/>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557729C-BAD8-4CB1-BF23-A219E78BB015}"/>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32" name="Graphic 1">
              <a:extLst>
                <a:ext uri="{FF2B5EF4-FFF2-40B4-BE49-F238E27FC236}">
                  <a16:creationId xmlns:a16="http://schemas.microsoft.com/office/drawing/2014/main" id="{67591301-C515-4014-90AA-763A272F0E31}"/>
                </a:ext>
              </a:extLst>
            </p:cNvPr>
            <p:cNvGrpSpPr/>
            <p:nvPr/>
          </p:nvGrpSpPr>
          <p:grpSpPr>
            <a:xfrm>
              <a:off x="5071109" y="-680084"/>
              <a:ext cx="1101090" cy="626745"/>
              <a:chOff x="5071109" y="-680084"/>
              <a:chExt cx="1101090" cy="626745"/>
            </a:xfrm>
            <a:solidFill>
              <a:schemeClr val="tx1"/>
            </a:solidFill>
          </p:grpSpPr>
          <p:sp>
            <p:nvSpPr>
              <p:cNvPr id="33" name="Freeform: Shape 32">
                <a:extLst>
                  <a:ext uri="{FF2B5EF4-FFF2-40B4-BE49-F238E27FC236}">
                    <a16:creationId xmlns:a16="http://schemas.microsoft.com/office/drawing/2014/main" id="{3F25806B-AF80-4844-9E5E-5D360B7D0663}"/>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C2C21F8-C574-415E-A1C6-F338D6B32615}"/>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83D8635-15E1-4F66-857A-B2CE2BB3A79B}"/>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AD0113D-F555-42A1-B0EF-48C620BE8C69}"/>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1205BBB-844D-4BB8-B13F-4A5AFFDFD6E8}"/>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A5A98BB-B5AC-4090-B881-A2E436CA10CF}"/>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0062105-0C6B-4900-ACEF-7B2955525060}"/>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5896AA7-7ADB-4898-94CD-9F1487DBFFE3}"/>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71AD7A3-FC7D-4637-875E-9316EE19E102}"/>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7565533-FAAA-4647-95BD-CFAF0CB7B5E9}"/>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A3994AC-DAA5-4D75-BF0D-DA7DA8B6DA7E}"/>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16CEFBC-DDBF-41D7-B172-98A57267E6AA}"/>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E257EA4-EE90-47F0-884C-1EF8CE492138}"/>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3049F55-9678-4BCB-ACDF-6D5C2C4F5924}"/>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E9DCEF9-83D2-495A-BC08-051B41A9FC71}"/>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1451721"/>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3" r:id="rId23"/>
    <p:sldLayoutId id="2147483984" r:id="rId24"/>
    <p:sldLayoutId id="2147483985" r:id="rId25"/>
    <p:sldLayoutId id="2147483986" r:id="rId26"/>
    <p:sldLayoutId id="2147483987" r:id="rId27"/>
    <p:sldLayoutId id="2147483988"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189"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189"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31" indent="-285743" algn="l" defTabSz="457189"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2972" indent="-228594" algn="l" defTabSz="457189"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160"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348"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0.xml"/></Relationships>
</file>

<file path=ppt/slides/_rels/slide11.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8.png"/><Relationship Id="rId2" Type="http://schemas.openxmlformats.org/officeDocument/2006/relationships/notesSlide" Target="../notesSlides/notesSlide10.xml"/><Relationship Id="rId16" Type="http://schemas.openxmlformats.org/officeDocument/2006/relationships/image" Target="../media/image87.png"/><Relationship Id="rId1" Type="http://schemas.openxmlformats.org/officeDocument/2006/relationships/slideLayout" Target="../slideLayouts/slideLayout190.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6.png"/><Relationship Id="rId10" Type="http://schemas.openxmlformats.org/officeDocument/2006/relationships/image" Target="../media/image80.svg"/><Relationship Id="rId19" Type="http://schemas.openxmlformats.org/officeDocument/2006/relationships/image" Target="../media/image90.pn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1.xml"/></Relationships>
</file>

<file path=ppt/slides/_rels/slide13.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12.xml"/><Relationship Id="rId1" Type="http://schemas.openxmlformats.org/officeDocument/2006/relationships/slideLayout" Target="../slideLayouts/slideLayout18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3.xml"/></Relationships>
</file>

<file path=ppt/slides/_rels/slide16.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399.png"/><Relationship Id="rId7" Type="http://schemas.openxmlformats.org/officeDocument/2006/relationships/image" Target="../media/image401.png"/><Relationship Id="rId2" Type="http://schemas.openxmlformats.org/officeDocument/2006/relationships/image" Target="../media/image398.png"/><Relationship Id="rId1" Type="http://schemas.openxmlformats.org/officeDocument/2006/relationships/slideLayout" Target="../slideLayouts/slideLayout180.xml"/><Relationship Id="rId6" Type="http://schemas.openxmlformats.org/officeDocument/2006/relationships/image" Target="../media/image400.png"/><Relationship Id="rId5" Type="http://schemas.openxmlformats.org/officeDocument/2006/relationships/image" Target="../media/image82.svg"/><Relationship Id="rId10" Type="http://schemas.microsoft.com/office/2007/relationships/hdphoto" Target="../media/hdphoto8.wdp"/><Relationship Id="rId4" Type="http://schemas.openxmlformats.org/officeDocument/2006/relationships/image" Target="../media/image81.png"/><Relationship Id="rId9" Type="http://schemas.openxmlformats.org/officeDocument/2006/relationships/image" Target="../media/image403.png"/></Relationships>
</file>

<file path=ppt/slides/_rels/slide17.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180.xml"/><Relationship Id="rId5" Type="http://schemas.openxmlformats.org/officeDocument/2006/relationships/image" Target="../media/image406.png"/><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8" Type="http://schemas.openxmlformats.org/officeDocument/2006/relationships/image" Target="../media/image409.svg"/><Relationship Id="rId3" Type="http://schemas.openxmlformats.org/officeDocument/2006/relationships/image" Target="../media/image407.png"/><Relationship Id="rId7" Type="http://schemas.openxmlformats.org/officeDocument/2006/relationships/image" Target="../media/image77.png"/><Relationship Id="rId12" Type="http://schemas.openxmlformats.org/officeDocument/2006/relationships/image" Target="../media/image413.png"/><Relationship Id="rId2" Type="http://schemas.openxmlformats.org/officeDocument/2006/relationships/notesSlide" Target="../notesSlides/notesSlide15.xml"/><Relationship Id="rId1" Type="http://schemas.openxmlformats.org/officeDocument/2006/relationships/slideLayout" Target="../slideLayouts/slideLayout180.xml"/><Relationship Id="rId6" Type="http://schemas.openxmlformats.org/officeDocument/2006/relationships/image" Target="../media/image408.svg"/><Relationship Id="rId11" Type="http://schemas.openxmlformats.org/officeDocument/2006/relationships/image" Target="../media/image412.png"/><Relationship Id="rId5" Type="http://schemas.openxmlformats.org/officeDocument/2006/relationships/image" Target="../media/image73.png"/><Relationship Id="rId10" Type="http://schemas.openxmlformats.org/officeDocument/2006/relationships/image" Target="../media/image411.png"/><Relationship Id="rId4" Type="http://schemas.microsoft.com/office/2007/relationships/hdphoto" Target="../media/hdphoto10.wdp"/><Relationship Id="rId9" Type="http://schemas.openxmlformats.org/officeDocument/2006/relationships/image" Target="../media/image410.png"/></Relationships>
</file>

<file path=ppt/slides/_rels/slide19.xml.rels><?xml version="1.0" encoding="UTF-8" standalone="yes"?>
<Relationships xmlns="http://schemas.openxmlformats.org/package/2006/relationships"><Relationship Id="rId8" Type="http://schemas.openxmlformats.org/officeDocument/2006/relationships/image" Target="../media/image418.png"/><Relationship Id="rId13" Type="http://schemas.openxmlformats.org/officeDocument/2006/relationships/image" Target="../media/image421.png"/><Relationship Id="rId3" Type="http://schemas.openxmlformats.org/officeDocument/2006/relationships/image" Target="../media/image414.svg"/><Relationship Id="rId7" Type="http://schemas.openxmlformats.org/officeDocument/2006/relationships/image" Target="../media/image417.png"/><Relationship Id="rId12" Type="http://schemas.openxmlformats.org/officeDocument/2006/relationships/image" Target="../media/image420.png"/><Relationship Id="rId2" Type="http://schemas.openxmlformats.org/officeDocument/2006/relationships/image" Target="../media/image75.png"/><Relationship Id="rId1" Type="http://schemas.openxmlformats.org/officeDocument/2006/relationships/slideLayout" Target="../slideLayouts/slideLayout180.xml"/><Relationship Id="rId6" Type="http://schemas.openxmlformats.org/officeDocument/2006/relationships/image" Target="../media/image416.png"/><Relationship Id="rId11" Type="http://schemas.openxmlformats.org/officeDocument/2006/relationships/image" Target="../media/image78.svg"/><Relationship Id="rId5" Type="http://schemas.openxmlformats.org/officeDocument/2006/relationships/image" Target="../media/image415.svg"/><Relationship Id="rId15" Type="http://schemas.microsoft.com/office/2007/relationships/hdphoto" Target="../media/hdphoto11.wdp"/><Relationship Id="rId10" Type="http://schemas.openxmlformats.org/officeDocument/2006/relationships/image" Target="../media/image77.png"/><Relationship Id="rId4" Type="http://schemas.openxmlformats.org/officeDocument/2006/relationships/image" Target="../media/image79.png"/><Relationship Id="rId9" Type="http://schemas.openxmlformats.org/officeDocument/2006/relationships/image" Target="../media/image419.png"/><Relationship Id="rId14" Type="http://schemas.openxmlformats.org/officeDocument/2006/relationships/image" Target="../media/image4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0.xml"/></Relationships>
</file>

<file path=ppt/slides/_rels/slide20.xml.rels><?xml version="1.0" encoding="UTF-8" standalone="yes"?>
<Relationships xmlns="http://schemas.openxmlformats.org/package/2006/relationships"><Relationship Id="rId8" Type="http://schemas.microsoft.com/office/2007/relationships/hdphoto" Target="../media/hdphoto13.wdp"/><Relationship Id="rId13" Type="http://schemas.microsoft.com/office/2007/relationships/hdphoto" Target="../media/hdphoto14.wdp"/><Relationship Id="rId3" Type="http://schemas.microsoft.com/office/2007/relationships/hdphoto" Target="../media/hdphoto12.wdp"/><Relationship Id="rId7" Type="http://schemas.openxmlformats.org/officeDocument/2006/relationships/image" Target="../media/image427.png"/><Relationship Id="rId12" Type="http://schemas.openxmlformats.org/officeDocument/2006/relationships/image" Target="../media/image431.png"/><Relationship Id="rId2" Type="http://schemas.openxmlformats.org/officeDocument/2006/relationships/image" Target="../media/image423.png"/><Relationship Id="rId16" Type="http://schemas.openxmlformats.org/officeDocument/2006/relationships/image" Target="../media/image434.png"/><Relationship Id="rId1" Type="http://schemas.openxmlformats.org/officeDocument/2006/relationships/slideLayout" Target="../slideLayouts/slideLayout180.xml"/><Relationship Id="rId6" Type="http://schemas.openxmlformats.org/officeDocument/2006/relationships/image" Target="../media/image426.png"/><Relationship Id="rId11" Type="http://schemas.openxmlformats.org/officeDocument/2006/relationships/image" Target="../media/image430.png"/><Relationship Id="rId5" Type="http://schemas.openxmlformats.org/officeDocument/2006/relationships/image" Target="../media/image425.png"/><Relationship Id="rId15" Type="http://schemas.openxmlformats.org/officeDocument/2006/relationships/image" Target="../media/image433.png"/><Relationship Id="rId10" Type="http://schemas.openxmlformats.org/officeDocument/2006/relationships/image" Target="../media/image429.png"/><Relationship Id="rId4" Type="http://schemas.openxmlformats.org/officeDocument/2006/relationships/image" Target="../media/image424.png"/><Relationship Id="rId9" Type="http://schemas.openxmlformats.org/officeDocument/2006/relationships/image" Target="../media/image428.png"/><Relationship Id="rId14" Type="http://schemas.openxmlformats.org/officeDocument/2006/relationships/image" Target="../media/image432.png"/></Relationships>
</file>

<file path=ppt/slides/_rels/slide2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3.png"/><Relationship Id="rId3" Type="http://schemas.microsoft.com/office/2007/relationships/hdphoto" Target="../media/hdphoto15.wdp"/><Relationship Id="rId7" Type="http://schemas.openxmlformats.org/officeDocument/2006/relationships/image" Target="../media/image439.png"/><Relationship Id="rId12" Type="http://schemas.microsoft.com/office/2007/relationships/hdphoto" Target="../media/hdphoto17.wdp"/><Relationship Id="rId17" Type="http://schemas.microsoft.com/office/2007/relationships/hdphoto" Target="../media/hdphoto18.wdp"/><Relationship Id="rId2" Type="http://schemas.openxmlformats.org/officeDocument/2006/relationships/image" Target="../media/image435.png"/><Relationship Id="rId16" Type="http://schemas.openxmlformats.org/officeDocument/2006/relationships/image" Target="../media/image446.png"/><Relationship Id="rId1" Type="http://schemas.openxmlformats.org/officeDocument/2006/relationships/slideLayout" Target="../slideLayouts/slideLayout180.xml"/><Relationship Id="rId6" Type="http://schemas.openxmlformats.org/officeDocument/2006/relationships/image" Target="../media/image438.png"/><Relationship Id="rId11" Type="http://schemas.openxmlformats.org/officeDocument/2006/relationships/image" Target="../media/image442.png"/><Relationship Id="rId5" Type="http://schemas.openxmlformats.org/officeDocument/2006/relationships/image" Target="../media/image437.png"/><Relationship Id="rId15" Type="http://schemas.openxmlformats.org/officeDocument/2006/relationships/image" Target="../media/image445.png"/><Relationship Id="rId10" Type="http://schemas.openxmlformats.org/officeDocument/2006/relationships/image" Target="../media/image441.png"/><Relationship Id="rId4" Type="http://schemas.openxmlformats.org/officeDocument/2006/relationships/image" Target="../media/image436.png"/><Relationship Id="rId9" Type="http://schemas.microsoft.com/office/2007/relationships/hdphoto" Target="../media/hdphoto16.wdp"/><Relationship Id="rId14" Type="http://schemas.openxmlformats.org/officeDocument/2006/relationships/image" Target="../media/image444.png"/></Relationships>
</file>

<file path=ppt/slides/_rels/slide22.xml.rels><?xml version="1.0" encoding="UTF-8" standalone="yes"?>
<Relationships xmlns="http://schemas.openxmlformats.org/package/2006/relationships"><Relationship Id="rId8" Type="http://schemas.openxmlformats.org/officeDocument/2006/relationships/image" Target="../media/image451.png"/><Relationship Id="rId13" Type="http://schemas.openxmlformats.org/officeDocument/2006/relationships/image" Target="../media/image454.png"/><Relationship Id="rId3" Type="http://schemas.openxmlformats.org/officeDocument/2006/relationships/image" Target="../media/image448.png"/><Relationship Id="rId7" Type="http://schemas.openxmlformats.org/officeDocument/2006/relationships/image" Target="../media/image450.png"/><Relationship Id="rId12" Type="http://schemas.microsoft.com/office/2007/relationships/hdphoto" Target="../media/hdphoto22.wdp"/><Relationship Id="rId2" Type="http://schemas.openxmlformats.org/officeDocument/2006/relationships/image" Target="../media/image447.png"/><Relationship Id="rId16" Type="http://schemas.openxmlformats.org/officeDocument/2006/relationships/image" Target="../media/image456.png"/><Relationship Id="rId1" Type="http://schemas.openxmlformats.org/officeDocument/2006/relationships/slideLayout" Target="../slideLayouts/slideLayout180.xml"/><Relationship Id="rId6" Type="http://schemas.microsoft.com/office/2007/relationships/hdphoto" Target="../media/hdphoto20.wdp"/><Relationship Id="rId11" Type="http://schemas.openxmlformats.org/officeDocument/2006/relationships/image" Target="../media/image453.png"/><Relationship Id="rId5" Type="http://schemas.openxmlformats.org/officeDocument/2006/relationships/image" Target="../media/image449.png"/><Relationship Id="rId15" Type="http://schemas.microsoft.com/office/2007/relationships/hdphoto" Target="../media/hdphoto23.wdp"/><Relationship Id="rId10" Type="http://schemas.microsoft.com/office/2007/relationships/hdphoto" Target="../media/hdphoto21.wdp"/><Relationship Id="rId4" Type="http://schemas.microsoft.com/office/2007/relationships/hdphoto" Target="../media/hdphoto19.wdp"/><Relationship Id="rId9" Type="http://schemas.openxmlformats.org/officeDocument/2006/relationships/image" Target="../media/image452.png"/><Relationship Id="rId14" Type="http://schemas.openxmlformats.org/officeDocument/2006/relationships/image" Target="../media/image4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9.xml"/></Relationships>
</file>

<file path=ppt/slides/_rels/slide26.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png"/><Relationship Id="rId26" Type="http://schemas.microsoft.com/office/2007/relationships/hdphoto" Target="../media/hdphoto6.wdp"/><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18.xml"/><Relationship Id="rId16" Type="http://schemas.openxmlformats.org/officeDocument/2006/relationships/image" Target="../media/image82.svg"/><Relationship Id="rId20" Type="http://schemas.openxmlformats.org/officeDocument/2006/relationships/image" Target="../media/image86.png"/><Relationship Id="rId29" Type="http://schemas.openxmlformats.org/officeDocument/2006/relationships/image" Target="../media/image94.png"/><Relationship Id="rId1" Type="http://schemas.openxmlformats.org/officeDocument/2006/relationships/slideLayout" Target="../slideLayouts/slideLayout190.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3.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svg"/><Relationship Id="rId22" Type="http://schemas.openxmlformats.org/officeDocument/2006/relationships/image" Target="../media/image88.png"/><Relationship Id="rId27" Type="http://schemas.openxmlformats.org/officeDocument/2006/relationships/image" Target="../media/image92.png"/><Relationship Id="rId30" Type="http://schemas.microsoft.com/office/2007/relationships/hdphoto" Target="../media/hdphoto7.wdp"/></Relationships>
</file>

<file path=ppt/slides/_rels/slide27.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png"/><Relationship Id="rId26" Type="http://schemas.microsoft.com/office/2007/relationships/hdphoto" Target="../media/hdphoto6.wdp"/><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19.xml"/><Relationship Id="rId16" Type="http://schemas.openxmlformats.org/officeDocument/2006/relationships/image" Target="../media/image82.svg"/><Relationship Id="rId20" Type="http://schemas.openxmlformats.org/officeDocument/2006/relationships/image" Target="../media/image86.png"/><Relationship Id="rId29" Type="http://schemas.openxmlformats.org/officeDocument/2006/relationships/image" Target="../media/image94.png"/><Relationship Id="rId1" Type="http://schemas.openxmlformats.org/officeDocument/2006/relationships/slideLayout" Target="../slideLayouts/slideLayout190.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3.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svg"/><Relationship Id="rId22" Type="http://schemas.openxmlformats.org/officeDocument/2006/relationships/image" Target="../media/image88.png"/><Relationship Id="rId27" Type="http://schemas.openxmlformats.org/officeDocument/2006/relationships/image" Target="../media/image92.png"/><Relationship Id="rId30" Type="http://schemas.microsoft.com/office/2007/relationships/hdphoto" Target="../media/hdphoto7.wdp"/></Relationships>
</file>

<file path=ppt/slides/_rels/slide28.xml.rels><?xml version="1.0" encoding="UTF-8" standalone="yes"?>
<Relationships xmlns="http://schemas.openxmlformats.org/package/2006/relationships"><Relationship Id="rId3" Type="http://schemas.openxmlformats.org/officeDocument/2006/relationships/hyperlink" Target="https://aws.amazon.com/ec2/instance-types/inf1" TargetMode="External"/><Relationship Id="rId2" Type="http://schemas.openxmlformats.org/officeDocument/2006/relationships/notesSlide" Target="../notesSlides/notesSlide20.xml"/><Relationship Id="rId1" Type="http://schemas.openxmlformats.org/officeDocument/2006/relationships/slideLayout" Target="../slideLayouts/slideLayout180.xml"/></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png"/><Relationship Id="rId26" Type="http://schemas.microsoft.com/office/2007/relationships/hdphoto" Target="../media/hdphoto6.wdp"/><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21.xml"/><Relationship Id="rId16" Type="http://schemas.openxmlformats.org/officeDocument/2006/relationships/image" Target="../media/image82.svg"/><Relationship Id="rId20" Type="http://schemas.openxmlformats.org/officeDocument/2006/relationships/image" Target="../media/image86.png"/><Relationship Id="rId29" Type="http://schemas.openxmlformats.org/officeDocument/2006/relationships/image" Target="../media/image94.png"/><Relationship Id="rId1" Type="http://schemas.openxmlformats.org/officeDocument/2006/relationships/slideLayout" Target="../slideLayouts/slideLayout190.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3.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svg"/><Relationship Id="rId22" Type="http://schemas.openxmlformats.org/officeDocument/2006/relationships/image" Target="../media/image88.png"/><Relationship Id="rId27" Type="http://schemas.openxmlformats.org/officeDocument/2006/relationships/image" Target="../media/image92.png"/><Relationship Id="rId30" Type="http://schemas.microsoft.com/office/2007/relationships/hdphoto" Target="../media/hdphoto7.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0.xml"/></Relationships>
</file>

<file path=ppt/slides/_rels/slide31.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23.xml"/><Relationship Id="rId1" Type="http://schemas.openxmlformats.org/officeDocument/2006/relationships/slideLayout" Target="../slideLayouts/slideLayout193.xml"/></Relationships>
</file>

<file path=ppt/slides/_rels/slide32.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notesSlide" Target="../notesSlides/notesSlide24.xml"/><Relationship Id="rId1" Type="http://schemas.openxmlformats.org/officeDocument/2006/relationships/slideLayout" Target="../slideLayouts/slideLayout18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0.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8.xml"/><Relationship Id="rId1" Type="http://schemas.openxmlformats.org/officeDocument/2006/relationships/slideLayout" Target="../slideLayouts/slideLayout181.xml"/><Relationship Id="rId4" Type="http://schemas.openxmlformats.org/officeDocument/2006/relationships/image" Target="../media/image45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0.xml"/></Relationships>
</file>

<file path=ppt/slides/_rels/slide38.xml.rels><?xml version="1.0" encoding="UTF-8" standalone="yes"?>
<Relationships xmlns="http://schemas.openxmlformats.org/package/2006/relationships"><Relationship Id="rId3" Type="http://schemas.openxmlformats.org/officeDocument/2006/relationships/image" Target="../media/image460.jpeg"/><Relationship Id="rId2" Type="http://schemas.openxmlformats.org/officeDocument/2006/relationships/notesSlide" Target="../notesSlides/notesSlide30.xml"/><Relationship Id="rId1" Type="http://schemas.openxmlformats.org/officeDocument/2006/relationships/slideLayout" Target="../slideLayouts/slideLayout181.xml"/><Relationship Id="rId5" Type="http://schemas.microsoft.com/office/2007/relationships/hdphoto" Target="../media/hdphoto24.wdp"/><Relationship Id="rId4" Type="http://schemas.openxmlformats.org/officeDocument/2006/relationships/image" Target="../media/image461.png"/></Relationships>
</file>

<file path=ppt/slides/_rels/slide39.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462.png"/><Relationship Id="rId7" Type="http://schemas.openxmlformats.org/officeDocument/2006/relationships/image" Target="../media/image466.png"/><Relationship Id="rId2" Type="http://schemas.openxmlformats.org/officeDocument/2006/relationships/notesSlide" Target="../notesSlides/notesSlide31.xml"/><Relationship Id="rId1" Type="http://schemas.openxmlformats.org/officeDocument/2006/relationships/slideLayout" Target="../slideLayouts/slideLayout180.xml"/><Relationship Id="rId6" Type="http://schemas.openxmlformats.org/officeDocument/2006/relationships/image" Target="../media/image465.svg"/><Relationship Id="rId5" Type="http://schemas.openxmlformats.org/officeDocument/2006/relationships/image" Target="../media/image464.png"/><Relationship Id="rId10" Type="http://schemas.openxmlformats.org/officeDocument/2006/relationships/image" Target="../media/image468.svg"/><Relationship Id="rId4" Type="http://schemas.openxmlformats.org/officeDocument/2006/relationships/image" Target="../media/image463.svg"/><Relationship Id="rId9" Type="http://schemas.openxmlformats.org/officeDocument/2006/relationships/image" Target="../media/image4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0.xml"/></Relationships>
</file>

<file path=ppt/slides/_rels/slide40.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2.xml"/><Relationship Id="rId1" Type="http://schemas.openxmlformats.org/officeDocument/2006/relationships/slideLayout" Target="../slideLayouts/slideLayout180.xml"/><Relationship Id="rId4" Type="http://schemas.openxmlformats.org/officeDocument/2006/relationships/hyperlink" Target="https://www.gartner.com/document/3987684?ref=sendres_email&amp;refval=77192918"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png"/><Relationship Id="rId26" Type="http://schemas.microsoft.com/office/2007/relationships/hdphoto" Target="../media/hdphoto6.wdp"/><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33.xml"/><Relationship Id="rId16" Type="http://schemas.openxmlformats.org/officeDocument/2006/relationships/image" Target="../media/image82.svg"/><Relationship Id="rId20" Type="http://schemas.openxmlformats.org/officeDocument/2006/relationships/image" Target="../media/image86.png"/><Relationship Id="rId29" Type="http://schemas.openxmlformats.org/officeDocument/2006/relationships/image" Target="../media/image94.png"/><Relationship Id="rId1" Type="http://schemas.openxmlformats.org/officeDocument/2006/relationships/slideLayout" Target="../slideLayouts/slideLayout190.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3.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svg"/><Relationship Id="rId22" Type="http://schemas.openxmlformats.org/officeDocument/2006/relationships/image" Target="../media/image88.png"/><Relationship Id="rId27" Type="http://schemas.openxmlformats.org/officeDocument/2006/relationships/image" Target="../media/image92.png"/><Relationship Id="rId30" Type="http://schemas.microsoft.com/office/2007/relationships/hdphoto" Target="../media/hdphoto7.wdp"/></Relationships>
</file>

<file path=ppt/slides/_rels/slide42.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4.xml"/><Relationship Id="rId1" Type="http://schemas.openxmlformats.org/officeDocument/2006/relationships/slideLayout" Target="../slideLayouts/slideLayout19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0.xml"/></Relationships>
</file>

<file path=ppt/slides/_rels/slide45.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37.xml"/><Relationship Id="rId1" Type="http://schemas.openxmlformats.org/officeDocument/2006/relationships/slideLayout" Target="../slideLayouts/slideLayout173.xml"/><Relationship Id="rId4" Type="http://schemas.microsoft.com/office/2007/relationships/hdphoto" Target="../media/hdphoto26.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0.xml"/></Relationships>
</file>

<file path=ppt/slides/_rels/slide47.xml.rels><?xml version="1.0" encoding="UTF-8" standalone="yes"?>
<Relationships xmlns="http://schemas.openxmlformats.org/package/2006/relationships"><Relationship Id="rId3" Type="http://schemas.openxmlformats.org/officeDocument/2006/relationships/image" Target="../media/image472.emf"/><Relationship Id="rId2" Type="http://schemas.openxmlformats.org/officeDocument/2006/relationships/notesSlide" Target="../notesSlides/notesSlide39.xml"/><Relationship Id="rId1" Type="http://schemas.openxmlformats.org/officeDocument/2006/relationships/slideLayout" Target="../slideLayouts/slideLayout188.xml"/><Relationship Id="rId6" Type="http://schemas.openxmlformats.org/officeDocument/2006/relationships/image" Target="../media/image475.tiff"/><Relationship Id="rId5" Type="http://schemas.openxmlformats.org/officeDocument/2006/relationships/image" Target="../media/image474.svg"/><Relationship Id="rId4" Type="http://schemas.openxmlformats.org/officeDocument/2006/relationships/image" Target="../media/image47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4.xml"/></Relationships>
</file>

<file path=ppt/slides/_rels/slide49.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notesSlide" Target="../notesSlides/notesSlide41.xml"/><Relationship Id="rId1" Type="http://schemas.openxmlformats.org/officeDocument/2006/relationships/slideLayout" Target="../slideLayouts/slideLayout181.xml"/></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7.jpg"/><Relationship Id="rId7" Type="http://schemas.openxmlformats.org/officeDocument/2006/relationships/image" Target="../media/image61.png"/><Relationship Id="rId12"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182.xml"/><Relationship Id="rId6" Type="http://schemas.openxmlformats.org/officeDocument/2006/relationships/image" Target="../media/image60.jpeg"/><Relationship Id="rId11" Type="http://schemas.openxmlformats.org/officeDocument/2006/relationships/image" Target="../media/image63.png"/><Relationship Id="rId5" Type="http://schemas.openxmlformats.org/officeDocument/2006/relationships/image" Target="../media/image59.jpeg"/><Relationship Id="rId10" Type="http://schemas.microsoft.com/office/2007/relationships/hdphoto" Target="../media/hdphoto5.wdp"/><Relationship Id="rId4" Type="http://schemas.openxmlformats.org/officeDocument/2006/relationships/image" Target="../media/image58.jpeg"/><Relationship Id="rId9" Type="http://schemas.openxmlformats.org/officeDocument/2006/relationships/image" Target="../media/image62.png"/></Relationships>
</file>

<file path=ppt/slides/_rels/slide50.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notesSlide" Target="../notesSlides/notesSlide42.xml"/><Relationship Id="rId1" Type="http://schemas.openxmlformats.org/officeDocument/2006/relationships/slideLayout" Target="../slideLayouts/slideLayout180.xml"/></Relationships>
</file>

<file path=ppt/slides/_rels/slide51.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notesSlide" Target="../notesSlides/notesSlide43.xml"/><Relationship Id="rId1" Type="http://schemas.openxmlformats.org/officeDocument/2006/relationships/slideLayout" Target="../slideLayouts/slideLayout180.xml"/><Relationship Id="rId4" Type="http://schemas.openxmlformats.org/officeDocument/2006/relationships/image" Target="../media/image479.png"/></Relationships>
</file>

<file path=ppt/slides/_rels/slide5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4.xml"/><Relationship Id="rId1" Type="http://schemas.openxmlformats.org/officeDocument/2006/relationships/slideLayout" Target="../slideLayouts/slideLayout180.xml"/></Relationships>
</file>

<file path=ppt/slides/_rels/slide53.xml.rels><?xml version="1.0" encoding="UTF-8" standalone="yes"?>
<Relationships xmlns="http://schemas.openxmlformats.org/package/2006/relationships"><Relationship Id="rId3" Type="http://schemas.openxmlformats.org/officeDocument/2006/relationships/image" Target="../media/image481.png"/><Relationship Id="rId7" Type="http://schemas.openxmlformats.org/officeDocument/2006/relationships/image" Target="../media/image485.png"/><Relationship Id="rId2" Type="http://schemas.openxmlformats.org/officeDocument/2006/relationships/notesSlide" Target="../notesSlides/notesSlide45.xml"/><Relationship Id="rId1" Type="http://schemas.openxmlformats.org/officeDocument/2006/relationships/slideLayout" Target="../slideLayouts/slideLayout171.xml"/><Relationship Id="rId6" Type="http://schemas.openxmlformats.org/officeDocument/2006/relationships/image" Target="../media/image484.png"/><Relationship Id="rId5" Type="http://schemas.openxmlformats.org/officeDocument/2006/relationships/image" Target="../media/image483.png"/><Relationship Id="rId4" Type="http://schemas.openxmlformats.org/officeDocument/2006/relationships/image" Target="../media/image482.png"/></Relationships>
</file>

<file path=ppt/slides/_rels/slide54.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notesSlide" Target="../notesSlides/notesSlide46.xml"/><Relationship Id="rId1" Type="http://schemas.openxmlformats.org/officeDocument/2006/relationships/slideLayout" Target="../slideLayouts/slideLayout173.xml"/></Relationships>
</file>

<file path=ppt/slides/_rels/slide55.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notesSlide" Target="../notesSlides/notesSlide47.xml"/><Relationship Id="rId1" Type="http://schemas.openxmlformats.org/officeDocument/2006/relationships/slideLayout" Target="../slideLayouts/slideLayout180.xml"/><Relationship Id="rId6" Type="http://schemas.openxmlformats.org/officeDocument/2006/relationships/image" Target="../media/image490.png"/><Relationship Id="rId5" Type="http://schemas.openxmlformats.org/officeDocument/2006/relationships/image" Target="../media/image489.png"/><Relationship Id="rId4" Type="http://schemas.openxmlformats.org/officeDocument/2006/relationships/image" Target="../media/image488.png"/></Relationships>
</file>

<file path=ppt/slides/_rels/slide56.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48.xml"/><Relationship Id="rId1" Type="http://schemas.openxmlformats.org/officeDocument/2006/relationships/slideLayout" Target="../slideLayouts/slideLayout18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8.xml"/></Relationships>
</file>

<file path=ppt/slides/_rels/slide5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51.xml"/><Relationship Id="rId1" Type="http://schemas.openxmlformats.org/officeDocument/2006/relationships/slideLayout" Target="../slideLayouts/slideLayout180.xml"/><Relationship Id="rId6" Type="http://schemas.openxmlformats.org/officeDocument/2006/relationships/image" Target="../media/image494.png"/><Relationship Id="rId5" Type="http://schemas.openxmlformats.org/officeDocument/2006/relationships/image" Target="../media/image493.png"/><Relationship Id="rId4" Type="http://schemas.openxmlformats.org/officeDocument/2006/relationships/image" Target="../media/image492.png"/></Relationships>
</file>

<file path=ppt/slides/_rels/slide6.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5.xml"/><Relationship Id="rId1" Type="http://schemas.openxmlformats.org/officeDocument/2006/relationships/slideLayout" Target="../slideLayouts/slideLayout180.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66.tiff"/></Relationships>
</file>

<file path=ppt/slides/_rels/slide60.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52.xml"/><Relationship Id="rId1" Type="http://schemas.openxmlformats.org/officeDocument/2006/relationships/slideLayout" Target="../slideLayouts/slideLayout173.xml"/><Relationship Id="rId5" Type="http://schemas.openxmlformats.org/officeDocument/2006/relationships/image" Target="../media/image496.jpeg"/><Relationship Id="rId4" Type="http://schemas.microsoft.com/office/2007/relationships/hdphoto" Target="../media/hdphoto27.wdp"/></Relationships>
</file>

<file path=ppt/slides/_rels/slide61.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97.png"/><Relationship Id="rId7" Type="http://schemas.openxmlformats.org/officeDocument/2006/relationships/image" Target="../media/image500.png"/><Relationship Id="rId2" Type="http://schemas.openxmlformats.org/officeDocument/2006/relationships/notesSlide" Target="../notesSlides/notesSlide53.xml"/><Relationship Id="rId1" Type="http://schemas.openxmlformats.org/officeDocument/2006/relationships/slideLayout" Target="../slideLayouts/slideLayout180.xml"/><Relationship Id="rId6" Type="http://schemas.openxmlformats.org/officeDocument/2006/relationships/image" Target="../media/image499.png"/><Relationship Id="rId5" Type="http://schemas.openxmlformats.org/officeDocument/2006/relationships/image" Target="../media/image459.png"/><Relationship Id="rId4" Type="http://schemas.openxmlformats.org/officeDocument/2006/relationships/image" Target="../media/image498.png"/></Relationships>
</file>

<file path=ppt/slides/_rels/slide62.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54.xml"/><Relationship Id="rId1" Type="http://schemas.openxmlformats.org/officeDocument/2006/relationships/slideLayout" Target="../slideLayouts/slideLayout18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3.xml"/></Relationships>
</file>

<file path=ppt/slides/_rels/slide64.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399.png"/><Relationship Id="rId7" Type="http://schemas.openxmlformats.org/officeDocument/2006/relationships/image" Target="../media/image401.png"/><Relationship Id="rId2" Type="http://schemas.openxmlformats.org/officeDocument/2006/relationships/image" Target="../media/image398.png"/><Relationship Id="rId1" Type="http://schemas.openxmlformats.org/officeDocument/2006/relationships/slideLayout" Target="../slideLayouts/slideLayout180.xml"/><Relationship Id="rId6" Type="http://schemas.openxmlformats.org/officeDocument/2006/relationships/image" Target="../media/image400.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403.png"/></Relationships>
</file>

<file path=ppt/slides/_rels/slide6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180.xml"/><Relationship Id="rId4" Type="http://schemas.openxmlformats.org/officeDocument/2006/relationships/image" Target="../media/image406.png"/></Relationships>
</file>

<file path=ppt/slides/_rels/slide66.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07.png"/><Relationship Id="rId7" Type="http://schemas.openxmlformats.org/officeDocument/2006/relationships/image" Target="../media/image409.svg"/><Relationship Id="rId2" Type="http://schemas.openxmlformats.org/officeDocument/2006/relationships/notesSlide" Target="../notesSlides/notesSlide56.xml"/><Relationship Id="rId1" Type="http://schemas.openxmlformats.org/officeDocument/2006/relationships/slideLayout" Target="../slideLayouts/slideLayout180.xml"/><Relationship Id="rId6" Type="http://schemas.openxmlformats.org/officeDocument/2006/relationships/image" Target="../media/image77.png"/><Relationship Id="rId11" Type="http://schemas.openxmlformats.org/officeDocument/2006/relationships/image" Target="../media/image413.png"/><Relationship Id="rId5" Type="http://schemas.openxmlformats.org/officeDocument/2006/relationships/image" Target="../media/image408.svg"/><Relationship Id="rId10" Type="http://schemas.openxmlformats.org/officeDocument/2006/relationships/image" Target="../media/image412.png"/><Relationship Id="rId4" Type="http://schemas.openxmlformats.org/officeDocument/2006/relationships/image" Target="../media/image73.png"/><Relationship Id="rId9" Type="http://schemas.openxmlformats.org/officeDocument/2006/relationships/image" Target="../media/image411.png"/></Relationships>
</file>

<file path=ppt/slides/_rels/slide67.xml.rels><?xml version="1.0" encoding="UTF-8" standalone="yes"?>
<Relationships xmlns="http://schemas.openxmlformats.org/package/2006/relationships"><Relationship Id="rId8" Type="http://schemas.openxmlformats.org/officeDocument/2006/relationships/image" Target="../media/image418.png"/><Relationship Id="rId13" Type="http://schemas.openxmlformats.org/officeDocument/2006/relationships/image" Target="../media/image421.png"/><Relationship Id="rId3" Type="http://schemas.openxmlformats.org/officeDocument/2006/relationships/image" Target="../media/image414.svg"/><Relationship Id="rId7" Type="http://schemas.openxmlformats.org/officeDocument/2006/relationships/image" Target="../media/image417.png"/><Relationship Id="rId12" Type="http://schemas.openxmlformats.org/officeDocument/2006/relationships/image" Target="../media/image420.png"/><Relationship Id="rId2" Type="http://schemas.openxmlformats.org/officeDocument/2006/relationships/image" Target="../media/image75.png"/><Relationship Id="rId1" Type="http://schemas.openxmlformats.org/officeDocument/2006/relationships/slideLayout" Target="../slideLayouts/slideLayout180.xml"/><Relationship Id="rId6" Type="http://schemas.openxmlformats.org/officeDocument/2006/relationships/image" Target="../media/image416.png"/><Relationship Id="rId11" Type="http://schemas.openxmlformats.org/officeDocument/2006/relationships/image" Target="../media/image78.svg"/><Relationship Id="rId5" Type="http://schemas.openxmlformats.org/officeDocument/2006/relationships/image" Target="../media/image415.svg"/><Relationship Id="rId10" Type="http://schemas.openxmlformats.org/officeDocument/2006/relationships/image" Target="../media/image77.png"/><Relationship Id="rId4" Type="http://schemas.openxmlformats.org/officeDocument/2006/relationships/image" Target="../media/image79.png"/><Relationship Id="rId9" Type="http://schemas.openxmlformats.org/officeDocument/2006/relationships/image" Target="../media/image419.png"/><Relationship Id="rId14" Type="http://schemas.openxmlformats.org/officeDocument/2006/relationships/image" Target="../media/image422.png"/></Relationships>
</file>

<file path=ppt/slides/_rels/slide68.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media/image434.png"/><Relationship Id="rId3" Type="http://schemas.openxmlformats.org/officeDocument/2006/relationships/image" Target="../media/image424.png"/><Relationship Id="rId7" Type="http://schemas.openxmlformats.org/officeDocument/2006/relationships/image" Target="../media/image428.png"/><Relationship Id="rId12" Type="http://schemas.openxmlformats.org/officeDocument/2006/relationships/image" Target="../media/image433.png"/><Relationship Id="rId2" Type="http://schemas.openxmlformats.org/officeDocument/2006/relationships/image" Target="../media/image423.png"/><Relationship Id="rId1" Type="http://schemas.openxmlformats.org/officeDocument/2006/relationships/slideLayout" Target="../slideLayouts/slideLayout180.xml"/><Relationship Id="rId6" Type="http://schemas.openxmlformats.org/officeDocument/2006/relationships/image" Target="../media/image427.png"/><Relationship Id="rId11" Type="http://schemas.openxmlformats.org/officeDocument/2006/relationships/image" Target="../media/image432.png"/><Relationship Id="rId5" Type="http://schemas.openxmlformats.org/officeDocument/2006/relationships/image" Target="../media/image426.png"/><Relationship Id="rId10" Type="http://schemas.openxmlformats.org/officeDocument/2006/relationships/image" Target="../media/image431.png"/><Relationship Id="rId4" Type="http://schemas.openxmlformats.org/officeDocument/2006/relationships/image" Target="../media/image425.png"/><Relationship Id="rId9" Type="http://schemas.openxmlformats.org/officeDocument/2006/relationships/image" Target="../media/image430.png"/></Relationships>
</file>

<file path=ppt/slides/_rels/slide69.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446.png"/><Relationship Id="rId3" Type="http://schemas.openxmlformats.org/officeDocument/2006/relationships/image" Target="../media/image436.png"/><Relationship Id="rId7" Type="http://schemas.openxmlformats.org/officeDocument/2006/relationships/image" Target="../media/image440.png"/><Relationship Id="rId12" Type="http://schemas.openxmlformats.org/officeDocument/2006/relationships/image" Target="../media/image445.png"/><Relationship Id="rId2" Type="http://schemas.openxmlformats.org/officeDocument/2006/relationships/image" Target="../media/image435.png"/><Relationship Id="rId1" Type="http://schemas.openxmlformats.org/officeDocument/2006/relationships/slideLayout" Target="../slideLayouts/slideLayout180.xml"/><Relationship Id="rId6" Type="http://schemas.openxmlformats.org/officeDocument/2006/relationships/image" Target="../media/image439.png"/><Relationship Id="rId11" Type="http://schemas.openxmlformats.org/officeDocument/2006/relationships/image" Target="../media/image444.png"/><Relationship Id="rId5" Type="http://schemas.openxmlformats.org/officeDocument/2006/relationships/image" Target="../media/image438.png"/><Relationship Id="rId10" Type="http://schemas.openxmlformats.org/officeDocument/2006/relationships/image" Target="../media/image443.png"/><Relationship Id="rId4" Type="http://schemas.openxmlformats.org/officeDocument/2006/relationships/image" Target="../media/image437.png"/><Relationship Id="rId9" Type="http://schemas.openxmlformats.org/officeDocument/2006/relationships/image" Target="../media/image4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0.xml"/></Relationships>
</file>

<file path=ppt/slides/_rels/slide70.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48.png"/><Relationship Id="rId7" Type="http://schemas.openxmlformats.org/officeDocument/2006/relationships/image" Target="../media/image452.png"/><Relationship Id="rId2" Type="http://schemas.openxmlformats.org/officeDocument/2006/relationships/image" Target="../media/image447.png"/><Relationship Id="rId1" Type="http://schemas.openxmlformats.org/officeDocument/2006/relationships/slideLayout" Target="../slideLayouts/slideLayout180.xml"/><Relationship Id="rId6" Type="http://schemas.openxmlformats.org/officeDocument/2006/relationships/image" Target="../media/image451.png"/><Relationship Id="rId11" Type="http://schemas.openxmlformats.org/officeDocument/2006/relationships/image" Target="../media/image456.png"/><Relationship Id="rId5" Type="http://schemas.openxmlformats.org/officeDocument/2006/relationships/image" Target="../media/image450.png"/><Relationship Id="rId10" Type="http://schemas.openxmlformats.org/officeDocument/2006/relationships/image" Target="../media/image455.png"/><Relationship Id="rId4" Type="http://schemas.openxmlformats.org/officeDocument/2006/relationships/image" Target="../media/image449.png"/><Relationship Id="rId9" Type="http://schemas.openxmlformats.org/officeDocument/2006/relationships/image" Target="../media/image454.png"/></Relationships>
</file>

<file path=ppt/slides/_rels/slide8.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png"/><Relationship Id="rId26" Type="http://schemas.microsoft.com/office/2007/relationships/hdphoto" Target="../media/hdphoto6.wdp"/><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7.xml"/><Relationship Id="rId16" Type="http://schemas.openxmlformats.org/officeDocument/2006/relationships/image" Target="../media/image82.svg"/><Relationship Id="rId20" Type="http://schemas.openxmlformats.org/officeDocument/2006/relationships/image" Target="../media/image86.png"/><Relationship Id="rId29" Type="http://schemas.openxmlformats.org/officeDocument/2006/relationships/image" Target="../media/image94.png"/><Relationship Id="rId1" Type="http://schemas.openxmlformats.org/officeDocument/2006/relationships/slideLayout" Target="../slideLayouts/slideLayout190.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3.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svg"/><Relationship Id="rId22" Type="http://schemas.openxmlformats.org/officeDocument/2006/relationships/image" Target="../media/image88.png"/><Relationship Id="rId27" Type="http://schemas.openxmlformats.org/officeDocument/2006/relationships/image" Target="../media/image92.png"/><Relationship Id="rId30" Type="http://schemas.microsoft.com/office/2007/relationships/hdphoto" Target="../media/hdphoto7.wdp"/></Relationships>
</file>

<file path=ppt/slides/_rels/slide9.xml.rels><?xml version="1.0" encoding="UTF-8" standalone="yes"?>
<Relationships xmlns="http://schemas.openxmlformats.org/package/2006/relationships"><Relationship Id="rId117" Type="http://schemas.openxmlformats.org/officeDocument/2006/relationships/image" Target="../media/image209.png"/><Relationship Id="rId299" Type="http://schemas.openxmlformats.org/officeDocument/2006/relationships/image" Target="../media/image391.png"/><Relationship Id="rId21" Type="http://schemas.openxmlformats.org/officeDocument/2006/relationships/image" Target="../media/image113.png"/><Relationship Id="rId63" Type="http://schemas.openxmlformats.org/officeDocument/2006/relationships/image" Target="../media/image155.png"/><Relationship Id="rId159" Type="http://schemas.openxmlformats.org/officeDocument/2006/relationships/image" Target="../media/image251.png"/><Relationship Id="rId170" Type="http://schemas.openxmlformats.org/officeDocument/2006/relationships/image" Target="../media/image262.png"/><Relationship Id="rId226" Type="http://schemas.openxmlformats.org/officeDocument/2006/relationships/image" Target="../media/image318.png"/><Relationship Id="rId268" Type="http://schemas.openxmlformats.org/officeDocument/2006/relationships/image" Target="../media/image360.png"/><Relationship Id="rId32" Type="http://schemas.openxmlformats.org/officeDocument/2006/relationships/image" Target="../media/image124.png"/><Relationship Id="rId74" Type="http://schemas.openxmlformats.org/officeDocument/2006/relationships/image" Target="../media/image166.png"/><Relationship Id="rId128" Type="http://schemas.openxmlformats.org/officeDocument/2006/relationships/image" Target="../media/image220.png"/><Relationship Id="rId5" Type="http://schemas.openxmlformats.org/officeDocument/2006/relationships/image" Target="../media/image97.png"/><Relationship Id="rId181" Type="http://schemas.openxmlformats.org/officeDocument/2006/relationships/image" Target="../media/image273.png"/><Relationship Id="rId237" Type="http://schemas.openxmlformats.org/officeDocument/2006/relationships/image" Target="../media/image329.png"/><Relationship Id="rId279" Type="http://schemas.openxmlformats.org/officeDocument/2006/relationships/image" Target="../media/image371.png"/><Relationship Id="rId43" Type="http://schemas.openxmlformats.org/officeDocument/2006/relationships/image" Target="../media/image135.png"/><Relationship Id="rId139" Type="http://schemas.openxmlformats.org/officeDocument/2006/relationships/image" Target="../media/image231.png"/><Relationship Id="rId290" Type="http://schemas.openxmlformats.org/officeDocument/2006/relationships/image" Target="../media/image382.png"/><Relationship Id="rId304" Type="http://schemas.openxmlformats.org/officeDocument/2006/relationships/image" Target="../media/image396.png"/><Relationship Id="rId85" Type="http://schemas.openxmlformats.org/officeDocument/2006/relationships/image" Target="../media/image177.png"/><Relationship Id="rId150" Type="http://schemas.openxmlformats.org/officeDocument/2006/relationships/image" Target="../media/image242.png"/><Relationship Id="rId192" Type="http://schemas.openxmlformats.org/officeDocument/2006/relationships/image" Target="../media/image284.png"/><Relationship Id="rId206" Type="http://schemas.openxmlformats.org/officeDocument/2006/relationships/image" Target="../media/image298.png"/><Relationship Id="rId248" Type="http://schemas.openxmlformats.org/officeDocument/2006/relationships/image" Target="../media/image340.png"/><Relationship Id="rId12" Type="http://schemas.openxmlformats.org/officeDocument/2006/relationships/image" Target="../media/image104.png"/><Relationship Id="rId108" Type="http://schemas.openxmlformats.org/officeDocument/2006/relationships/image" Target="../media/image200.png"/><Relationship Id="rId54" Type="http://schemas.openxmlformats.org/officeDocument/2006/relationships/image" Target="../media/image146.png"/><Relationship Id="rId96" Type="http://schemas.openxmlformats.org/officeDocument/2006/relationships/image" Target="../media/image188.png"/><Relationship Id="rId161" Type="http://schemas.openxmlformats.org/officeDocument/2006/relationships/image" Target="../media/image253.png"/><Relationship Id="rId217" Type="http://schemas.openxmlformats.org/officeDocument/2006/relationships/image" Target="../media/image309.png"/><Relationship Id="rId6" Type="http://schemas.openxmlformats.org/officeDocument/2006/relationships/image" Target="../media/image98.png"/><Relationship Id="rId238" Type="http://schemas.openxmlformats.org/officeDocument/2006/relationships/image" Target="../media/image330.png"/><Relationship Id="rId259" Type="http://schemas.openxmlformats.org/officeDocument/2006/relationships/image" Target="../media/image351.png"/><Relationship Id="rId23" Type="http://schemas.openxmlformats.org/officeDocument/2006/relationships/image" Target="../media/image115.png"/><Relationship Id="rId119" Type="http://schemas.openxmlformats.org/officeDocument/2006/relationships/image" Target="../media/image211.png"/><Relationship Id="rId270" Type="http://schemas.openxmlformats.org/officeDocument/2006/relationships/image" Target="../media/image362.png"/><Relationship Id="rId291" Type="http://schemas.openxmlformats.org/officeDocument/2006/relationships/image" Target="../media/image383.png"/><Relationship Id="rId44" Type="http://schemas.openxmlformats.org/officeDocument/2006/relationships/image" Target="../media/image136.png"/><Relationship Id="rId65" Type="http://schemas.openxmlformats.org/officeDocument/2006/relationships/image" Target="../media/image157.png"/><Relationship Id="rId86" Type="http://schemas.openxmlformats.org/officeDocument/2006/relationships/image" Target="../media/image178.png"/><Relationship Id="rId130" Type="http://schemas.openxmlformats.org/officeDocument/2006/relationships/image" Target="../media/image222.png"/><Relationship Id="rId151" Type="http://schemas.openxmlformats.org/officeDocument/2006/relationships/image" Target="../media/image243.png"/><Relationship Id="rId172" Type="http://schemas.openxmlformats.org/officeDocument/2006/relationships/image" Target="../media/image264.png"/><Relationship Id="rId193" Type="http://schemas.openxmlformats.org/officeDocument/2006/relationships/image" Target="../media/image285.png"/><Relationship Id="rId207" Type="http://schemas.openxmlformats.org/officeDocument/2006/relationships/image" Target="../media/image299.png"/><Relationship Id="rId228" Type="http://schemas.openxmlformats.org/officeDocument/2006/relationships/image" Target="../media/image320.png"/><Relationship Id="rId249" Type="http://schemas.openxmlformats.org/officeDocument/2006/relationships/image" Target="../media/image341.png"/><Relationship Id="rId13" Type="http://schemas.openxmlformats.org/officeDocument/2006/relationships/image" Target="../media/image105.png"/><Relationship Id="rId109" Type="http://schemas.openxmlformats.org/officeDocument/2006/relationships/image" Target="../media/image201.png"/><Relationship Id="rId260" Type="http://schemas.openxmlformats.org/officeDocument/2006/relationships/image" Target="../media/image352.png"/><Relationship Id="rId281" Type="http://schemas.openxmlformats.org/officeDocument/2006/relationships/image" Target="../media/image373.png"/><Relationship Id="rId34" Type="http://schemas.openxmlformats.org/officeDocument/2006/relationships/image" Target="../media/image126.png"/><Relationship Id="rId55" Type="http://schemas.openxmlformats.org/officeDocument/2006/relationships/image" Target="../media/image147.png"/><Relationship Id="rId76" Type="http://schemas.openxmlformats.org/officeDocument/2006/relationships/image" Target="../media/image168.png"/><Relationship Id="rId97" Type="http://schemas.openxmlformats.org/officeDocument/2006/relationships/image" Target="../media/image189.png"/><Relationship Id="rId120" Type="http://schemas.openxmlformats.org/officeDocument/2006/relationships/image" Target="../media/image212.png"/><Relationship Id="rId141" Type="http://schemas.openxmlformats.org/officeDocument/2006/relationships/image" Target="../media/image233.png"/><Relationship Id="rId7" Type="http://schemas.openxmlformats.org/officeDocument/2006/relationships/image" Target="../media/image99.png"/><Relationship Id="rId162" Type="http://schemas.openxmlformats.org/officeDocument/2006/relationships/image" Target="../media/image254.png"/><Relationship Id="rId183" Type="http://schemas.openxmlformats.org/officeDocument/2006/relationships/image" Target="../media/image275.png"/><Relationship Id="rId218" Type="http://schemas.openxmlformats.org/officeDocument/2006/relationships/image" Target="../media/image310.png"/><Relationship Id="rId239" Type="http://schemas.openxmlformats.org/officeDocument/2006/relationships/image" Target="../media/image331.png"/><Relationship Id="rId250" Type="http://schemas.openxmlformats.org/officeDocument/2006/relationships/image" Target="../media/image342.png"/><Relationship Id="rId271" Type="http://schemas.openxmlformats.org/officeDocument/2006/relationships/image" Target="../media/image363.png"/><Relationship Id="rId292" Type="http://schemas.openxmlformats.org/officeDocument/2006/relationships/image" Target="../media/image384.png"/><Relationship Id="rId24" Type="http://schemas.openxmlformats.org/officeDocument/2006/relationships/image" Target="../media/image116.png"/><Relationship Id="rId45" Type="http://schemas.openxmlformats.org/officeDocument/2006/relationships/image" Target="../media/image137.png"/><Relationship Id="rId66" Type="http://schemas.openxmlformats.org/officeDocument/2006/relationships/image" Target="../media/image158.png"/><Relationship Id="rId87" Type="http://schemas.openxmlformats.org/officeDocument/2006/relationships/image" Target="../media/image179.png"/><Relationship Id="rId110" Type="http://schemas.openxmlformats.org/officeDocument/2006/relationships/image" Target="../media/image202.png"/><Relationship Id="rId131" Type="http://schemas.openxmlformats.org/officeDocument/2006/relationships/image" Target="../media/image223.png"/><Relationship Id="rId152" Type="http://schemas.openxmlformats.org/officeDocument/2006/relationships/image" Target="../media/image244.png"/><Relationship Id="rId173" Type="http://schemas.openxmlformats.org/officeDocument/2006/relationships/image" Target="../media/image265.png"/><Relationship Id="rId194" Type="http://schemas.openxmlformats.org/officeDocument/2006/relationships/image" Target="../media/image286.png"/><Relationship Id="rId208" Type="http://schemas.openxmlformats.org/officeDocument/2006/relationships/image" Target="../media/image300.png"/><Relationship Id="rId229" Type="http://schemas.openxmlformats.org/officeDocument/2006/relationships/image" Target="../media/image321.png"/><Relationship Id="rId240" Type="http://schemas.openxmlformats.org/officeDocument/2006/relationships/image" Target="../media/image332.png"/><Relationship Id="rId261" Type="http://schemas.openxmlformats.org/officeDocument/2006/relationships/image" Target="../media/image353.png"/><Relationship Id="rId14" Type="http://schemas.openxmlformats.org/officeDocument/2006/relationships/image" Target="../media/image106.png"/><Relationship Id="rId35" Type="http://schemas.openxmlformats.org/officeDocument/2006/relationships/image" Target="../media/image127.png"/><Relationship Id="rId56" Type="http://schemas.openxmlformats.org/officeDocument/2006/relationships/image" Target="../media/image148.png"/><Relationship Id="rId77" Type="http://schemas.openxmlformats.org/officeDocument/2006/relationships/image" Target="../media/image169.png"/><Relationship Id="rId100" Type="http://schemas.openxmlformats.org/officeDocument/2006/relationships/image" Target="../media/image192.png"/><Relationship Id="rId282" Type="http://schemas.openxmlformats.org/officeDocument/2006/relationships/image" Target="../media/image374.png"/><Relationship Id="rId8" Type="http://schemas.openxmlformats.org/officeDocument/2006/relationships/image" Target="../media/image100.png"/><Relationship Id="rId98" Type="http://schemas.openxmlformats.org/officeDocument/2006/relationships/image" Target="../media/image190.png"/><Relationship Id="rId121" Type="http://schemas.openxmlformats.org/officeDocument/2006/relationships/image" Target="../media/image213.png"/><Relationship Id="rId142" Type="http://schemas.openxmlformats.org/officeDocument/2006/relationships/image" Target="../media/image234.png"/><Relationship Id="rId163" Type="http://schemas.openxmlformats.org/officeDocument/2006/relationships/image" Target="../media/image255.png"/><Relationship Id="rId184" Type="http://schemas.openxmlformats.org/officeDocument/2006/relationships/image" Target="../media/image276.png"/><Relationship Id="rId219" Type="http://schemas.openxmlformats.org/officeDocument/2006/relationships/image" Target="../media/image311.png"/><Relationship Id="rId230" Type="http://schemas.openxmlformats.org/officeDocument/2006/relationships/image" Target="../media/image322.png"/><Relationship Id="rId251" Type="http://schemas.openxmlformats.org/officeDocument/2006/relationships/image" Target="../media/image343.png"/><Relationship Id="rId25" Type="http://schemas.openxmlformats.org/officeDocument/2006/relationships/image" Target="../media/image117.png"/><Relationship Id="rId46" Type="http://schemas.openxmlformats.org/officeDocument/2006/relationships/image" Target="../media/image138.png"/><Relationship Id="rId67" Type="http://schemas.openxmlformats.org/officeDocument/2006/relationships/image" Target="../media/image159.png"/><Relationship Id="rId272" Type="http://schemas.openxmlformats.org/officeDocument/2006/relationships/image" Target="../media/image364.png"/><Relationship Id="rId293" Type="http://schemas.openxmlformats.org/officeDocument/2006/relationships/image" Target="../media/image385.png"/><Relationship Id="rId88" Type="http://schemas.openxmlformats.org/officeDocument/2006/relationships/image" Target="../media/image180.png"/><Relationship Id="rId111" Type="http://schemas.openxmlformats.org/officeDocument/2006/relationships/image" Target="../media/image203.png"/><Relationship Id="rId132" Type="http://schemas.openxmlformats.org/officeDocument/2006/relationships/image" Target="../media/image224.png"/><Relationship Id="rId153" Type="http://schemas.openxmlformats.org/officeDocument/2006/relationships/image" Target="../media/image245.png"/><Relationship Id="rId174" Type="http://schemas.openxmlformats.org/officeDocument/2006/relationships/image" Target="../media/image266.png"/><Relationship Id="rId195" Type="http://schemas.openxmlformats.org/officeDocument/2006/relationships/image" Target="../media/image287.png"/><Relationship Id="rId209" Type="http://schemas.openxmlformats.org/officeDocument/2006/relationships/image" Target="../media/image301.png"/><Relationship Id="rId220" Type="http://schemas.openxmlformats.org/officeDocument/2006/relationships/image" Target="../media/image312.png"/><Relationship Id="rId241" Type="http://schemas.openxmlformats.org/officeDocument/2006/relationships/image" Target="../media/image333.png"/><Relationship Id="rId15" Type="http://schemas.openxmlformats.org/officeDocument/2006/relationships/image" Target="../media/image107.png"/><Relationship Id="rId36" Type="http://schemas.openxmlformats.org/officeDocument/2006/relationships/image" Target="../media/image128.png"/><Relationship Id="rId57" Type="http://schemas.openxmlformats.org/officeDocument/2006/relationships/image" Target="../media/image149.png"/><Relationship Id="rId262" Type="http://schemas.openxmlformats.org/officeDocument/2006/relationships/image" Target="../media/image354.png"/><Relationship Id="rId283" Type="http://schemas.openxmlformats.org/officeDocument/2006/relationships/image" Target="../media/image375.png"/><Relationship Id="rId78" Type="http://schemas.openxmlformats.org/officeDocument/2006/relationships/image" Target="../media/image170.png"/><Relationship Id="rId99" Type="http://schemas.openxmlformats.org/officeDocument/2006/relationships/image" Target="../media/image191.png"/><Relationship Id="rId101" Type="http://schemas.openxmlformats.org/officeDocument/2006/relationships/image" Target="../media/image193.png"/><Relationship Id="rId122" Type="http://schemas.openxmlformats.org/officeDocument/2006/relationships/image" Target="../media/image214.png"/><Relationship Id="rId143" Type="http://schemas.openxmlformats.org/officeDocument/2006/relationships/image" Target="../media/image235.png"/><Relationship Id="rId164" Type="http://schemas.openxmlformats.org/officeDocument/2006/relationships/image" Target="../media/image256.png"/><Relationship Id="rId185" Type="http://schemas.openxmlformats.org/officeDocument/2006/relationships/image" Target="../media/image277.png"/><Relationship Id="rId9" Type="http://schemas.openxmlformats.org/officeDocument/2006/relationships/image" Target="../media/image101.png"/><Relationship Id="rId210" Type="http://schemas.openxmlformats.org/officeDocument/2006/relationships/image" Target="../media/image302.png"/><Relationship Id="rId26" Type="http://schemas.openxmlformats.org/officeDocument/2006/relationships/image" Target="../media/image118.png"/><Relationship Id="rId231" Type="http://schemas.openxmlformats.org/officeDocument/2006/relationships/image" Target="../media/image323.png"/><Relationship Id="rId252" Type="http://schemas.openxmlformats.org/officeDocument/2006/relationships/image" Target="../media/image344.png"/><Relationship Id="rId273" Type="http://schemas.openxmlformats.org/officeDocument/2006/relationships/image" Target="../media/image365.png"/><Relationship Id="rId294" Type="http://schemas.openxmlformats.org/officeDocument/2006/relationships/image" Target="../media/image386.png"/><Relationship Id="rId47" Type="http://schemas.openxmlformats.org/officeDocument/2006/relationships/image" Target="../media/image139.emf"/><Relationship Id="rId68" Type="http://schemas.openxmlformats.org/officeDocument/2006/relationships/image" Target="../media/image160.png"/><Relationship Id="rId89" Type="http://schemas.openxmlformats.org/officeDocument/2006/relationships/image" Target="../media/image181.png"/><Relationship Id="rId112" Type="http://schemas.openxmlformats.org/officeDocument/2006/relationships/image" Target="../media/image204.png"/><Relationship Id="rId133" Type="http://schemas.openxmlformats.org/officeDocument/2006/relationships/image" Target="../media/image225.png"/><Relationship Id="rId154" Type="http://schemas.openxmlformats.org/officeDocument/2006/relationships/image" Target="../media/image246.png"/><Relationship Id="rId175" Type="http://schemas.openxmlformats.org/officeDocument/2006/relationships/image" Target="../media/image267.png"/><Relationship Id="rId196" Type="http://schemas.openxmlformats.org/officeDocument/2006/relationships/image" Target="../media/image288.png"/><Relationship Id="rId200" Type="http://schemas.openxmlformats.org/officeDocument/2006/relationships/image" Target="../media/image292.png"/><Relationship Id="rId16" Type="http://schemas.openxmlformats.org/officeDocument/2006/relationships/image" Target="../media/image108.png"/><Relationship Id="rId221" Type="http://schemas.openxmlformats.org/officeDocument/2006/relationships/image" Target="../media/image313.png"/><Relationship Id="rId242" Type="http://schemas.openxmlformats.org/officeDocument/2006/relationships/image" Target="../media/image334.png"/><Relationship Id="rId263" Type="http://schemas.openxmlformats.org/officeDocument/2006/relationships/image" Target="../media/image355.png"/><Relationship Id="rId284" Type="http://schemas.openxmlformats.org/officeDocument/2006/relationships/image" Target="../media/image376.svg"/><Relationship Id="rId37" Type="http://schemas.openxmlformats.org/officeDocument/2006/relationships/image" Target="../media/image129.png"/><Relationship Id="rId58" Type="http://schemas.openxmlformats.org/officeDocument/2006/relationships/image" Target="../media/image150.png"/><Relationship Id="rId79" Type="http://schemas.openxmlformats.org/officeDocument/2006/relationships/image" Target="../media/image171.png"/><Relationship Id="rId102" Type="http://schemas.openxmlformats.org/officeDocument/2006/relationships/image" Target="../media/image194.png"/><Relationship Id="rId123" Type="http://schemas.openxmlformats.org/officeDocument/2006/relationships/image" Target="../media/image215.png"/><Relationship Id="rId144" Type="http://schemas.openxmlformats.org/officeDocument/2006/relationships/image" Target="../media/image236.png"/><Relationship Id="rId90" Type="http://schemas.openxmlformats.org/officeDocument/2006/relationships/image" Target="../media/image182.png"/><Relationship Id="rId165" Type="http://schemas.openxmlformats.org/officeDocument/2006/relationships/image" Target="../media/image257.png"/><Relationship Id="rId186" Type="http://schemas.openxmlformats.org/officeDocument/2006/relationships/image" Target="../media/image278.png"/><Relationship Id="rId211" Type="http://schemas.openxmlformats.org/officeDocument/2006/relationships/image" Target="../media/image303.png"/><Relationship Id="rId232" Type="http://schemas.openxmlformats.org/officeDocument/2006/relationships/image" Target="../media/image324.png"/><Relationship Id="rId253" Type="http://schemas.openxmlformats.org/officeDocument/2006/relationships/image" Target="../media/image345.png"/><Relationship Id="rId274" Type="http://schemas.openxmlformats.org/officeDocument/2006/relationships/image" Target="../media/image366.png"/><Relationship Id="rId295" Type="http://schemas.openxmlformats.org/officeDocument/2006/relationships/image" Target="../media/image387.png"/><Relationship Id="rId27" Type="http://schemas.openxmlformats.org/officeDocument/2006/relationships/image" Target="../media/image119.png"/><Relationship Id="rId48" Type="http://schemas.openxmlformats.org/officeDocument/2006/relationships/image" Target="../media/image140.png"/><Relationship Id="rId69" Type="http://schemas.openxmlformats.org/officeDocument/2006/relationships/image" Target="../media/image161.png"/><Relationship Id="rId113" Type="http://schemas.openxmlformats.org/officeDocument/2006/relationships/image" Target="../media/image205.png"/><Relationship Id="rId134" Type="http://schemas.openxmlformats.org/officeDocument/2006/relationships/image" Target="../media/image226.png"/><Relationship Id="rId80" Type="http://schemas.openxmlformats.org/officeDocument/2006/relationships/image" Target="../media/image172.png"/><Relationship Id="rId155" Type="http://schemas.openxmlformats.org/officeDocument/2006/relationships/image" Target="../media/image247.png"/><Relationship Id="rId176" Type="http://schemas.openxmlformats.org/officeDocument/2006/relationships/image" Target="../media/image268.png"/><Relationship Id="rId197" Type="http://schemas.openxmlformats.org/officeDocument/2006/relationships/image" Target="../media/image289.png"/><Relationship Id="rId201" Type="http://schemas.openxmlformats.org/officeDocument/2006/relationships/image" Target="../media/image293.png"/><Relationship Id="rId222" Type="http://schemas.openxmlformats.org/officeDocument/2006/relationships/image" Target="../media/image314.png"/><Relationship Id="rId243" Type="http://schemas.openxmlformats.org/officeDocument/2006/relationships/image" Target="../media/image335.png"/><Relationship Id="rId264" Type="http://schemas.openxmlformats.org/officeDocument/2006/relationships/image" Target="../media/image356.png"/><Relationship Id="rId285" Type="http://schemas.openxmlformats.org/officeDocument/2006/relationships/image" Target="../media/image377.png"/><Relationship Id="rId17" Type="http://schemas.openxmlformats.org/officeDocument/2006/relationships/image" Target="../media/image109.png"/><Relationship Id="rId38" Type="http://schemas.openxmlformats.org/officeDocument/2006/relationships/image" Target="../media/image130.png"/><Relationship Id="rId59" Type="http://schemas.openxmlformats.org/officeDocument/2006/relationships/image" Target="../media/image151.png"/><Relationship Id="rId103" Type="http://schemas.openxmlformats.org/officeDocument/2006/relationships/image" Target="../media/image195.png"/><Relationship Id="rId124" Type="http://schemas.openxmlformats.org/officeDocument/2006/relationships/image" Target="../media/image216.png"/><Relationship Id="rId70" Type="http://schemas.openxmlformats.org/officeDocument/2006/relationships/image" Target="../media/image162.png"/><Relationship Id="rId91" Type="http://schemas.openxmlformats.org/officeDocument/2006/relationships/image" Target="../media/image183.png"/><Relationship Id="rId145" Type="http://schemas.openxmlformats.org/officeDocument/2006/relationships/image" Target="../media/image237.png"/><Relationship Id="rId166" Type="http://schemas.openxmlformats.org/officeDocument/2006/relationships/image" Target="../media/image258.png"/><Relationship Id="rId187" Type="http://schemas.openxmlformats.org/officeDocument/2006/relationships/image" Target="../media/image279.png"/><Relationship Id="rId1" Type="http://schemas.openxmlformats.org/officeDocument/2006/relationships/slideLayout" Target="../slideLayouts/slideLayout171.xml"/><Relationship Id="rId212" Type="http://schemas.openxmlformats.org/officeDocument/2006/relationships/image" Target="../media/image304.png"/><Relationship Id="rId233" Type="http://schemas.openxmlformats.org/officeDocument/2006/relationships/image" Target="../media/image325.png"/><Relationship Id="rId254" Type="http://schemas.openxmlformats.org/officeDocument/2006/relationships/image" Target="../media/image346.png"/><Relationship Id="rId28" Type="http://schemas.openxmlformats.org/officeDocument/2006/relationships/image" Target="../media/image120.png"/><Relationship Id="rId49" Type="http://schemas.openxmlformats.org/officeDocument/2006/relationships/image" Target="../media/image141.png"/><Relationship Id="rId114" Type="http://schemas.openxmlformats.org/officeDocument/2006/relationships/image" Target="../media/image206.png"/><Relationship Id="rId275" Type="http://schemas.openxmlformats.org/officeDocument/2006/relationships/image" Target="../media/image367.png"/><Relationship Id="rId296" Type="http://schemas.openxmlformats.org/officeDocument/2006/relationships/image" Target="../media/image388.png"/><Relationship Id="rId300" Type="http://schemas.openxmlformats.org/officeDocument/2006/relationships/image" Target="../media/image392.png"/><Relationship Id="rId60" Type="http://schemas.openxmlformats.org/officeDocument/2006/relationships/image" Target="../media/image152.png"/><Relationship Id="rId81" Type="http://schemas.openxmlformats.org/officeDocument/2006/relationships/image" Target="../media/image173.png"/><Relationship Id="rId135" Type="http://schemas.openxmlformats.org/officeDocument/2006/relationships/image" Target="../media/image227.png"/><Relationship Id="rId156" Type="http://schemas.openxmlformats.org/officeDocument/2006/relationships/image" Target="../media/image248.png"/><Relationship Id="rId177" Type="http://schemas.openxmlformats.org/officeDocument/2006/relationships/image" Target="../media/image269.png"/><Relationship Id="rId198" Type="http://schemas.openxmlformats.org/officeDocument/2006/relationships/image" Target="../media/image290.png"/><Relationship Id="rId202" Type="http://schemas.openxmlformats.org/officeDocument/2006/relationships/image" Target="../media/image294.png"/><Relationship Id="rId223" Type="http://schemas.openxmlformats.org/officeDocument/2006/relationships/image" Target="../media/image315.png"/><Relationship Id="rId244" Type="http://schemas.openxmlformats.org/officeDocument/2006/relationships/image" Target="../media/image336.png"/><Relationship Id="rId18" Type="http://schemas.openxmlformats.org/officeDocument/2006/relationships/image" Target="../media/image110.png"/><Relationship Id="rId39" Type="http://schemas.openxmlformats.org/officeDocument/2006/relationships/image" Target="../media/image131.png"/><Relationship Id="rId265" Type="http://schemas.openxmlformats.org/officeDocument/2006/relationships/image" Target="../media/image357.png"/><Relationship Id="rId286" Type="http://schemas.openxmlformats.org/officeDocument/2006/relationships/image" Target="../media/image378.png"/><Relationship Id="rId50" Type="http://schemas.openxmlformats.org/officeDocument/2006/relationships/image" Target="../media/image142.png"/><Relationship Id="rId104" Type="http://schemas.openxmlformats.org/officeDocument/2006/relationships/image" Target="../media/image196.png"/><Relationship Id="rId125" Type="http://schemas.openxmlformats.org/officeDocument/2006/relationships/image" Target="../media/image217.png"/><Relationship Id="rId146" Type="http://schemas.openxmlformats.org/officeDocument/2006/relationships/image" Target="../media/image238.png"/><Relationship Id="rId167" Type="http://schemas.openxmlformats.org/officeDocument/2006/relationships/image" Target="../media/image259.png"/><Relationship Id="rId188" Type="http://schemas.openxmlformats.org/officeDocument/2006/relationships/image" Target="../media/image280.png"/><Relationship Id="rId71" Type="http://schemas.openxmlformats.org/officeDocument/2006/relationships/image" Target="../media/image163.png"/><Relationship Id="rId92" Type="http://schemas.openxmlformats.org/officeDocument/2006/relationships/image" Target="../media/image184.png"/><Relationship Id="rId213" Type="http://schemas.openxmlformats.org/officeDocument/2006/relationships/image" Target="../media/image305.png"/><Relationship Id="rId234" Type="http://schemas.openxmlformats.org/officeDocument/2006/relationships/image" Target="../media/image326.png"/><Relationship Id="rId2" Type="http://schemas.openxmlformats.org/officeDocument/2006/relationships/notesSlide" Target="../notesSlides/notesSlide8.xml"/><Relationship Id="rId29" Type="http://schemas.openxmlformats.org/officeDocument/2006/relationships/image" Target="../media/image121.png"/><Relationship Id="rId255" Type="http://schemas.openxmlformats.org/officeDocument/2006/relationships/image" Target="../media/image347.png"/><Relationship Id="rId276" Type="http://schemas.openxmlformats.org/officeDocument/2006/relationships/image" Target="../media/image368.png"/><Relationship Id="rId297" Type="http://schemas.openxmlformats.org/officeDocument/2006/relationships/image" Target="../media/image389.png"/><Relationship Id="rId40" Type="http://schemas.openxmlformats.org/officeDocument/2006/relationships/image" Target="../media/image132.png"/><Relationship Id="rId115" Type="http://schemas.openxmlformats.org/officeDocument/2006/relationships/image" Target="../media/image207.png"/><Relationship Id="rId136" Type="http://schemas.openxmlformats.org/officeDocument/2006/relationships/image" Target="../media/image228.png"/><Relationship Id="rId157" Type="http://schemas.openxmlformats.org/officeDocument/2006/relationships/image" Target="../media/image249.png"/><Relationship Id="rId178" Type="http://schemas.openxmlformats.org/officeDocument/2006/relationships/image" Target="../media/image270.png"/><Relationship Id="rId301" Type="http://schemas.openxmlformats.org/officeDocument/2006/relationships/image" Target="../media/image393.png"/><Relationship Id="rId61" Type="http://schemas.openxmlformats.org/officeDocument/2006/relationships/image" Target="../media/image153.png"/><Relationship Id="rId82" Type="http://schemas.openxmlformats.org/officeDocument/2006/relationships/image" Target="../media/image174.png"/><Relationship Id="rId199" Type="http://schemas.openxmlformats.org/officeDocument/2006/relationships/image" Target="../media/image291.png"/><Relationship Id="rId203" Type="http://schemas.openxmlformats.org/officeDocument/2006/relationships/image" Target="../media/image295.png"/><Relationship Id="rId19" Type="http://schemas.openxmlformats.org/officeDocument/2006/relationships/image" Target="../media/image111.png"/><Relationship Id="rId224" Type="http://schemas.openxmlformats.org/officeDocument/2006/relationships/image" Target="../media/image316.png"/><Relationship Id="rId245" Type="http://schemas.openxmlformats.org/officeDocument/2006/relationships/image" Target="../media/image337.png"/><Relationship Id="rId266" Type="http://schemas.openxmlformats.org/officeDocument/2006/relationships/image" Target="../media/image358.png"/><Relationship Id="rId287" Type="http://schemas.openxmlformats.org/officeDocument/2006/relationships/image" Target="../media/image379.png"/><Relationship Id="rId30" Type="http://schemas.openxmlformats.org/officeDocument/2006/relationships/image" Target="../media/image122.png"/><Relationship Id="rId105" Type="http://schemas.openxmlformats.org/officeDocument/2006/relationships/image" Target="../media/image197.png"/><Relationship Id="rId126" Type="http://schemas.openxmlformats.org/officeDocument/2006/relationships/image" Target="../media/image218.png"/><Relationship Id="rId147" Type="http://schemas.openxmlformats.org/officeDocument/2006/relationships/image" Target="../media/image239.png"/><Relationship Id="rId168" Type="http://schemas.openxmlformats.org/officeDocument/2006/relationships/image" Target="../media/image260.png"/><Relationship Id="rId51" Type="http://schemas.openxmlformats.org/officeDocument/2006/relationships/image" Target="../media/image143.png"/><Relationship Id="rId72" Type="http://schemas.openxmlformats.org/officeDocument/2006/relationships/image" Target="../media/image164.png"/><Relationship Id="rId93" Type="http://schemas.openxmlformats.org/officeDocument/2006/relationships/image" Target="../media/image185.png"/><Relationship Id="rId189" Type="http://schemas.openxmlformats.org/officeDocument/2006/relationships/image" Target="../media/image281.png"/><Relationship Id="rId3" Type="http://schemas.openxmlformats.org/officeDocument/2006/relationships/image" Target="../media/image95.png"/><Relationship Id="rId214" Type="http://schemas.openxmlformats.org/officeDocument/2006/relationships/image" Target="../media/image306.png"/><Relationship Id="rId235" Type="http://schemas.openxmlformats.org/officeDocument/2006/relationships/image" Target="../media/image327.png"/><Relationship Id="rId256" Type="http://schemas.openxmlformats.org/officeDocument/2006/relationships/image" Target="../media/image348.png"/><Relationship Id="rId277" Type="http://schemas.openxmlformats.org/officeDocument/2006/relationships/image" Target="../media/image369.png"/><Relationship Id="rId298" Type="http://schemas.openxmlformats.org/officeDocument/2006/relationships/image" Target="../media/image390.png"/><Relationship Id="rId116" Type="http://schemas.openxmlformats.org/officeDocument/2006/relationships/image" Target="../media/image208.png"/><Relationship Id="rId137" Type="http://schemas.openxmlformats.org/officeDocument/2006/relationships/image" Target="../media/image229.png"/><Relationship Id="rId158" Type="http://schemas.openxmlformats.org/officeDocument/2006/relationships/image" Target="../media/image250.png"/><Relationship Id="rId302" Type="http://schemas.openxmlformats.org/officeDocument/2006/relationships/image" Target="../media/image394.png"/><Relationship Id="rId20" Type="http://schemas.openxmlformats.org/officeDocument/2006/relationships/image" Target="../media/image112.png"/><Relationship Id="rId41" Type="http://schemas.openxmlformats.org/officeDocument/2006/relationships/image" Target="../media/image133.png"/><Relationship Id="rId62" Type="http://schemas.openxmlformats.org/officeDocument/2006/relationships/image" Target="../media/image154.png"/><Relationship Id="rId83" Type="http://schemas.openxmlformats.org/officeDocument/2006/relationships/image" Target="../media/image175.png"/><Relationship Id="rId179" Type="http://schemas.openxmlformats.org/officeDocument/2006/relationships/image" Target="../media/image271.png"/><Relationship Id="rId190" Type="http://schemas.openxmlformats.org/officeDocument/2006/relationships/image" Target="../media/image282.png"/><Relationship Id="rId204" Type="http://schemas.openxmlformats.org/officeDocument/2006/relationships/image" Target="../media/image296.png"/><Relationship Id="rId225" Type="http://schemas.openxmlformats.org/officeDocument/2006/relationships/image" Target="../media/image317.png"/><Relationship Id="rId246" Type="http://schemas.openxmlformats.org/officeDocument/2006/relationships/image" Target="../media/image338.png"/><Relationship Id="rId267" Type="http://schemas.openxmlformats.org/officeDocument/2006/relationships/image" Target="../media/image359.png"/><Relationship Id="rId288" Type="http://schemas.openxmlformats.org/officeDocument/2006/relationships/image" Target="../media/image380.png"/><Relationship Id="rId106" Type="http://schemas.openxmlformats.org/officeDocument/2006/relationships/image" Target="../media/image198.png"/><Relationship Id="rId127" Type="http://schemas.openxmlformats.org/officeDocument/2006/relationships/image" Target="../media/image219.png"/><Relationship Id="rId10" Type="http://schemas.openxmlformats.org/officeDocument/2006/relationships/image" Target="../media/image102.png"/><Relationship Id="rId31" Type="http://schemas.openxmlformats.org/officeDocument/2006/relationships/image" Target="../media/image123.png"/><Relationship Id="rId52" Type="http://schemas.openxmlformats.org/officeDocument/2006/relationships/image" Target="../media/image144.png"/><Relationship Id="rId73" Type="http://schemas.openxmlformats.org/officeDocument/2006/relationships/image" Target="../media/image165.png"/><Relationship Id="rId94" Type="http://schemas.openxmlformats.org/officeDocument/2006/relationships/image" Target="../media/image186.png"/><Relationship Id="rId148" Type="http://schemas.openxmlformats.org/officeDocument/2006/relationships/image" Target="../media/image240.png"/><Relationship Id="rId169" Type="http://schemas.openxmlformats.org/officeDocument/2006/relationships/image" Target="../media/image261.png"/><Relationship Id="rId4" Type="http://schemas.openxmlformats.org/officeDocument/2006/relationships/image" Target="../media/image96.png"/><Relationship Id="rId180" Type="http://schemas.openxmlformats.org/officeDocument/2006/relationships/image" Target="../media/image272.png"/><Relationship Id="rId215" Type="http://schemas.openxmlformats.org/officeDocument/2006/relationships/image" Target="../media/image307.png"/><Relationship Id="rId236" Type="http://schemas.openxmlformats.org/officeDocument/2006/relationships/image" Target="../media/image328.png"/><Relationship Id="rId257" Type="http://schemas.openxmlformats.org/officeDocument/2006/relationships/image" Target="../media/image349.png"/><Relationship Id="rId278" Type="http://schemas.openxmlformats.org/officeDocument/2006/relationships/image" Target="../media/image370.png"/><Relationship Id="rId303" Type="http://schemas.openxmlformats.org/officeDocument/2006/relationships/image" Target="../media/image395.png"/><Relationship Id="rId42" Type="http://schemas.openxmlformats.org/officeDocument/2006/relationships/image" Target="../media/image134.png"/><Relationship Id="rId84" Type="http://schemas.openxmlformats.org/officeDocument/2006/relationships/image" Target="../media/image176.png"/><Relationship Id="rId138" Type="http://schemas.openxmlformats.org/officeDocument/2006/relationships/image" Target="../media/image230.png"/><Relationship Id="rId191" Type="http://schemas.openxmlformats.org/officeDocument/2006/relationships/image" Target="../media/image283.png"/><Relationship Id="rId205" Type="http://schemas.openxmlformats.org/officeDocument/2006/relationships/image" Target="../media/image297.png"/><Relationship Id="rId247" Type="http://schemas.openxmlformats.org/officeDocument/2006/relationships/image" Target="../media/image339.png"/><Relationship Id="rId107" Type="http://schemas.openxmlformats.org/officeDocument/2006/relationships/image" Target="../media/image199.png"/><Relationship Id="rId289" Type="http://schemas.openxmlformats.org/officeDocument/2006/relationships/image" Target="../media/image381.png"/><Relationship Id="rId11" Type="http://schemas.openxmlformats.org/officeDocument/2006/relationships/image" Target="../media/image103.png"/><Relationship Id="rId53" Type="http://schemas.openxmlformats.org/officeDocument/2006/relationships/image" Target="../media/image145.png"/><Relationship Id="rId149" Type="http://schemas.openxmlformats.org/officeDocument/2006/relationships/image" Target="../media/image241.png"/><Relationship Id="rId95" Type="http://schemas.openxmlformats.org/officeDocument/2006/relationships/image" Target="../media/image187.png"/><Relationship Id="rId160" Type="http://schemas.openxmlformats.org/officeDocument/2006/relationships/image" Target="../media/image252.png"/><Relationship Id="rId216" Type="http://schemas.openxmlformats.org/officeDocument/2006/relationships/image" Target="../media/image308.png"/><Relationship Id="rId258" Type="http://schemas.openxmlformats.org/officeDocument/2006/relationships/image" Target="../media/image350.png"/><Relationship Id="rId22" Type="http://schemas.openxmlformats.org/officeDocument/2006/relationships/image" Target="../media/image114.png"/><Relationship Id="rId64" Type="http://schemas.openxmlformats.org/officeDocument/2006/relationships/image" Target="../media/image156.png"/><Relationship Id="rId118" Type="http://schemas.openxmlformats.org/officeDocument/2006/relationships/image" Target="../media/image210.png"/><Relationship Id="rId171" Type="http://schemas.openxmlformats.org/officeDocument/2006/relationships/image" Target="../media/image263.png"/><Relationship Id="rId227" Type="http://schemas.openxmlformats.org/officeDocument/2006/relationships/image" Target="../media/image319.png"/><Relationship Id="rId269" Type="http://schemas.openxmlformats.org/officeDocument/2006/relationships/image" Target="../media/image361.png"/><Relationship Id="rId33" Type="http://schemas.openxmlformats.org/officeDocument/2006/relationships/image" Target="../media/image125.png"/><Relationship Id="rId129" Type="http://schemas.openxmlformats.org/officeDocument/2006/relationships/image" Target="../media/image221.png"/><Relationship Id="rId280" Type="http://schemas.openxmlformats.org/officeDocument/2006/relationships/image" Target="../media/image372.png"/><Relationship Id="rId75" Type="http://schemas.openxmlformats.org/officeDocument/2006/relationships/image" Target="../media/image167.png"/><Relationship Id="rId140" Type="http://schemas.openxmlformats.org/officeDocument/2006/relationships/image" Target="../media/image232.png"/><Relationship Id="rId182" Type="http://schemas.openxmlformats.org/officeDocument/2006/relationships/image" Target="../media/image27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435362"/>
          </a:xfrm>
        </p:spPr>
        <p:txBody>
          <a:bodyPr/>
          <a:lstStyle/>
          <a:p>
            <a:r>
              <a:rPr lang="en-US" dirty="0"/>
              <a:t>SPEAKER GUIDANCE—REMOVE THIS SLIDE</a:t>
            </a:r>
            <a:br>
              <a:rPr lang="en-US" dirty="0"/>
            </a:br>
            <a:br>
              <a:rPr lang="en-US" dirty="0"/>
            </a:br>
            <a:endParaRPr lang="en-US" dirty="0"/>
          </a:p>
        </p:txBody>
      </p:sp>
      <p:sp>
        <p:nvSpPr>
          <p:cNvPr id="4" name="Rectangle 3"/>
          <p:cNvSpPr/>
          <p:nvPr/>
        </p:nvSpPr>
        <p:spPr>
          <a:xfrm>
            <a:off x="457200" y="1002090"/>
            <a:ext cx="8092068" cy="1754326"/>
          </a:xfrm>
          <a:prstGeom prst="rect">
            <a:avLst/>
          </a:prstGeom>
        </p:spPr>
        <p:txBody>
          <a:bodyPr wrap="square">
            <a:spAutoFit/>
          </a:bodyPr>
          <a:lstStyle/>
          <a:p>
            <a:r>
              <a:rPr lang="en-US" b="1" dirty="0"/>
              <a:t>100-Level Introduction to AWS Machine Learning:</a:t>
            </a:r>
          </a:p>
          <a:p>
            <a:pPr marL="285750" indent="-285750">
              <a:buFont typeface="Arial" panose="020B0604020202020204" pitchFamily="34" charset="0"/>
              <a:buChar char="•"/>
            </a:pPr>
            <a:r>
              <a:rPr lang="en-US" dirty="0"/>
              <a:t>The following set of slides are meant for a 15-minute introduction conversation to both machine learning and AWS’s ML approach and technology. </a:t>
            </a:r>
          </a:p>
          <a:p>
            <a:pPr marL="285750" indent="-285750">
              <a:buFont typeface="Arial" panose="020B0604020202020204" pitchFamily="34" charset="0"/>
              <a:buChar char="•"/>
            </a:pPr>
            <a:r>
              <a:rPr lang="en-US" dirty="0"/>
              <a:t>These slides should be used for an initial conversation with a customer or any conversation with a non-technical leader.</a:t>
            </a:r>
          </a:p>
        </p:txBody>
      </p:sp>
    </p:spTree>
    <p:extLst>
      <p:ext uri="{BB962C8B-B14F-4D97-AF65-F5344CB8AC3E}">
        <p14:creationId xmlns:p14="http://schemas.microsoft.com/office/powerpoint/2010/main" val="2914435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Getting Started: Common Machine Learning use cases</a:t>
            </a:r>
            <a:br>
              <a:rPr lang="en-US" dirty="0"/>
            </a:br>
            <a:r>
              <a:rPr lang="en-US" sz="1600" dirty="0">
                <a:solidFill>
                  <a:schemeClr val="accent1"/>
                </a:solidFill>
              </a:rPr>
              <a:t>Solve real-world problems with Machine Learning</a:t>
            </a:r>
            <a:endParaRPr lang="en-US" dirty="0">
              <a:solidFill>
                <a:schemeClr val="accent1"/>
              </a:solidFill>
            </a:endParaRPr>
          </a:p>
        </p:txBody>
      </p:sp>
      <p:sp>
        <p:nvSpPr>
          <p:cNvPr id="44" name="Rectangle 43">
            <a:extLst>
              <a:ext uri="{FF2B5EF4-FFF2-40B4-BE49-F238E27FC236}">
                <a16:creationId xmlns:a16="http://schemas.microsoft.com/office/drawing/2014/main" id="{61568C26-02E0-4C69-8ED4-03C624CC8F0F}"/>
              </a:ext>
            </a:extLst>
          </p:cNvPr>
          <p:cNvSpPr/>
          <p:nvPr/>
        </p:nvSpPr>
        <p:spPr>
          <a:xfrm>
            <a:off x="4024491" y="1698323"/>
            <a:ext cx="1099624" cy="242498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6" name="Collects documents…">
            <a:extLst>
              <a:ext uri="{FF2B5EF4-FFF2-40B4-BE49-F238E27FC236}">
                <a16:creationId xmlns:a16="http://schemas.microsoft.com/office/drawing/2014/main" id="{F96527B6-9088-4D14-A353-29EEA54D5E5D}"/>
              </a:ext>
            </a:extLst>
          </p:cNvPr>
          <p:cNvSpPr txBox="1"/>
          <p:nvPr/>
        </p:nvSpPr>
        <p:spPr>
          <a:xfrm>
            <a:off x="4024491" y="3011765"/>
            <a:ext cx="1099624" cy="5578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19050" rIns="45720" bIns="19050" anchor="t" anchorCtr="0">
            <a:noAutofit/>
          </a:bodyPr>
          <a:lstStyle/>
          <a:p>
            <a:pPr marR="0" lvl="0" indent="0" algn="ctr" defTabSz="309563" fontAlgn="auto" hangingPunct="0">
              <a:lnSpc>
                <a:spcPct val="90000"/>
              </a:lnSpc>
              <a:spcBef>
                <a:spcPts val="0"/>
              </a:spcBef>
              <a:spcAft>
                <a:spcPts val="0"/>
              </a:spcAft>
              <a:buClrTx/>
              <a:buSzTx/>
              <a:buFontTx/>
              <a:buNone/>
              <a:tabLst/>
              <a:defRPr b="0"/>
            </a:pPr>
            <a:r>
              <a:rPr lang="en-US" sz="800" kern="0" dirty="0">
                <a:solidFill>
                  <a:srgbClr val="FFFFFF"/>
                </a:solidFill>
                <a:latin typeface="Amazon Ember" panose="02000000000000000000"/>
              </a:rPr>
              <a:t>Make faster decisions by automatically extracting and analyzing data </a:t>
            </a:r>
            <a:br>
              <a:rPr lang="en-US" sz="800" kern="0" dirty="0">
                <a:solidFill>
                  <a:srgbClr val="FFFFFF"/>
                </a:solidFill>
                <a:latin typeface="Amazon Ember" panose="02000000000000000000"/>
              </a:rPr>
            </a:br>
            <a:r>
              <a:rPr lang="en-US" sz="800" kern="0" dirty="0">
                <a:solidFill>
                  <a:srgbClr val="FFFFFF"/>
                </a:solidFill>
                <a:latin typeface="Amazon Ember" panose="02000000000000000000"/>
              </a:rPr>
              <a:t>from documents</a:t>
            </a:r>
          </a:p>
        </p:txBody>
      </p:sp>
      <p:cxnSp>
        <p:nvCxnSpPr>
          <p:cNvPr id="47" name="Straight Connector 46">
            <a:extLst>
              <a:ext uri="{FF2B5EF4-FFF2-40B4-BE49-F238E27FC236}">
                <a16:creationId xmlns:a16="http://schemas.microsoft.com/office/drawing/2014/main" id="{2F7C8BA0-E376-4CC9-A064-42195BA70D12}"/>
              </a:ext>
            </a:extLst>
          </p:cNvPr>
          <p:cNvCxnSpPr>
            <a:cxnSpLocks/>
          </p:cNvCxnSpPr>
          <p:nvPr/>
        </p:nvCxnSpPr>
        <p:spPr>
          <a:xfrm>
            <a:off x="4424846" y="2727110"/>
            <a:ext cx="298914"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 name="Rectangle 31">
            <a:extLst>
              <a:ext uri="{FF2B5EF4-FFF2-40B4-BE49-F238E27FC236}">
                <a16:creationId xmlns:a16="http://schemas.microsoft.com/office/drawing/2014/main" id="{DB225B4A-ED1E-41F6-8BD5-BA70D5CD19B3}"/>
              </a:ext>
            </a:extLst>
          </p:cNvPr>
          <p:cNvSpPr/>
          <p:nvPr/>
        </p:nvSpPr>
        <p:spPr>
          <a:xfrm>
            <a:off x="1649366" y="1698323"/>
            <a:ext cx="1099624" cy="242498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34" name="Collects documents…">
            <a:extLst>
              <a:ext uri="{FF2B5EF4-FFF2-40B4-BE49-F238E27FC236}">
                <a16:creationId xmlns:a16="http://schemas.microsoft.com/office/drawing/2014/main" id="{E8DDDD17-CEA0-44FB-A864-E56B4FC85FFC}"/>
              </a:ext>
            </a:extLst>
          </p:cNvPr>
          <p:cNvSpPr txBox="1"/>
          <p:nvPr/>
        </p:nvSpPr>
        <p:spPr>
          <a:xfrm>
            <a:off x="1649366" y="3011765"/>
            <a:ext cx="1099624" cy="5578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19050" rIns="45720" bIns="19050" anchor="t" anchorCtr="0">
            <a:noAutofit/>
          </a:bodyPr>
          <a:lstStyle/>
          <a:p>
            <a:pPr marR="0" lvl="0" indent="0" algn="ctr" defTabSz="309563" fontAlgn="auto" hangingPunct="0">
              <a:lnSpc>
                <a:spcPct val="90000"/>
              </a:lnSpc>
              <a:spcBef>
                <a:spcPts val="0"/>
              </a:spcBef>
              <a:spcAft>
                <a:spcPts val="0"/>
              </a:spcAft>
              <a:buClrTx/>
              <a:buSzTx/>
              <a:buFontTx/>
              <a:buNone/>
              <a:tabLst/>
              <a:defRPr b="0"/>
            </a:pPr>
            <a:r>
              <a:rPr lang="en-US" sz="800" kern="0" dirty="0">
                <a:solidFill>
                  <a:srgbClr val="FFFFFF"/>
                </a:solidFill>
                <a:latin typeface="Amazon Ember" panose="02000000000000000000"/>
              </a:rPr>
              <a:t>Make personalized recommendations to increase customer engagement</a:t>
            </a:r>
          </a:p>
        </p:txBody>
      </p:sp>
      <p:cxnSp>
        <p:nvCxnSpPr>
          <p:cNvPr id="35" name="Straight Connector 34">
            <a:extLst>
              <a:ext uri="{FF2B5EF4-FFF2-40B4-BE49-F238E27FC236}">
                <a16:creationId xmlns:a16="http://schemas.microsoft.com/office/drawing/2014/main" id="{01D084F3-C10D-4458-B75D-9004DDFF3C66}"/>
              </a:ext>
            </a:extLst>
          </p:cNvPr>
          <p:cNvCxnSpPr>
            <a:cxnSpLocks/>
          </p:cNvCxnSpPr>
          <p:nvPr/>
        </p:nvCxnSpPr>
        <p:spPr>
          <a:xfrm>
            <a:off x="2049721" y="2727110"/>
            <a:ext cx="298914"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422A19CD-BE1E-45D3-879A-84D58D13477A}"/>
              </a:ext>
            </a:extLst>
          </p:cNvPr>
          <p:cNvGrpSpPr/>
          <p:nvPr/>
        </p:nvGrpSpPr>
        <p:grpSpPr>
          <a:xfrm>
            <a:off x="2039529" y="1947465"/>
            <a:ext cx="367578" cy="557758"/>
            <a:chOff x="2039529" y="1947465"/>
            <a:chExt cx="367578" cy="557758"/>
          </a:xfrm>
        </p:grpSpPr>
        <p:sp>
          <p:nvSpPr>
            <p:cNvPr id="86" name="Freeform: Shape 85">
              <a:extLst>
                <a:ext uri="{FF2B5EF4-FFF2-40B4-BE49-F238E27FC236}">
                  <a16:creationId xmlns:a16="http://schemas.microsoft.com/office/drawing/2014/main" id="{13FC11D5-E660-463F-B2E7-C57E44065823}"/>
                </a:ext>
              </a:extLst>
            </p:cNvPr>
            <p:cNvSpPr/>
            <p:nvPr/>
          </p:nvSpPr>
          <p:spPr>
            <a:xfrm>
              <a:off x="2039529" y="1947465"/>
              <a:ext cx="286626" cy="557758"/>
            </a:xfrm>
            <a:custGeom>
              <a:avLst/>
              <a:gdLst>
                <a:gd name="connsiteX0" fmla="*/ 234946 w 238164"/>
                <a:gd name="connsiteY0" fmla="*/ 73381 h 463456"/>
                <a:gd name="connsiteX1" fmla="*/ 234946 w 238164"/>
                <a:gd name="connsiteY1" fmla="*/ 44093 h 463456"/>
                <a:gd name="connsiteX2" fmla="*/ 195681 w 238164"/>
                <a:gd name="connsiteY2" fmla="*/ 4828 h 463456"/>
                <a:gd name="connsiteX3" fmla="*/ 44093 w 238164"/>
                <a:gd name="connsiteY3" fmla="*/ 4828 h 463456"/>
                <a:gd name="connsiteX4" fmla="*/ 4828 w 238164"/>
                <a:gd name="connsiteY4" fmla="*/ 44093 h 463456"/>
                <a:gd name="connsiteX5" fmla="*/ 4828 w 238164"/>
                <a:gd name="connsiteY5" fmla="*/ 73381 h 463456"/>
                <a:gd name="connsiteX6" fmla="*/ 4828 w 238164"/>
                <a:gd name="connsiteY6" fmla="*/ 405524 h 463456"/>
                <a:gd name="connsiteX7" fmla="*/ 4828 w 238164"/>
                <a:gd name="connsiteY7" fmla="*/ 429341 h 463456"/>
                <a:gd name="connsiteX8" fmla="*/ 44093 w 238164"/>
                <a:gd name="connsiteY8" fmla="*/ 459594 h 463456"/>
                <a:gd name="connsiteX9" fmla="*/ 195681 w 238164"/>
                <a:gd name="connsiteY9" fmla="*/ 459594 h 463456"/>
                <a:gd name="connsiteX10" fmla="*/ 234946 w 238164"/>
                <a:gd name="connsiteY10" fmla="*/ 429341 h 463456"/>
                <a:gd name="connsiteX11" fmla="*/ 234946 w 238164"/>
                <a:gd name="connsiteY11" fmla="*/ 405524 h 46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164" h="463456">
                  <a:moveTo>
                    <a:pt x="234946" y="73381"/>
                  </a:moveTo>
                  <a:lnTo>
                    <a:pt x="234946" y="44093"/>
                  </a:lnTo>
                  <a:cubicBezTo>
                    <a:pt x="234946" y="22529"/>
                    <a:pt x="217567" y="4828"/>
                    <a:pt x="195681" y="4828"/>
                  </a:cubicBezTo>
                  <a:lnTo>
                    <a:pt x="44093" y="4828"/>
                  </a:lnTo>
                  <a:cubicBezTo>
                    <a:pt x="22529" y="4828"/>
                    <a:pt x="4828" y="22207"/>
                    <a:pt x="4828" y="44093"/>
                  </a:cubicBezTo>
                  <a:lnTo>
                    <a:pt x="4828" y="73381"/>
                  </a:lnTo>
                  <a:lnTo>
                    <a:pt x="4828" y="405524"/>
                  </a:lnTo>
                  <a:lnTo>
                    <a:pt x="4828" y="429341"/>
                  </a:lnTo>
                  <a:cubicBezTo>
                    <a:pt x="4828" y="450904"/>
                    <a:pt x="22207" y="459594"/>
                    <a:pt x="44093" y="459594"/>
                  </a:cubicBezTo>
                  <a:lnTo>
                    <a:pt x="195681" y="459594"/>
                  </a:lnTo>
                  <a:cubicBezTo>
                    <a:pt x="217245" y="459594"/>
                    <a:pt x="234946" y="450904"/>
                    <a:pt x="234946" y="429341"/>
                  </a:cubicBezTo>
                  <a:lnTo>
                    <a:pt x="234946" y="405524"/>
                  </a:lnTo>
                </a:path>
              </a:pathLst>
            </a:custGeom>
            <a:noFill/>
            <a:ln w="12700" cap="flat">
              <a:solidFill>
                <a:schemeClr val="tx2"/>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25A7E372-81A6-411F-B475-308B56ACDAC7}"/>
                </a:ext>
              </a:extLst>
            </p:cNvPr>
            <p:cNvSpPr/>
            <p:nvPr/>
          </p:nvSpPr>
          <p:spPr>
            <a:xfrm>
              <a:off x="2159214" y="1989297"/>
              <a:ext cx="77467" cy="11620"/>
            </a:xfrm>
            <a:custGeom>
              <a:avLst/>
              <a:gdLst>
                <a:gd name="connsiteX0" fmla="*/ 62116 w 64368"/>
                <a:gd name="connsiteY0" fmla="*/ 4828 h 9655"/>
                <a:gd name="connsiteX1" fmla="*/ 4828 w 64368"/>
                <a:gd name="connsiteY1" fmla="*/ 4828 h 9655"/>
              </a:gdLst>
              <a:ahLst/>
              <a:cxnLst>
                <a:cxn ang="0">
                  <a:pos x="connsiteX0" y="connsiteY0"/>
                </a:cxn>
                <a:cxn ang="0">
                  <a:pos x="connsiteX1" y="connsiteY1"/>
                </a:cxn>
              </a:cxnLst>
              <a:rect l="l" t="t" r="r" b="b"/>
              <a:pathLst>
                <a:path w="64368" h="9655">
                  <a:moveTo>
                    <a:pt x="62116" y="4828"/>
                  </a:moveTo>
                  <a:lnTo>
                    <a:pt x="4828" y="4828"/>
                  </a:lnTo>
                </a:path>
              </a:pathLst>
            </a:custGeom>
            <a:ln w="12700" cap="flat">
              <a:solidFill>
                <a:schemeClr val="tx2"/>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78EEBE1B-3CA8-47E6-BD17-E021A59F9FEB}"/>
                </a:ext>
              </a:extLst>
            </p:cNvPr>
            <p:cNvSpPr/>
            <p:nvPr/>
          </p:nvSpPr>
          <p:spPr>
            <a:xfrm>
              <a:off x="2123967" y="1980775"/>
              <a:ext cx="27113" cy="27113"/>
            </a:xfrm>
            <a:custGeom>
              <a:avLst/>
              <a:gdLst>
                <a:gd name="connsiteX0" fmla="*/ 18989 w 22529"/>
                <a:gd name="connsiteY0" fmla="*/ 11908 h 22529"/>
                <a:gd name="connsiteX1" fmla="*/ 11908 w 22529"/>
                <a:gd name="connsiteY1" fmla="*/ 18989 h 22529"/>
                <a:gd name="connsiteX2" fmla="*/ 4828 w 22529"/>
                <a:gd name="connsiteY2" fmla="*/ 11908 h 22529"/>
                <a:gd name="connsiteX3" fmla="*/ 11908 w 22529"/>
                <a:gd name="connsiteY3" fmla="*/ 4828 h 22529"/>
                <a:gd name="connsiteX4" fmla="*/ 18989 w 22529"/>
                <a:gd name="connsiteY4" fmla="*/ 11908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9" h="22529">
                  <a:moveTo>
                    <a:pt x="18989" y="11908"/>
                  </a:moveTo>
                  <a:cubicBezTo>
                    <a:pt x="18989" y="15819"/>
                    <a:pt x="15819" y="18989"/>
                    <a:pt x="11908" y="18989"/>
                  </a:cubicBezTo>
                  <a:cubicBezTo>
                    <a:pt x="7998" y="18989"/>
                    <a:pt x="4828" y="15819"/>
                    <a:pt x="4828" y="11908"/>
                  </a:cubicBezTo>
                  <a:cubicBezTo>
                    <a:pt x="4828" y="7998"/>
                    <a:pt x="7998" y="4828"/>
                    <a:pt x="11908" y="4828"/>
                  </a:cubicBezTo>
                  <a:cubicBezTo>
                    <a:pt x="15819" y="4828"/>
                    <a:pt x="18989" y="7998"/>
                    <a:pt x="18989" y="11908"/>
                  </a:cubicBezTo>
                  <a:close/>
                </a:path>
              </a:pathLst>
            </a:custGeom>
            <a:noFill/>
            <a:ln w="12700" cap="flat">
              <a:solidFill>
                <a:schemeClr val="tx2"/>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D97CF148-C330-4291-A546-E196C370C671}"/>
                </a:ext>
              </a:extLst>
            </p:cNvPr>
            <p:cNvSpPr/>
            <p:nvPr/>
          </p:nvSpPr>
          <p:spPr>
            <a:xfrm>
              <a:off x="2039529" y="2028804"/>
              <a:ext cx="286626" cy="54226"/>
            </a:xfrm>
            <a:custGeom>
              <a:avLst/>
              <a:gdLst>
                <a:gd name="connsiteX0" fmla="*/ 4828 w 238164"/>
                <a:gd name="connsiteY0" fmla="*/ 4828 h 45058"/>
                <a:gd name="connsiteX1" fmla="*/ 234946 w 238164"/>
                <a:gd name="connsiteY1" fmla="*/ 4828 h 45058"/>
                <a:gd name="connsiteX2" fmla="*/ 234946 w 238164"/>
                <a:gd name="connsiteY2" fmla="*/ 40874 h 45058"/>
              </a:gdLst>
              <a:ahLst/>
              <a:cxnLst>
                <a:cxn ang="0">
                  <a:pos x="connsiteX0" y="connsiteY0"/>
                </a:cxn>
                <a:cxn ang="0">
                  <a:pos x="connsiteX1" y="connsiteY1"/>
                </a:cxn>
                <a:cxn ang="0">
                  <a:pos x="connsiteX2" y="connsiteY2"/>
                </a:cxn>
              </a:cxnLst>
              <a:rect l="l" t="t" r="r" b="b"/>
              <a:pathLst>
                <a:path w="238164" h="45058">
                  <a:moveTo>
                    <a:pt x="4828" y="4828"/>
                  </a:moveTo>
                  <a:lnTo>
                    <a:pt x="234946" y="4828"/>
                  </a:lnTo>
                  <a:lnTo>
                    <a:pt x="234946" y="40874"/>
                  </a:lnTo>
                </a:path>
              </a:pathLst>
            </a:custGeom>
            <a:noFill/>
            <a:ln w="12700" cap="flat">
              <a:solidFill>
                <a:schemeClr val="tx2"/>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17027A37-8086-4B43-8334-414088EDFA47}"/>
                </a:ext>
              </a:extLst>
            </p:cNvPr>
            <p:cNvSpPr/>
            <p:nvPr/>
          </p:nvSpPr>
          <p:spPr>
            <a:xfrm>
              <a:off x="2039529" y="2383213"/>
              <a:ext cx="286626" cy="54226"/>
            </a:xfrm>
            <a:custGeom>
              <a:avLst/>
              <a:gdLst>
                <a:gd name="connsiteX0" fmla="*/ 4828 w 238164"/>
                <a:gd name="connsiteY0" fmla="*/ 42162 h 45058"/>
                <a:gd name="connsiteX1" fmla="*/ 234946 w 238164"/>
                <a:gd name="connsiteY1" fmla="*/ 42162 h 45058"/>
                <a:gd name="connsiteX2" fmla="*/ 234946 w 238164"/>
                <a:gd name="connsiteY2" fmla="*/ 4828 h 45058"/>
              </a:gdLst>
              <a:ahLst/>
              <a:cxnLst>
                <a:cxn ang="0">
                  <a:pos x="connsiteX0" y="connsiteY0"/>
                </a:cxn>
                <a:cxn ang="0">
                  <a:pos x="connsiteX1" y="connsiteY1"/>
                </a:cxn>
                <a:cxn ang="0">
                  <a:pos x="connsiteX2" y="connsiteY2"/>
                </a:cxn>
              </a:cxnLst>
              <a:rect l="l" t="t" r="r" b="b"/>
              <a:pathLst>
                <a:path w="238164" h="45058">
                  <a:moveTo>
                    <a:pt x="4828" y="42162"/>
                  </a:moveTo>
                  <a:lnTo>
                    <a:pt x="234946" y="42162"/>
                  </a:lnTo>
                  <a:lnTo>
                    <a:pt x="234946" y="4828"/>
                  </a:lnTo>
                </a:path>
              </a:pathLst>
            </a:custGeom>
            <a:noFill/>
            <a:ln w="12700" cap="flat">
              <a:solidFill>
                <a:schemeClr val="tx2"/>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363D4CEF-E739-41B6-9465-B7B41260577E}"/>
                </a:ext>
              </a:extLst>
            </p:cNvPr>
            <p:cNvSpPr/>
            <p:nvPr/>
          </p:nvSpPr>
          <p:spPr>
            <a:xfrm>
              <a:off x="2279287" y="2240675"/>
              <a:ext cx="127820" cy="131693"/>
            </a:xfrm>
            <a:custGeom>
              <a:avLst/>
              <a:gdLst>
                <a:gd name="connsiteX0" fmla="*/ 95910 w 106208"/>
                <a:gd name="connsiteY0" fmla="*/ 107496 h 109427"/>
                <a:gd name="connsiteX1" fmla="*/ 11265 w 106208"/>
                <a:gd name="connsiteY1" fmla="*/ 107496 h 109427"/>
                <a:gd name="connsiteX2" fmla="*/ 4828 w 106208"/>
                <a:gd name="connsiteY2" fmla="*/ 101059 h 109427"/>
                <a:gd name="connsiteX3" fmla="*/ 4828 w 106208"/>
                <a:gd name="connsiteY3" fmla="*/ 11265 h 109427"/>
                <a:gd name="connsiteX4" fmla="*/ 11265 w 106208"/>
                <a:gd name="connsiteY4" fmla="*/ 4828 h 109427"/>
                <a:gd name="connsiteX5" fmla="*/ 95910 w 106208"/>
                <a:gd name="connsiteY5" fmla="*/ 4828 h 109427"/>
                <a:gd name="connsiteX6" fmla="*/ 102347 w 106208"/>
                <a:gd name="connsiteY6" fmla="*/ 11265 h 109427"/>
                <a:gd name="connsiteX7" fmla="*/ 102347 w 106208"/>
                <a:gd name="connsiteY7" fmla="*/ 101059 h 109427"/>
                <a:gd name="connsiteX8" fmla="*/ 95910 w 106208"/>
                <a:gd name="connsiteY8" fmla="*/ 107496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8" h="109427">
                  <a:moveTo>
                    <a:pt x="95910" y="107496"/>
                  </a:moveTo>
                  <a:lnTo>
                    <a:pt x="11265" y="107496"/>
                  </a:lnTo>
                  <a:cubicBezTo>
                    <a:pt x="7724" y="107496"/>
                    <a:pt x="4828" y="104599"/>
                    <a:pt x="4828" y="101059"/>
                  </a:cubicBezTo>
                  <a:lnTo>
                    <a:pt x="4828" y="11265"/>
                  </a:lnTo>
                  <a:cubicBezTo>
                    <a:pt x="4828" y="7724"/>
                    <a:pt x="7724" y="4828"/>
                    <a:pt x="11265" y="4828"/>
                  </a:cubicBezTo>
                  <a:lnTo>
                    <a:pt x="95910" y="4828"/>
                  </a:lnTo>
                  <a:cubicBezTo>
                    <a:pt x="99450" y="4828"/>
                    <a:pt x="102347" y="7724"/>
                    <a:pt x="102347" y="11265"/>
                  </a:cubicBezTo>
                  <a:lnTo>
                    <a:pt x="102347" y="101059"/>
                  </a:lnTo>
                  <a:cubicBezTo>
                    <a:pt x="102347" y="104599"/>
                    <a:pt x="99450" y="107496"/>
                    <a:pt x="95910" y="107496"/>
                  </a:cubicBezTo>
                  <a:close/>
                </a:path>
              </a:pathLst>
            </a:custGeom>
            <a:noFill/>
            <a:ln w="12700" cap="flat">
              <a:solidFill>
                <a:schemeClr val="accent1"/>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D074A848-CCE7-4788-BCF4-D91F165092F1}"/>
                </a:ext>
              </a:extLst>
            </p:cNvPr>
            <p:cNvSpPr/>
            <p:nvPr/>
          </p:nvSpPr>
          <p:spPr>
            <a:xfrm>
              <a:off x="2297879" y="2275922"/>
              <a:ext cx="89086" cy="61973"/>
            </a:xfrm>
            <a:custGeom>
              <a:avLst/>
              <a:gdLst>
                <a:gd name="connsiteX0" fmla="*/ 71128 w 74024"/>
                <a:gd name="connsiteY0" fmla="*/ 48920 h 51495"/>
                <a:gd name="connsiteX1" fmla="*/ 4828 w 74024"/>
                <a:gd name="connsiteY1" fmla="*/ 48920 h 51495"/>
                <a:gd name="connsiteX2" fmla="*/ 4828 w 74024"/>
                <a:gd name="connsiteY2" fmla="*/ 5471 h 51495"/>
                <a:gd name="connsiteX3" fmla="*/ 4828 w 74024"/>
                <a:gd name="connsiteY3" fmla="*/ 4828 h 51495"/>
                <a:gd name="connsiteX4" fmla="*/ 71128 w 74024"/>
                <a:gd name="connsiteY4" fmla="*/ 4828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51495">
                  <a:moveTo>
                    <a:pt x="71128" y="48920"/>
                  </a:moveTo>
                  <a:lnTo>
                    <a:pt x="4828" y="48920"/>
                  </a:lnTo>
                  <a:lnTo>
                    <a:pt x="4828" y="5471"/>
                  </a:lnTo>
                  <a:lnTo>
                    <a:pt x="4828" y="4828"/>
                  </a:lnTo>
                  <a:lnTo>
                    <a:pt x="71128" y="4828"/>
                  </a:lnTo>
                  <a:close/>
                </a:path>
              </a:pathLst>
            </a:custGeom>
            <a:noFill/>
            <a:ln w="12700" cap="flat">
              <a:solidFill>
                <a:schemeClr val="accent1"/>
              </a:solid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CA454A64-9D73-49A9-8376-99468A6BD78C}"/>
                </a:ext>
              </a:extLst>
            </p:cNvPr>
            <p:cNvSpPr/>
            <p:nvPr/>
          </p:nvSpPr>
          <p:spPr>
            <a:xfrm>
              <a:off x="2300203" y="2278246"/>
              <a:ext cx="85213" cy="30987"/>
            </a:xfrm>
            <a:custGeom>
              <a:avLst/>
              <a:gdLst>
                <a:gd name="connsiteX0" fmla="*/ 4828 w 70805"/>
                <a:gd name="connsiteY0" fmla="*/ 4828 h 25747"/>
                <a:gd name="connsiteX1" fmla="*/ 37012 w 70805"/>
                <a:gd name="connsiteY1" fmla="*/ 23173 h 25747"/>
                <a:gd name="connsiteX2" fmla="*/ 66944 w 70805"/>
                <a:gd name="connsiteY2" fmla="*/ 4828 h 25747"/>
              </a:gdLst>
              <a:ahLst/>
              <a:cxnLst>
                <a:cxn ang="0">
                  <a:pos x="connsiteX0" y="connsiteY0"/>
                </a:cxn>
                <a:cxn ang="0">
                  <a:pos x="connsiteX1" y="connsiteY1"/>
                </a:cxn>
                <a:cxn ang="0">
                  <a:pos x="connsiteX2" y="connsiteY2"/>
                </a:cxn>
              </a:cxnLst>
              <a:rect l="l" t="t" r="r" b="b"/>
              <a:pathLst>
                <a:path w="70805" h="25747">
                  <a:moveTo>
                    <a:pt x="4828" y="4828"/>
                  </a:moveTo>
                  <a:lnTo>
                    <a:pt x="37012" y="23173"/>
                  </a:lnTo>
                  <a:lnTo>
                    <a:pt x="66944" y="4828"/>
                  </a:lnTo>
                </a:path>
              </a:pathLst>
            </a:custGeom>
            <a:noFill/>
            <a:ln w="12700" cap="flat">
              <a:solidFill>
                <a:schemeClr val="accent1"/>
              </a:solid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15CF3B17-4A53-4975-BA3A-7F30535B7BAE}"/>
                </a:ext>
              </a:extLst>
            </p:cNvPr>
            <p:cNvSpPr/>
            <p:nvPr/>
          </p:nvSpPr>
          <p:spPr>
            <a:xfrm>
              <a:off x="2139073" y="2094651"/>
              <a:ext cx="127820" cy="131693"/>
            </a:xfrm>
            <a:custGeom>
              <a:avLst/>
              <a:gdLst>
                <a:gd name="connsiteX0" fmla="*/ 95910 w 106208"/>
                <a:gd name="connsiteY0" fmla="*/ 107496 h 109427"/>
                <a:gd name="connsiteX1" fmla="*/ 11265 w 106208"/>
                <a:gd name="connsiteY1" fmla="*/ 107496 h 109427"/>
                <a:gd name="connsiteX2" fmla="*/ 4828 w 106208"/>
                <a:gd name="connsiteY2" fmla="*/ 101059 h 109427"/>
                <a:gd name="connsiteX3" fmla="*/ 4828 w 106208"/>
                <a:gd name="connsiteY3" fmla="*/ 11265 h 109427"/>
                <a:gd name="connsiteX4" fmla="*/ 11265 w 106208"/>
                <a:gd name="connsiteY4" fmla="*/ 4828 h 109427"/>
                <a:gd name="connsiteX5" fmla="*/ 95910 w 106208"/>
                <a:gd name="connsiteY5" fmla="*/ 4828 h 109427"/>
                <a:gd name="connsiteX6" fmla="*/ 102347 w 106208"/>
                <a:gd name="connsiteY6" fmla="*/ 11265 h 109427"/>
                <a:gd name="connsiteX7" fmla="*/ 102347 w 106208"/>
                <a:gd name="connsiteY7" fmla="*/ 101059 h 109427"/>
                <a:gd name="connsiteX8" fmla="*/ 95910 w 106208"/>
                <a:gd name="connsiteY8" fmla="*/ 107496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8" h="109427">
                  <a:moveTo>
                    <a:pt x="95910" y="107496"/>
                  </a:moveTo>
                  <a:lnTo>
                    <a:pt x="11265" y="107496"/>
                  </a:lnTo>
                  <a:cubicBezTo>
                    <a:pt x="7724" y="107496"/>
                    <a:pt x="4828" y="104599"/>
                    <a:pt x="4828" y="101059"/>
                  </a:cubicBezTo>
                  <a:lnTo>
                    <a:pt x="4828" y="11265"/>
                  </a:lnTo>
                  <a:cubicBezTo>
                    <a:pt x="4828" y="7724"/>
                    <a:pt x="7724" y="4828"/>
                    <a:pt x="11265" y="4828"/>
                  </a:cubicBezTo>
                  <a:lnTo>
                    <a:pt x="95910" y="4828"/>
                  </a:lnTo>
                  <a:cubicBezTo>
                    <a:pt x="99450" y="4828"/>
                    <a:pt x="102347" y="7724"/>
                    <a:pt x="102347" y="11265"/>
                  </a:cubicBezTo>
                  <a:lnTo>
                    <a:pt x="102347" y="101059"/>
                  </a:lnTo>
                  <a:cubicBezTo>
                    <a:pt x="102347" y="104599"/>
                    <a:pt x="99450" y="107496"/>
                    <a:pt x="95910" y="107496"/>
                  </a:cubicBezTo>
                  <a:close/>
                </a:path>
              </a:pathLst>
            </a:custGeom>
            <a:noFill/>
            <a:ln w="12700" cap="flat">
              <a:solidFill>
                <a:schemeClr val="accent1"/>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713BF1BF-6BBE-4B62-ACD3-58121B04A78F}"/>
                </a:ext>
              </a:extLst>
            </p:cNvPr>
            <p:cNvSpPr/>
            <p:nvPr/>
          </p:nvSpPr>
          <p:spPr>
            <a:xfrm>
              <a:off x="2156976" y="2163208"/>
              <a:ext cx="42607" cy="42607"/>
            </a:xfrm>
            <a:custGeom>
              <a:avLst/>
              <a:gdLst>
                <a:gd name="connsiteX0" fmla="*/ 25032 w 35402"/>
                <a:gd name="connsiteY0" fmla="*/ 4828 h 35402"/>
                <a:gd name="connsiteX1" fmla="*/ 6687 w 35402"/>
                <a:gd name="connsiteY1" fmla="*/ 21242 h 35402"/>
                <a:gd name="connsiteX2" fmla="*/ 6365 w 35402"/>
                <a:gd name="connsiteY2" fmla="*/ 28966 h 35402"/>
                <a:gd name="connsiteX3" fmla="*/ 14089 w 35402"/>
                <a:gd name="connsiteY3" fmla="*/ 29288 h 35402"/>
                <a:gd name="connsiteX4" fmla="*/ 32434 w 35402"/>
                <a:gd name="connsiteY4" fmla="*/ 12874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25032" y="4828"/>
                  </a:moveTo>
                  <a:lnTo>
                    <a:pt x="6687" y="21242"/>
                  </a:lnTo>
                  <a:cubicBezTo>
                    <a:pt x="4434" y="23173"/>
                    <a:pt x="4112" y="26713"/>
                    <a:pt x="6365" y="28966"/>
                  </a:cubicBezTo>
                  <a:cubicBezTo>
                    <a:pt x="8296" y="31219"/>
                    <a:pt x="11836" y="31541"/>
                    <a:pt x="14089" y="29288"/>
                  </a:cubicBezTo>
                  <a:lnTo>
                    <a:pt x="32434" y="12874"/>
                  </a:lnTo>
                </a:path>
              </a:pathLst>
            </a:custGeom>
            <a:noFill/>
            <a:ln w="12700" cap="flat">
              <a:solidFill>
                <a:schemeClr val="accent1"/>
              </a:solid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29D2E00B-8A9C-438C-8D07-1B28756B1D3E}"/>
                </a:ext>
              </a:extLst>
            </p:cNvPr>
            <p:cNvSpPr/>
            <p:nvPr/>
          </p:nvSpPr>
          <p:spPr>
            <a:xfrm>
              <a:off x="2279287" y="2094651"/>
              <a:ext cx="127820" cy="131693"/>
            </a:xfrm>
            <a:custGeom>
              <a:avLst/>
              <a:gdLst>
                <a:gd name="connsiteX0" fmla="*/ 95910 w 106208"/>
                <a:gd name="connsiteY0" fmla="*/ 107496 h 109427"/>
                <a:gd name="connsiteX1" fmla="*/ 11265 w 106208"/>
                <a:gd name="connsiteY1" fmla="*/ 107496 h 109427"/>
                <a:gd name="connsiteX2" fmla="*/ 4828 w 106208"/>
                <a:gd name="connsiteY2" fmla="*/ 101059 h 109427"/>
                <a:gd name="connsiteX3" fmla="*/ 4828 w 106208"/>
                <a:gd name="connsiteY3" fmla="*/ 11265 h 109427"/>
                <a:gd name="connsiteX4" fmla="*/ 11265 w 106208"/>
                <a:gd name="connsiteY4" fmla="*/ 4828 h 109427"/>
                <a:gd name="connsiteX5" fmla="*/ 95910 w 106208"/>
                <a:gd name="connsiteY5" fmla="*/ 4828 h 109427"/>
                <a:gd name="connsiteX6" fmla="*/ 102347 w 106208"/>
                <a:gd name="connsiteY6" fmla="*/ 11265 h 109427"/>
                <a:gd name="connsiteX7" fmla="*/ 102347 w 106208"/>
                <a:gd name="connsiteY7" fmla="*/ 101059 h 109427"/>
                <a:gd name="connsiteX8" fmla="*/ 95910 w 106208"/>
                <a:gd name="connsiteY8" fmla="*/ 107496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8" h="109427">
                  <a:moveTo>
                    <a:pt x="95910" y="107496"/>
                  </a:moveTo>
                  <a:lnTo>
                    <a:pt x="11265" y="107496"/>
                  </a:lnTo>
                  <a:cubicBezTo>
                    <a:pt x="7724" y="107496"/>
                    <a:pt x="4828" y="104599"/>
                    <a:pt x="4828" y="101059"/>
                  </a:cubicBezTo>
                  <a:lnTo>
                    <a:pt x="4828" y="11265"/>
                  </a:lnTo>
                  <a:cubicBezTo>
                    <a:pt x="4828" y="7724"/>
                    <a:pt x="7724" y="4828"/>
                    <a:pt x="11265" y="4828"/>
                  </a:cubicBezTo>
                  <a:lnTo>
                    <a:pt x="95910" y="4828"/>
                  </a:lnTo>
                  <a:cubicBezTo>
                    <a:pt x="99450" y="4828"/>
                    <a:pt x="102347" y="7724"/>
                    <a:pt x="102347" y="11265"/>
                  </a:cubicBezTo>
                  <a:lnTo>
                    <a:pt x="102347" y="101059"/>
                  </a:lnTo>
                  <a:cubicBezTo>
                    <a:pt x="102347" y="104599"/>
                    <a:pt x="99450" y="107496"/>
                    <a:pt x="95910" y="107496"/>
                  </a:cubicBezTo>
                  <a:close/>
                </a:path>
              </a:pathLst>
            </a:custGeom>
            <a:noFill/>
            <a:ln w="12700" cap="flat">
              <a:solidFill>
                <a:schemeClr val="accent1"/>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AEBBF2EE-540B-4A0D-A128-6CA12AABED80}"/>
                </a:ext>
              </a:extLst>
            </p:cNvPr>
            <p:cNvSpPr/>
            <p:nvPr/>
          </p:nvSpPr>
          <p:spPr>
            <a:xfrm>
              <a:off x="2305239" y="2118255"/>
              <a:ext cx="73593" cy="30987"/>
            </a:xfrm>
            <a:custGeom>
              <a:avLst/>
              <a:gdLst>
                <a:gd name="connsiteX0" fmla="*/ 58254 w 61150"/>
                <a:gd name="connsiteY0" fmla="*/ 13214 h 25747"/>
                <a:gd name="connsiteX1" fmla="*/ 31541 w 61150"/>
                <a:gd name="connsiteY1" fmla="*/ 21582 h 25747"/>
                <a:gd name="connsiteX2" fmla="*/ 4828 w 61150"/>
                <a:gd name="connsiteY2" fmla="*/ 13214 h 25747"/>
                <a:gd name="connsiteX3" fmla="*/ 31541 w 61150"/>
                <a:gd name="connsiteY3" fmla="*/ 4846 h 25747"/>
                <a:gd name="connsiteX4" fmla="*/ 58254 w 61150"/>
                <a:gd name="connsiteY4" fmla="*/ 13214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25747">
                  <a:moveTo>
                    <a:pt x="58254" y="13214"/>
                  </a:moveTo>
                  <a:cubicBezTo>
                    <a:pt x="58254" y="18042"/>
                    <a:pt x="46346" y="21582"/>
                    <a:pt x="31541" y="21582"/>
                  </a:cubicBezTo>
                  <a:cubicBezTo>
                    <a:pt x="16736" y="21582"/>
                    <a:pt x="4828" y="17720"/>
                    <a:pt x="4828" y="13214"/>
                  </a:cubicBezTo>
                  <a:cubicBezTo>
                    <a:pt x="4828" y="8709"/>
                    <a:pt x="16736" y="4846"/>
                    <a:pt x="31541" y="4846"/>
                  </a:cubicBezTo>
                  <a:cubicBezTo>
                    <a:pt x="46667" y="4525"/>
                    <a:pt x="58254" y="8387"/>
                    <a:pt x="58254" y="13214"/>
                  </a:cubicBezTo>
                  <a:close/>
                </a:path>
              </a:pathLst>
            </a:custGeom>
            <a:noFill/>
            <a:ln w="12700" cap="flat">
              <a:solidFill>
                <a:schemeClr val="accent1"/>
              </a:solid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62AD09F1-2F10-47B8-99E5-8B2D97F107D6}"/>
                </a:ext>
              </a:extLst>
            </p:cNvPr>
            <p:cNvSpPr/>
            <p:nvPr/>
          </p:nvSpPr>
          <p:spPr>
            <a:xfrm>
              <a:off x="2305626" y="2128349"/>
              <a:ext cx="73593" cy="38733"/>
            </a:xfrm>
            <a:custGeom>
              <a:avLst/>
              <a:gdLst>
                <a:gd name="connsiteX0" fmla="*/ 31541 w 61150"/>
                <a:gd name="connsiteY0" fmla="*/ 13196 h 32184"/>
                <a:gd name="connsiteX1" fmla="*/ 58254 w 61150"/>
                <a:gd name="connsiteY1" fmla="*/ 4828 h 32184"/>
                <a:gd name="connsiteX2" fmla="*/ 58254 w 61150"/>
                <a:gd name="connsiteY2" fmla="*/ 20598 h 32184"/>
                <a:gd name="connsiteX3" fmla="*/ 31541 w 61150"/>
                <a:gd name="connsiteY3" fmla="*/ 28966 h 32184"/>
                <a:gd name="connsiteX4" fmla="*/ 4828 w 61150"/>
                <a:gd name="connsiteY4" fmla="*/ 20598 h 32184"/>
                <a:gd name="connsiteX5" fmla="*/ 4828 w 61150"/>
                <a:gd name="connsiteY5" fmla="*/ 4828 h 32184"/>
                <a:gd name="connsiteX6" fmla="*/ 31541 w 61150"/>
                <a:gd name="connsiteY6" fmla="*/ 13196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50" h="32184">
                  <a:moveTo>
                    <a:pt x="31541" y="13196"/>
                  </a:moveTo>
                  <a:cubicBezTo>
                    <a:pt x="46346" y="13196"/>
                    <a:pt x="58254" y="9333"/>
                    <a:pt x="58254" y="4828"/>
                  </a:cubicBezTo>
                  <a:lnTo>
                    <a:pt x="58254" y="20598"/>
                  </a:lnTo>
                  <a:cubicBezTo>
                    <a:pt x="58254" y="25426"/>
                    <a:pt x="46346" y="28966"/>
                    <a:pt x="31541" y="28966"/>
                  </a:cubicBezTo>
                  <a:cubicBezTo>
                    <a:pt x="16736" y="28966"/>
                    <a:pt x="4828" y="25104"/>
                    <a:pt x="4828" y="20598"/>
                  </a:cubicBezTo>
                  <a:lnTo>
                    <a:pt x="4828" y="4828"/>
                  </a:lnTo>
                  <a:cubicBezTo>
                    <a:pt x="4828" y="9333"/>
                    <a:pt x="16736" y="13196"/>
                    <a:pt x="31541" y="13196"/>
                  </a:cubicBezTo>
                  <a:close/>
                </a:path>
              </a:pathLst>
            </a:custGeom>
            <a:noFill/>
            <a:ln w="12700" cap="flat">
              <a:solidFill>
                <a:schemeClr val="accent1"/>
              </a:solid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68673AC7-E7FA-4001-8DE7-5D7BB10C210C}"/>
                </a:ext>
              </a:extLst>
            </p:cNvPr>
            <p:cNvSpPr/>
            <p:nvPr/>
          </p:nvSpPr>
          <p:spPr>
            <a:xfrm>
              <a:off x="2305239" y="2146941"/>
              <a:ext cx="73593" cy="38733"/>
            </a:xfrm>
            <a:custGeom>
              <a:avLst/>
              <a:gdLst>
                <a:gd name="connsiteX0" fmla="*/ 58254 w 61150"/>
                <a:gd name="connsiteY0" fmla="*/ 4828 h 32184"/>
                <a:gd name="connsiteX1" fmla="*/ 58254 w 61150"/>
                <a:gd name="connsiteY1" fmla="*/ 20598 h 32184"/>
                <a:gd name="connsiteX2" fmla="*/ 31541 w 61150"/>
                <a:gd name="connsiteY2" fmla="*/ 28966 h 32184"/>
                <a:gd name="connsiteX3" fmla="*/ 4828 w 61150"/>
                <a:gd name="connsiteY3" fmla="*/ 20598 h 32184"/>
                <a:gd name="connsiteX4" fmla="*/ 4828 w 61150"/>
                <a:gd name="connsiteY4" fmla="*/ 4828 h 32184"/>
                <a:gd name="connsiteX5" fmla="*/ 31541 w 61150"/>
                <a:gd name="connsiteY5" fmla="*/ 13196 h 32184"/>
                <a:gd name="connsiteX6" fmla="*/ 58254 w 61150"/>
                <a:gd name="connsiteY6" fmla="*/ 4828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50" h="32184">
                  <a:moveTo>
                    <a:pt x="58254" y="4828"/>
                  </a:moveTo>
                  <a:lnTo>
                    <a:pt x="58254" y="20598"/>
                  </a:lnTo>
                  <a:cubicBezTo>
                    <a:pt x="58254" y="25426"/>
                    <a:pt x="46346" y="28966"/>
                    <a:pt x="31541" y="28966"/>
                  </a:cubicBezTo>
                  <a:cubicBezTo>
                    <a:pt x="16736" y="28966"/>
                    <a:pt x="4828" y="25104"/>
                    <a:pt x="4828" y="20598"/>
                  </a:cubicBezTo>
                  <a:lnTo>
                    <a:pt x="4828" y="4828"/>
                  </a:lnTo>
                  <a:cubicBezTo>
                    <a:pt x="4828" y="9655"/>
                    <a:pt x="16736" y="13196"/>
                    <a:pt x="31541" y="13196"/>
                  </a:cubicBezTo>
                  <a:cubicBezTo>
                    <a:pt x="46667" y="13517"/>
                    <a:pt x="58254" y="9655"/>
                    <a:pt x="58254" y="4828"/>
                  </a:cubicBezTo>
                  <a:close/>
                </a:path>
              </a:pathLst>
            </a:custGeom>
            <a:noFill/>
            <a:ln w="12700" cap="flat">
              <a:solidFill>
                <a:schemeClr val="accent1"/>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643B3CC5-46F7-4E2A-8794-879D9A55D5A6}"/>
                </a:ext>
              </a:extLst>
            </p:cNvPr>
            <p:cNvSpPr/>
            <p:nvPr/>
          </p:nvSpPr>
          <p:spPr>
            <a:xfrm>
              <a:off x="2305239" y="2165920"/>
              <a:ext cx="73593" cy="38733"/>
            </a:xfrm>
            <a:custGeom>
              <a:avLst/>
              <a:gdLst>
                <a:gd name="connsiteX0" fmla="*/ 58254 w 61150"/>
                <a:gd name="connsiteY0" fmla="*/ 4828 h 32184"/>
                <a:gd name="connsiteX1" fmla="*/ 58254 w 61150"/>
                <a:gd name="connsiteY1" fmla="*/ 20598 h 32184"/>
                <a:gd name="connsiteX2" fmla="*/ 31541 w 61150"/>
                <a:gd name="connsiteY2" fmla="*/ 28966 h 32184"/>
                <a:gd name="connsiteX3" fmla="*/ 4828 w 61150"/>
                <a:gd name="connsiteY3" fmla="*/ 20598 h 32184"/>
                <a:gd name="connsiteX4" fmla="*/ 4828 w 61150"/>
                <a:gd name="connsiteY4" fmla="*/ 4828 h 32184"/>
                <a:gd name="connsiteX5" fmla="*/ 31541 w 61150"/>
                <a:gd name="connsiteY5" fmla="*/ 13196 h 32184"/>
                <a:gd name="connsiteX6" fmla="*/ 58254 w 61150"/>
                <a:gd name="connsiteY6" fmla="*/ 4828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50" h="32184">
                  <a:moveTo>
                    <a:pt x="58254" y="4828"/>
                  </a:moveTo>
                  <a:lnTo>
                    <a:pt x="58254" y="20598"/>
                  </a:lnTo>
                  <a:cubicBezTo>
                    <a:pt x="58254" y="25426"/>
                    <a:pt x="46346" y="28966"/>
                    <a:pt x="31541" y="28966"/>
                  </a:cubicBezTo>
                  <a:cubicBezTo>
                    <a:pt x="16736" y="28966"/>
                    <a:pt x="4828" y="25104"/>
                    <a:pt x="4828" y="20598"/>
                  </a:cubicBezTo>
                  <a:lnTo>
                    <a:pt x="4828" y="4828"/>
                  </a:lnTo>
                  <a:cubicBezTo>
                    <a:pt x="4828" y="9655"/>
                    <a:pt x="16736" y="13196"/>
                    <a:pt x="31541" y="13196"/>
                  </a:cubicBezTo>
                  <a:cubicBezTo>
                    <a:pt x="46667" y="13196"/>
                    <a:pt x="58254" y="9655"/>
                    <a:pt x="58254" y="4828"/>
                  </a:cubicBezTo>
                  <a:close/>
                </a:path>
              </a:pathLst>
            </a:custGeom>
            <a:noFill/>
            <a:ln w="12700" cap="flat">
              <a:solidFill>
                <a:schemeClr val="accent1"/>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1C99FE6F-CD80-4CB7-932D-652A602513C9}"/>
                </a:ext>
              </a:extLst>
            </p:cNvPr>
            <p:cNvSpPr/>
            <p:nvPr/>
          </p:nvSpPr>
          <p:spPr>
            <a:xfrm>
              <a:off x="2305239" y="2118255"/>
              <a:ext cx="73593" cy="30987"/>
            </a:xfrm>
            <a:custGeom>
              <a:avLst/>
              <a:gdLst>
                <a:gd name="connsiteX0" fmla="*/ 58254 w 61150"/>
                <a:gd name="connsiteY0" fmla="*/ 13214 h 25747"/>
                <a:gd name="connsiteX1" fmla="*/ 31541 w 61150"/>
                <a:gd name="connsiteY1" fmla="*/ 21582 h 25747"/>
                <a:gd name="connsiteX2" fmla="*/ 4828 w 61150"/>
                <a:gd name="connsiteY2" fmla="*/ 13214 h 25747"/>
                <a:gd name="connsiteX3" fmla="*/ 31541 w 61150"/>
                <a:gd name="connsiteY3" fmla="*/ 4846 h 25747"/>
                <a:gd name="connsiteX4" fmla="*/ 58254 w 61150"/>
                <a:gd name="connsiteY4" fmla="*/ 13214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25747">
                  <a:moveTo>
                    <a:pt x="58254" y="13214"/>
                  </a:moveTo>
                  <a:cubicBezTo>
                    <a:pt x="58254" y="18042"/>
                    <a:pt x="46346" y="21582"/>
                    <a:pt x="31541" y="21582"/>
                  </a:cubicBezTo>
                  <a:cubicBezTo>
                    <a:pt x="16736" y="21582"/>
                    <a:pt x="4828" y="17720"/>
                    <a:pt x="4828" y="13214"/>
                  </a:cubicBezTo>
                  <a:cubicBezTo>
                    <a:pt x="4828" y="8709"/>
                    <a:pt x="16736" y="4846"/>
                    <a:pt x="31541" y="4846"/>
                  </a:cubicBezTo>
                  <a:cubicBezTo>
                    <a:pt x="46667" y="4525"/>
                    <a:pt x="58254" y="8387"/>
                    <a:pt x="58254" y="13214"/>
                  </a:cubicBezTo>
                  <a:close/>
                </a:path>
              </a:pathLst>
            </a:custGeom>
            <a:noFill/>
            <a:ln w="12700" cap="flat">
              <a:solidFill>
                <a:schemeClr val="accent1"/>
              </a:solid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F3201865-ED0E-4FEF-9E99-6E0941805549}"/>
                </a:ext>
              </a:extLst>
            </p:cNvPr>
            <p:cNvSpPr/>
            <p:nvPr/>
          </p:nvSpPr>
          <p:spPr>
            <a:xfrm>
              <a:off x="2305626" y="2128349"/>
              <a:ext cx="73593" cy="77467"/>
            </a:xfrm>
            <a:custGeom>
              <a:avLst/>
              <a:gdLst>
                <a:gd name="connsiteX0" fmla="*/ 4828 w 61150"/>
                <a:gd name="connsiteY0" fmla="*/ 4828 h 64368"/>
                <a:gd name="connsiteX1" fmla="*/ 4828 w 61150"/>
                <a:gd name="connsiteY1" fmla="*/ 20598 h 64368"/>
                <a:gd name="connsiteX2" fmla="*/ 4828 w 61150"/>
                <a:gd name="connsiteY2" fmla="*/ 36368 h 64368"/>
                <a:gd name="connsiteX3" fmla="*/ 4828 w 61150"/>
                <a:gd name="connsiteY3" fmla="*/ 52139 h 64368"/>
                <a:gd name="connsiteX4" fmla="*/ 31541 w 61150"/>
                <a:gd name="connsiteY4" fmla="*/ 60507 h 64368"/>
                <a:gd name="connsiteX5" fmla="*/ 58254 w 61150"/>
                <a:gd name="connsiteY5" fmla="*/ 52139 h 64368"/>
                <a:gd name="connsiteX6" fmla="*/ 58254 w 61150"/>
                <a:gd name="connsiteY6" fmla="*/ 36368 h 64368"/>
                <a:gd name="connsiteX7" fmla="*/ 58254 w 61150"/>
                <a:gd name="connsiteY7" fmla="*/ 20598 h 64368"/>
                <a:gd name="connsiteX8" fmla="*/ 58254 w 61150"/>
                <a:gd name="connsiteY8" fmla="*/ 4828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50" h="64368">
                  <a:moveTo>
                    <a:pt x="4828" y="4828"/>
                  </a:moveTo>
                  <a:lnTo>
                    <a:pt x="4828" y="20598"/>
                  </a:lnTo>
                  <a:lnTo>
                    <a:pt x="4828" y="36368"/>
                  </a:lnTo>
                  <a:lnTo>
                    <a:pt x="4828" y="52139"/>
                  </a:lnTo>
                  <a:cubicBezTo>
                    <a:pt x="4828" y="56966"/>
                    <a:pt x="16736" y="60507"/>
                    <a:pt x="31541" y="60507"/>
                  </a:cubicBezTo>
                  <a:cubicBezTo>
                    <a:pt x="46346" y="60507"/>
                    <a:pt x="58254" y="56645"/>
                    <a:pt x="58254" y="52139"/>
                  </a:cubicBezTo>
                  <a:lnTo>
                    <a:pt x="58254" y="36368"/>
                  </a:lnTo>
                  <a:lnTo>
                    <a:pt x="58254" y="20598"/>
                  </a:lnTo>
                  <a:lnTo>
                    <a:pt x="58254" y="4828"/>
                  </a:lnTo>
                </a:path>
              </a:pathLst>
            </a:custGeom>
            <a:noFill/>
            <a:ln w="12700" cap="flat">
              <a:solidFill>
                <a:schemeClr val="accent1"/>
              </a:solid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594CA51A-4F6E-47E0-8D63-9DAC22A1D5F5}"/>
                </a:ext>
              </a:extLst>
            </p:cNvPr>
            <p:cNvSpPr/>
            <p:nvPr/>
          </p:nvSpPr>
          <p:spPr>
            <a:xfrm>
              <a:off x="2305239" y="2165920"/>
              <a:ext cx="73593" cy="19366"/>
            </a:xfrm>
            <a:custGeom>
              <a:avLst/>
              <a:gdLst>
                <a:gd name="connsiteX0" fmla="*/ 58254 w 61150"/>
                <a:gd name="connsiteY0" fmla="*/ 4828 h 16092"/>
                <a:gd name="connsiteX1" fmla="*/ 31541 w 61150"/>
                <a:gd name="connsiteY1" fmla="*/ 13196 h 16092"/>
                <a:gd name="connsiteX2" fmla="*/ 4828 w 61150"/>
                <a:gd name="connsiteY2" fmla="*/ 4828 h 16092"/>
              </a:gdLst>
              <a:ahLst/>
              <a:cxnLst>
                <a:cxn ang="0">
                  <a:pos x="connsiteX0" y="connsiteY0"/>
                </a:cxn>
                <a:cxn ang="0">
                  <a:pos x="connsiteX1" y="connsiteY1"/>
                </a:cxn>
                <a:cxn ang="0">
                  <a:pos x="connsiteX2" y="connsiteY2"/>
                </a:cxn>
              </a:cxnLst>
              <a:rect l="l" t="t" r="r" b="b"/>
              <a:pathLst>
                <a:path w="61150" h="16092">
                  <a:moveTo>
                    <a:pt x="58254" y="4828"/>
                  </a:moveTo>
                  <a:cubicBezTo>
                    <a:pt x="58254" y="9655"/>
                    <a:pt x="46346" y="13196"/>
                    <a:pt x="31541" y="13196"/>
                  </a:cubicBezTo>
                  <a:cubicBezTo>
                    <a:pt x="16736" y="13196"/>
                    <a:pt x="4828" y="9333"/>
                    <a:pt x="4828" y="4828"/>
                  </a:cubicBezTo>
                </a:path>
              </a:pathLst>
            </a:custGeom>
            <a:noFill/>
            <a:ln w="12700" cap="flat">
              <a:solidFill>
                <a:schemeClr val="accent1"/>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A6DD096E-29CE-43C3-9FA4-38E53784582A}"/>
                </a:ext>
              </a:extLst>
            </p:cNvPr>
            <p:cNvSpPr/>
            <p:nvPr/>
          </p:nvSpPr>
          <p:spPr>
            <a:xfrm>
              <a:off x="2139073" y="2240675"/>
              <a:ext cx="127820" cy="131693"/>
            </a:xfrm>
            <a:custGeom>
              <a:avLst/>
              <a:gdLst>
                <a:gd name="connsiteX0" fmla="*/ 95910 w 106208"/>
                <a:gd name="connsiteY0" fmla="*/ 107496 h 109427"/>
                <a:gd name="connsiteX1" fmla="*/ 11265 w 106208"/>
                <a:gd name="connsiteY1" fmla="*/ 107496 h 109427"/>
                <a:gd name="connsiteX2" fmla="*/ 4828 w 106208"/>
                <a:gd name="connsiteY2" fmla="*/ 101059 h 109427"/>
                <a:gd name="connsiteX3" fmla="*/ 4828 w 106208"/>
                <a:gd name="connsiteY3" fmla="*/ 11265 h 109427"/>
                <a:gd name="connsiteX4" fmla="*/ 11265 w 106208"/>
                <a:gd name="connsiteY4" fmla="*/ 4828 h 109427"/>
                <a:gd name="connsiteX5" fmla="*/ 95910 w 106208"/>
                <a:gd name="connsiteY5" fmla="*/ 4828 h 109427"/>
                <a:gd name="connsiteX6" fmla="*/ 102347 w 106208"/>
                <a:gd name="connsiteY6" fmla="*/ 11265 h 109427"/>
                <a:gd name="connsiteX7" fmla="*/ 102347 w 106208"/>
                <a:gd name="connsiteY7" fmla="*/ 101059 h 109427"/>
                <a:gd name="connsiteX8" fmla="*/ 95910 w 106208"/>
                <a:gd name="connsiteY8" fmla="*/ 107496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8" h="109427">
                  <a:moveTo>
                    <a:pt x="95910" y="107496"/>
                  </a:moveTo>
                  <a:lnTo>
                    <a:pt x="11265" y="107496"/>
                  </a:lnTo>
                  <a:cubicBezTo>
                    <a:pt x="7724" y="107496"/>
                    <a:pt x="4828" y="104599"/>
                    <a:pt x="4828" y="101059"/>
                  </a:cubicBezTo>
                  <a:lnTo>
                    <a:pt x="4828" y="11265"/>
                  </a:lnTo>
                  <a:cubicBezTo>
                    <a:pt x="4828" y="7724"/>
                    <a:pt x="7724" y="4828"/>
                    <a:pt x="11265" y="4828"/>
                  </a:cubicBezTo>
                  <a:lnTo>
                    <a:pt x="95910" y="4828"/>
                  </a:lnTo>
                  <a:cubicBezTo>
                    <a:pt x="99450" y="4828"/>
                    <a:pt x="102347" y="7724"/>
                    <a:pt x="102347" y="11265"/>
                  </a:cubicBezTo>
                  <a:lnTo>
                    <a:pt x="102347" y="101059"/>
                  </a:lnTo>
                  <a:cubicBezTo>
                    <a:pt x="102347" y="104599"/>
                    <a:pt x="99450" y="107496"/>
                    <a:pt x="95910" y="107496"/>
                  </a:cubicBezTo>
                  <a:close/>
                </a:path>
              </a:pathLst>
            </a:custGeom>
            <a:noFill/>
            <a:ln w="12700" cap="flat">
              <a:solidFill>
                <a:schemeClr val="accent1"/>
              </a:solid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10AEF351-153E-43C9-8102-F29E28439320}"/>
                </a:ext>
              </a:extLst>
            </p:cNvPr>
            <p:cNvSpPr/>
            <p:nvPr/>
          </p:nvSpPr>
          <p:spPr>
            <a:xfrm>
              <a:off x="2164636" y="2300324"/>
              <a:ext cx="77467" cy="27113"/>
            </a:xfrm>
            <a:custGeom>
              <a:avLst/>
              <a:gdLst>
                <a:gd name="connsiteX0" fmla="*/ 4828 w 64368"/>
                <a:gd name="connsiteY0" fmla="*/ 18023 h 22529"/>
                <a:gd name="connsiteX1" fmla="*/ 4828 w 64368"/>
                <a:gd name="connsiteY1" fmla="*/ 4828 h 22529"/>
                <a:gd name="connsiteX2" fmla="*/ 59863 w 64368"/>
                <a:gd name="connsiteY2" fmla="*/ 4828 h 22529"/>
                <a:gd name="connsiteX3" fmla="*/ 59863 w 64368"/>
                <a:gd name="connsiteY3" fmla="*/ 18023 h 22529"/>
              </a:gdLst>
              <a:ahLst/>
              <a:cxnLst>
                <a:cxn ang="0">
                  <a:pos x="connsiteX0" y="connsiteY0"/>
                </a:cxn>
                <a:cxn ang="0">
                  <a:pos x="connsiteX1" y="connsiteY1"/>
                </a:cxn>
                <a:cxn ang="0">
                  <a:pos x="connsiteX2" y="connsiteY2"/>
                </a:cxn>
                <a:cxn ang="0">
                  <a:pos x="connsiteX3" y="connsiteY3"/>
                </a:cxn>
              </a:cxnLst>
              <a:rect l="l" t="t" r="r" b="b"/>
              <a:pathLst>
                <a:path w="64368" h="22529">
                  <a:moveTo>
                    <a:pt x="4828" y="18023"/>
                  </a:moveTo>
                  <a:lnTo>
                    <a:pt x="4828" y="4828"/>
                  </a:lnTo>
                  <a:lnTo>
                    <a:pt x="59863" y="4828"/>
                  </a:lnTo>
                  <a:lnTo>
                    <a:pt x="59863" y="18023"/>
                  </a:lnTo>
                </a:path>
              </a:pathLst>
            </a:custGeom>
            <a:noFill/>
            <a:ln w="12700" cap="flat">
              <a:solidFill>
                <a:schemeClr val="accent1"/>
              </a:solid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D319448E-6650-4D80-BB74-2807B88176EF}"/>
                </a:ext>
              </a:extLst>
            </p:cNvPr>
            <p:cNvSpPr/>
            <p:nvPr/>
          </p:nvSpPr>
          <p:spPr>
            <a:xfrm>
              <a:off x="2197947" y="2282894"/>
              <a:ext cx="11620" cy="42607"/>
            </a:xfrm>
            <a:custGeom>
              <a:avLst/>
              <a:gdLst>
                <a:gd name="connsiteX0" fmla="*/ 4828 w 9655"/>
                <a:gd name="connsiteY0" fmla="*/ 4828 h 35402"/>
                <a:gd name="connsiteX1" fmla="*/ 4828 w 9655"/>
                <a:gd name="connsiteY1" fmla="*/ 32506 h 35402"/>
              </a:gdLst>
              <a:ahLst/>
              <a:cxnLst>
                <a:cxn ang="0">
                  <a:pos x="connsiteX0" y="connsiteY0"/>
                </a:cxn>
                <a:cxn ang="0">
                  <a:pos x="connsiteX1" y="connsiteY1"/>
                </a:cxn>
              </a:cxnLst>
              <a:rect l="l" t="t" r="r" b="b"/>
              <a:pathLst>
                <a:path w="9655" h="35402">
                  <a:moveTo>
                    <a:pt x="4828" y="4828"/>
                  </a:moveTo>
                  <a:lnTo>
                    <a:pt x="4828" y="32506"/>
                  </a:lnTo>
                </a:path>
              </a:pathLst>
            </a:custGeom>
            <a:ln w="12700" cap="flat">
              <a:solidFill>
                <a:schemeClr val="accent1"/>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19543470-0998-4064-835D-78FB04D7E1D4}"/>
                </a:ext>
              </a:extLst>
            </p:cNvPr>
            <p:cNvSpPr/>
            <p:nvPr/>
          </p:nvSpPr>
          <p:spPr>
            <a:xfrm>
              <a:off x="2187489" y="2261979"/>
              <a:ext cx="30987" cy="30987"/>
            </a:xfrm>
            <a:custGeom>
              <a:avLst/>
              <a:gdLst>
                <a:gd name="connsiteX0" fmla="*/ 22207 w 25747"/>
                <a:gd name="connsiteY0" fmla="*/ 13517 h 25747"/>
                <a:gd name="connsiteX1" fmla="*/ 13517 w 25747"/>
                <a:gd name="connsiteY1" fmla="*/ 22207 h 25747"/>
                <a:gd name="connsiteX2" fmla="*/ 4828 w 25747"/>
                <a:gd name="connsiteY2" fmla="*/ 13517 h 25747"/>
                <a:gd name="connsiteX3" fmla="*/ 13517 w 25747"/>
                <a:gd name="connsiteY3" fmla="*/ 4828 h 25747"/>
                <a:gd name="connsiteX4" fmla="*/ 22207 w 25747"/>
                <a:gd name="connsiteY4" fmla="*/ 13517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25747">
                  <a:moveTo>
                    <a:pt x="22207" y="13517"/>
                  </a:moveTo>
                  <a:cubicBezTo>
                    <a:pt x="22207" y="18317"/>
                    <a:pt x="18317" y="22207"/>
                    <a:pt x="13517" y="22207"/>
                  </a:cubicBezTo>
                  <a:cubicBezTo>
                    <a:pt x="8718" y="22207"/>
                    <a:pt x="4828" y="18317"/>
                    <a:pt x="4828" y="13517"/>
                  </a:cubicBezTo>
                  <a:cubicBezTo>
                    <a:pt x="4828" y="8718"/>
                    <a:pt x="8718" y="4828"/>
                    <a:pt x="13517" y="4828"/>
                  </a:cubicBezTo>
                  <a:cubicBezTo>
                    <a:pt x="18317" y="4828"/>
                    <a:pt x="22207" y="8718"/>
                    <a:pt x="22207" y="13517"/>
                  </a:cubicBezTo>
                  <a:close/>
                </a:path>
              </a:pathLst>
            </a:custGeom>
            <a:noFill/>
            <a:ln w="12700" cap="flat">
              <a:solidFill>
                <a:schemeClr val="accent1"/>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3D692405-EB2D-4174-8A7D-4987D38EF2F5}"/>
                </a:ext>
              </a:extLst>
            </p:cNvPr>
            <p:cNvSpPr/>
            <p:nvPr/>
          </p:nvSpPr>
          <p:spPr>
            <a:xfrm>
              <a:off x="2187489" y="2316593"/>
              <a:ext cx="30987" cy="30987"/>
            </a:xfrm>
            <a:custGeom>
              <a:avLst/>
              <a:gdLst>
                <a:gd name="connsiteX0" fmla="*/ 22207 w 25747"/>
                <a:gd name="connsiteY0" fmla="*/ 13517 h 25747"/>
                <a:gd name="connsiteX1" fmla="*/ 13517 w 25747"/>
                <a:gd name="connsiteY1" fmla="*/ 22207 h 25747"/>
                <a:gd name="connsiteX2" fmla="*/ 4828 w 25747"/>
                <a:gd name="connsiteY2" fmla="*/ 13517 h 25747"/>
                <a:gd name="connsiteX3" fmla="*/ 13517 w 25747"/>
                <a:gd name="connsiteY3" fmla="*/ 4828 h 25747"/>
                <a:gd name="connsiteX4" fmla="*/ 22207 w 25747"/>
                <a:gd name="connsiteY4" fmla="*/ 13517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25747">
                  <a:moveTo>
                    <a:pt x="22207" y="13517"/>
                  </a:moveTo>
                  <a:cubicBezTo>
                    <a:pt x="22207" y="18317"/>
                    <a:pt x="18317" y="22207"/>
                    <a:pt x="13517" y="22207"/>
                  </a:cubicBezTo>
                  <a:cubicBezTo>
                    <a:pt x="8718" y="22207"/>
                    <a:pt x="4828" y="18317"/>
                    <a:pt x="4828" y="13517"/>
                  </a:cubicBezTo>
                  <a:cubicBezTo>
                    <a:pt x="4828" y="8718"/>
                    <a:pt x="8718" y="4828"/>
                    <a:pt x="13517" y="4828"/>
                  </a:cubicBezTo>
                  <a:cubicBezTo>
                    <a:pt x="18317" y="4828"/>
                    <a:pt x="22207" y="8718"/>
                    <a:pt x="22207" y="13517"/>
                  </a:cubicBezTo>
                  <a:close/>
                </a:path>
              </a:pathLst>
            </a:custGeom>
            <a:noFill/>
            <a:ln w="12700" cap="flat">
              <a:solidFill>
                <a:schemeClr val="accent1"/>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D0820767-F998-4E70-B550-ED40FDCE302C}"/>
                </a:ext>
              </a:extLst>
            </p:cNvPr>
            <p:cNvSpPr/>
            <p:nvPr/>
          </p:nvSpPr>
          <p:spPr>
            <a:xfrm>
              <a:off x="2220800" y="2316593"/>
              <a:ext cx="30987" cy="30987"/>
            </a:xfrm>
            <a:custGeom>
              <a:avLst/>
              <a:gdLst>
                <a:gd name="connsiteX0" fmla="*/ 22207 w 25747"/>
                <a:gd name="connsiteY0" fmla="*/ 13517 h 25747"/>
                <a:gd name="connsiteX1" fmla="*/ 13517 w 25747"/>
                <a:gd name="connsiteY1" fmla="*/ 22207 h 25747"/>
                <a:gd name="connsiteX2" fmla="*/ 4828 w 25747"/>
                <a:gd name="connsiteY2" fmla="*/ 13517 h 25747"/>
                <a:gd name="connsiteX3" fmla="*/ 13517 w 25747"/>
                <a:gd name="connsiteY3" fmla="*/ 4828 h 25747"/>
                <a:gd name="connsiteX4" fmla="*/ 22207 w 25747"/>
                <a:gd name="connsiteY4" fmla="*/ 13517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25747">
                  <a:moveTo>
                    <a:pt x="22207" y="13517"/>
                  </a:moveTo>
                  <a:cubicBezTo>
                    <a:pt x="22207" y="18317"/>
                    <a:pt x="18317" y="22207"/>
                    <a:pt x="13517" y="22207"/>
                  </a:cubicBezTo>
                  <a:cubicBezTo>
                    <a:pt x="8718" y="22207"/>
                    <a:pt x="4828" y="18317"/>
                    <a:pt x="4828" y="13517"/>
                  </a:cubicBezTo>
                  <a:cubicBezTo>
                    <a:pt x="4828" y="8718"/>
                    <a:pt x="8718" y="4828"/>
                    <a:pt x="13517" y="4828"/>
                  </a:cubicBezTo>
                  <a:cubicBezTo>
                    <a:pt x="18317" y="4828"/>
                    <a:pt x="22207" y="8718"/>
                    <a:pt x="22207" y="13517"/>
                  </a:cubicBezTo>
                  <a:close/>
                </a:path>
              </a:pathLst>
            </a:custGeom>
            <a:noFill/>
            <a:ln w="12700" cap="flat">
              <a:solidFill>
                <a:schemeClr val="accent1"/>
              </a:solid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C7BF86B7-562C-4189-9239-08B3BB4978C8}"/>
                </a:ext>
              </a:extLst>
            </p:cNvPr>
            <p:cNvSpPr/>
            <p:nvPr/>
          </p:nvSpPr>
          <p:spPr>
            <a:xfrm>
              <a:off x="2154178" y="2316593"/>
              <a:ext cx="30987" cy="30987"/>
            </a:xfrm>
            <a:custGeom>
              <a:avLst/>
              <a:gdLst>
                <a:gd name="connsiteX0" fmla="*/ 22207 w 25747"/>
                <a:gd name="connsiteY0" fmla="*/ 13517 h 25747"/>
                <a:gd name="connsiteX1" fmla="*/ 13517 w 25747"/>
                <a:gd name="connsiteY1" fmla="*/ 22207 h 25747"/>
                <a:gd name="connsiteX2" fmla="*/ 4828 w 25747"/>
                <a:gd name="connsiteY2" fmla="*/ 13517 h 25747"/>
                <a:gd name="connsiteX3" fmla="*/ 13517 w 25747"/>
                <a:gd name="connsiteY3" fmla="*/ 4828 h 25747"/>
                <a:gd name="connsiteX4" fmla="*/ 22207 w 25747"/>
                <a:gd name="connsiteY4" fmla="*/ 13517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25747">
                  <a:moveTo>
                    <a:pt x="22207" y="13517"/>
                  </a:moveTo>
                  <a:cubicBezTo>
                    <a:pt x="22207" y="18317"/>
                    <a:pt x="18317" y="22207"/>
                    <a:pt x="13517" y="22207"/>
                  </a:cubicBezTo>
                  <a:cubicBezTo>
                    <a:pt x="8718" y="22207"/>
                    <a:pt x="4828" y="18317"/>
                    <a:pt x="4828" y="13517"/>
                  </a:cubicBezTo>
                  <a:cubicBezTo>
                    <a:pt x="4828" y="8718"/>
                    <a:pt x="8718" y="4828"/>
                    <a:pt x="13517" y="4828"/>
                  </a:cubicBezTo>
                  <a:cubicBezTo>
                    <a:pt x="18317" y="4828"/>
                    <a:pt x="22207" y="8718"/>
                    <a:pt x="22207" y="13517"/>
                  </a:cubicBezTo>
                  <a:close/>
                </a:path>
              </a:pathLst>
            </a:custGeom>
            <a:noFill/>
            <a:ln w="12700" cap="flat">
              <a:solidFill>
                <a:schemeClr val="accent1"/>
              </a:solid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E0352ED1-C6CA-4003-9997-A9E721E8C8BA}"/>
                </a:ext>
              </a:extLst>
            </p:cNvPr>
            <p:cNvSpPr/>
            <p:nvPr/>
          </p:nvSpPr>
          <p:spPr>
            <a:xfrm>
              <a:off x="2175870" y="2115566"/>
              <a:ext cx="73593" cy="73593"/>
            </a:xfrm>
            <a:custGeom>
              <a:avLst/>
              <a:gdLst>
                <a:gd name="connsiteX0" fmla="*/ 58898 w 61150"/>
                <a:gd name="connsiteY0" fmla="*/ 31863 h 61150"/>
                <a:gd name="connsiteX1" fmla="*/ 31863 w 61150"/>
                <a:gd name="connsiteY1" fmla="*/ 58898 h 61150"/>
                <a:gd name="connsiteX2" fmla="*/ 4828 w 61150"/>
                <a:gd name="connsiteY2" fmla="*/ 31863 h 61150"/>
                <a:gd name="connsiteX3" fmla="*/ 31863 w 61150"/>
                <a:gd name="connsiteY3" fmla="*/ 4828 h 61150"/>
                <a:gd name="connsiteX4" fmla="*/ 58898 w 61150"/>
                <a:gd name="connsiteY4" fmla="*/ 31863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8898" y="31863"/>
                  </a:moveTo>
                  <a:cubicBezTo>
                    <a:pt x="58898" y="46794"/>
                    <a:pt x="46794" y="58898"/>
                    <a:pt x="31863" y="58898"/>
                  </a:cubicBezTo>
                  <a:cubicBezTo>
                    <a:pt x="16932" y="58898"/>
                    <a:pt x="4828" y="46794"/>
                    <a:pt x="4828" y="31863"/>
                  </a:cubicBezTo>
                  <a:cubicBezTo>
                    <a:pt x="4828" y="16932"/>
                    <a:pt x="16932" y="4828"/>
                    <a:pt x="31863" y="4828"/>
                  </a:cubicBezTo>
                  <a:cubicBezTo>
                    <a:pt x="46794" y="4828"/>
                    <a:pt x="58898" y="16932"/>
                    <a:pt x="58898" y="31863"/>
                  </a:cubicBezTo>
                  <a:close/>
                </a:path>
              </a:pathLst>
            </a:custGeom>
            <a:noFill/>
            <a:ln w="12700" cap="flat">
              <a:solidFill>
                <a:schemeClr val="accent1"/>
              </a:solidFill>
              <a:prstDash val="solid"/>
              <a:round/>
            </a:ln>
          </p:spPr>
          <p:txBody>
            <a:bodyPr rtlCol="0" anchor="ctr"/>
            <a:lstStyle/>
            <a:p>
              <a:endParaRPr lang="en-US"/>
            </a:p>
          </p:txBody>
        </p:sp>
      </p:grpSp>
      <p:sp>
        <p:nvSpPr>
          <p:cNvPr id="27" name="Rectangle 26">
            <a:extLst>
              <a:ext uri="{FF2B5EF4-FFF2-40B4-BE49-F238E27FC236}">
                <a16:creationId xmlns:a16="http://schemas.microsoft.com/office/drawing/2014/main" id="{60990534-0BB8-423A-B43C-87D8DD093FDB}"/>
              </a:ext>
            </a:extLst>
          </p:cNvPr>
          <p:cNvSpPr/>
          <p:nvPr/>
        </p:nvSpPr>
        <p:spPr>
          <a:xfrm>
            <a:off x="461804" y="1698323"/>
            <a:ext cx="1099624" cy="242498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9" name="Collects documents…">
            <a:extLst>
              <a:ext uri="{FF2B5EF4-FFF2-40B4-BE49-F238E27FC236}">
                <a16:creationId xmlns:a16="http://schemas.microsoft.com/office/drawing/2014/main" id="{693C5911-0751-45D9-8146-68A919908E7C}"/>
              </a:ext>
            </a:extLst>
          </p:cNvPr>
          <p:cNvSpPr txBox="1"/>
          <p:nvPr/>
        </p:nvSpPr>
        <p:spPr>
          <a:xfrm>
            <a:off x="461804" y="3011765"/>
            <a:ext cx="1099624"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19050" rIns="45720" bIns="19050" anchor="t" anchorCtr="0">
            <a:noAutofit/>
          </a:bodyPr>
          <a:lstStyle/>
          <a:p>
            <a:pPr marR="0" lvl="0" indent="0" algn="ctr" defTabSz="309563" fontAlgn="auto" hangingPunct="0">
              <a:lnSpc>
                <a:spcPct val="90000"/>
              </a:lnSpc>
              <a:spcBef>
                <a:spcPts val="0"/>
              </a:spcBef>
              <a:spcAft>
                <a:spcPts val="0"/>
              </a:spcAft>
              <a:buClrTx/>
              <a:buSzTx/>
              <a:buFontTx/>
              <a:buNone/>
              <a:tabLst/>
              <a:defRPr b="0"/>
            </a:pPr>
            <a:r>
              <a:rPr lang="en-US" sz="800" kern="0" dirty="0">
                <a:solidFill>
                  <a:srgbClr val="FFFFFF"/>
                </a:solidFill>
                <a:latin typeface="Amazon Ember" panose="02000000000000000000"/>
              </a:rPr>
              <a:t>Improve employee productivity by quickly and easily finding accurate information</a:t>
            </a:r>
          </a:p>
        </p:txBody>
      </p:sp>
      <p:cxnSp>
        <p:nvCxnSpPr>
          <p:cNvPr id="31" name="Straight Connector 30">
            <a:extLst>
              <a:ext uri="{FF2B5EF4-FFF2-40B4-BE49-F238E27FC236}">
                <a16:creationId xmlns:a16="http://schemas.microsoft.com/office/drawing/2014/main" id="{81242A30-1C86-43B5-A855-2870E36D3B3E}"/>
              </a:ext>
            </a:extLst>
          </p:cNvPr>
          <p:cNvCxnSpPr>
            <a:cxnSpLocks/>
          </p:cNvCxnSpPr>
          <p:nvPr/>
        </p:nvCxnSpPr>
        <p:spPr>
          <a:xfrm>
            <a:off x="862159" y="2727110"/>
            <a:ext cx="298914"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2" name="Group 4">
            <a:extLst>
              <a:ext uri="{FF2B5EF4-FFF2-40B4-BE49-F238E27FC236}">
                <a16:creationId xmlns:a16="http://schemas.microsoft.com/office/drawing/2014/main" id="{3EC8A5F6-84DA-4078-83B0-334CB0C462BF}"/>
              </a:ext>
            </a:extLst>
          </p:cNvPr>
          <p:cNvGrpSpPr>
            <a:grpSpLocks noChangeAspect="1"/>
          </p:cNvGrpSpPr>
          <p:nvPr/>
        </p:nvGrpSpPr>
        <p:grpSpPr bwMode="auto">
          <a:xfrm>
            <a:off x="707643" y="2060608"/>
            <a:ext cx="608191" cy="367032"/>
            <a:chOff x="2621" y="1462"/>
            <a:chExt cx="517" cy="312"/>
          </a:xfrm>
          <a:noFill/>
        </p:grpSpPr>
        <p:sp>
          <p:nvSpPr>
            <p:cNvPr id="113" name="Freeform 5">
              <a:extLst>
                <a:ext uri="{FF2B5EF4-FFF2-40B4-BE49-F238E27FC236}">
                  <a16:creationId xmlns:a16="http://schemas.microsoft.com/office/drawing/2014/main" id="{10D6532A-3302-4973-9C20-B31A8BC9399B}"/>
                </a:ext>
              </a:extLst>
            </p:cNvPr>
            <p:cNvSpPr>
              <a:spLocks/>
            </p:cNvSpPr>
            <p:nvPr/>
          </p:nvSpPr>
          <p:spPr bwMode="auto">
            <a:xfrm>
              <a:off x="2621" y="1462"/>
              <a:ext cx="517" cy="265"/>
            </a:xfrm>
            <a:custGeom>
              <a:avLst/>
              <a:gdLst>
                <a:gd name="T0" fmla="*/ 139 w 246"/>
                <a:gd name="T1" fmla="*/ 124 h 125"/>
                <a:gd name="T2" fmla="*/ 246 w 246"/>
                <a:gd name="T3" fmla="*/ 125 h 125"/>
                <a:gd name="T4" fmla="*/ 123 w 246"/>
                <a:gd name="T5" fmla="*/ 1 h 125"/>
                <a:gd name="T6" fmla="*/ 0 w 246"/>
                <a:gd name="T7" fmla="*/ 123 h 125"/>
                <a:gd name="T8" fmla="*/ 95 w 246"/>
                <a:gd name="T9" fmla="*/ 124 h 125"/>
              </a:gdLst>
              <a:ahLst/>
              <a:cxnLst>
                <a:cxn ang="0">
                  <a:pos x="T0" y="T1"/>
                </a:cxn>
                <a:cxn ang="0">
                  <a:pos x="T2" y="T3"/>
                </a:cxn>
                <a:cxn ang="0">
                  <a:pos x="T4" y="T5"/>
                </a:cxn>
                <a:cxn ang="0">
                  <a:pos x="T6" y="T7"/>
                </a:cxn>
                <a:cxn ang="0">
                  <a:pos x="T8" y="T9"/>
                </a:cxn>
              </a:cxnLst>
              <a:rect l="0" t="0" r="r" b="b"/>
              <a:pathLst>
                <a:path w="246" h="125">
                  <a:moveTo>
                    <a:pt x="139" y="124"/>
                  </a:moveTo>
                  <a:cubicBezTo>
                    <a:pt x="246" y="125"/>
                    <a:pt x="246" y="125"/>
                    <a:pt x="246" y="125"/>
                  </a:cubicBezTo>
                  <a:cubicBezTo>
                    <a:pt x="246" y="57"/>
                    <a:pt x="191" y="1"/>
                    <a:pt x="123" y="1"/>
                  </a:cubicBezTo>
                  <a:cubicBezTo>
                    <a:pt x="56" y="0"/>
                    <a:pt x="0" y="55"/>
                    <a:pt x="0" y="123"/>
                  </a:cubicBezTo>
                  <a:cubicBezTo>
                    <a:pt x="95" y="124"/>
                    <a:pt x="95" y="124"/>
                    <a:pt x="95" y="124"/>
                  </a:cubicBezTo>
                </a:path>
              </a:pathLst>
            </a:custGeom>
            <a:grp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6">
              <a:extLst>
                <a:ext uri="{FF2B5EF4-FFF2-40B4-BE49-F238E27FC236}">
                  <a16:creationId xmlns:a16="http://schemas.microsoft.com/office/drawing/2014/main" id="{A2C25C5F-877B-4323-B221-E31BC5E64F22}"/>
                </a:ext>
              </a:extLst>
            </p:cNvPr>
            <p:cNvSpPr>
              <a:spLocks/>
            </p:cNvSpPr>
            <p:nvPr/>
          </p:nvSpPr>
          <p:spPr bwMode="auto">
            <a:xfrm>
              <a:off x="2621" y="1462"/>
              <a:ext cx="517" cy="265"/>
            </a:xfrm>
            <a:custGeom>
              <a:avLst/>
              <a:gdLst>
                <a:gd name="T0" fmla="*/ 139 w 246"/>
                <a:gd name="T1" fmla="*/ 124 h 125"/>
                <a:gd name="T2" fmla="*/ 246 w 246"/>
                <a:gd name="T3" fmla="*/ 125 h 125"/>
                <a:gd name="T4" fmla="*/ 123 w 246"/>
                <a:gd name="T5" fmla="*/ 1 h 125"/>
                <a:gd name="T6" fmla="*/ 0 w 246"/>
                <a:gd name="T7" fmla="*/ 123 h 125"/>
                <a:gd name="T8" fmla="*/ 95 w 246"/>
                <a:gd name="T9" fmla="*/ 124 h 125"/>
              </a:gdLst>
              <a:ahLst/>
              <a:cxnLst>
                <a:cxn ang="0">
                  <a:pos x="T0" y="T1"/>
                </a:cxn>
                <a:cxn ang="0">
                  <a:pos x="T2" y="T3"/>
                </a:cxn>
                <a:cxn ang="0">
                  <a:pos x="T4" y="T5"/>
                </a:cxn>
                <a:cxn ang="0">
                  <a:pos x="T6" y="T7"/>
                </a:cxn>
                <a:cxn ang="0">
                  <a:pos x="T8" y="T9"/>
                </a:cxn>
              </a:cxnLst>
              <a:rect l="0" t="0" r="r" b="b"/>
              <a:pathLst>
                <a:path w="246" h="125">
                  <a:moveTo>
                    <a:pt x="139" y="124"/>
                  </a:moveTo>
                  <a:cubicBezTo>
                    <a:pt x="246" y="125"/>
                    <a:pt x="246" y="125"/>
                    <a:pt x="246" y="125"/>
                  </a:cubicBezTo>
                  <a:cubicBezTo>
                    <a:pt x="246" y="57"/>
                    <a:pt x="191" y="1"/>
                    <a:pt x="123" y="1"/>
                  </a:cubicBezTo>
                  <a:cubicBezTo>
                    <a:pt x="56" y="0"/>
                    <a:pt x="0" y="55"/>
                    <a:pt x="0" y="123"/>
                  </a:cubicBezTo>
                  <a:cubicBezTo>
                    <a:pt x="95" y="124"/>
                    <a:pt x="95" y="124"/>
                    <a:pt x="95" y="124"/>
                  </a:cubicBez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
              <a:extLst>
                <a:ext uri="{FF2B5EF4-FFF2-40B4-BE49-F238E27FC236}">
                  <a16:creationId xmlns:a16="http://schemas.microsoft.com/office/drawing/2014/main" id="{DDF9EE10-8E52-4D68-94E3-6B4B1FE31F8E}"/>
                </a:ext>
              </a:extLst>
            </p:cNvPr>
            <p:cNvSpPr>
              <a:spLocks/>
            </p:cNvSpPr>
            <p:nvPr/>
          </p:nvSpPr>
          <p:spPr bwMode="auto">
            <a:xfrm>
              <a:off x="2820" y="1682"/>
              <a:ext cx="91" cy="92"/>
            </a:xfrm>
            <a:custGeom>
              <a:avLst/>
              <a:gdLst>
                <a:gd name="T0" fmla="*/ 43 w 43"/>
                <a:gd name="T1" fmla="*/ 21 h 43"/>
                <a:gd name="T2" fmla="*/ 21 w 43"/>
                <a:gd name="T3" fmla="*/ 42 h 43"/>
                <a:gd name="T4" fmla="*/ 0 w 43"/>
                <a:gd name="T5" fmla="*/ 21 h 43"/>
                <a:gd name="T6" fmla="*/ 21 w 43"/>
                <a:gd name="T7" fmla="*/ 0 h 43"/>
                <a:gd name="T8" fmla="*/ 43 w 43"/>
                <a:gd name="T9" fmla="*/ 21 h 43"/>
              </a:gdLst>
              <a:ahLst/>
              <a:cxnLst>
                <a:cxn ang="0">
                  <a:pos x="T0" y="T1"/>
                </a:cxn>
                <a:cxn ang="0">
                  <a:pos x="T2" y="T3"/>
                </a:cxn>
                <a:cxn ang="0">
                  <a:pos x="T4" y="T5"/>
                </a:cxn>
                <a:cxn ang="0">
                  <a:pos x="T6" y="T7"/>
                </a:cxn>
                <a:cxn ang="0">
                  <a:pos x="T8" y="T9"/>
                </a:cxn>
              </a:cxnLst>
              <a:rect l="0" t="0" r="r" b="b"/>
              <a:pathLst>
                <a:path w="43" h="43">
                  <a:moveTo>
                    <a:pt x="43" y="21"/>
                  </a:moveTo>
                  <a:cubicBezTo>
                    <a:pt x="43" y="33"/>
                    <a:pt x="33" y="43"/>
                    <a:pt x="21" y="42"/>
                  </a:cubicBezTo>
                  <a:cubicBezTo>
                    <a:pt x="9" y="42"/>
                    <a:pt x="0" y="33"/>
                    <a:pt x="0" y="21"/>
                  </a:cubicBezTo>
                  <a:cubicBezTo>
                    <a:pt x="0" y="9"/>
                    <a:pt x="10" y="0"/>
                    <a:pt x="21" y="0"/>
                  </a:cubicBezTo>
                  <a:cubicBezTo>
                    <a:pt x="33" y="0"/>
                    <a:pt x="43" y="9"/>
                    <a:pt x="43" y="21"/>
                  </a:cubicBezTo>
                  <a:close/>
                </a:path>
              </a:pathLst>
            </a:custGeom>
            <a:grp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8">
              <a:extLst>
                <a:ext uri="{FF2B5EF4-FFF2-40B4-BE49-F238E27FC236}">
                  <a16:creationId xmlns:a16="http://schemas.microsoft.com/office/drawing/2014/main" id="{0B0D211F-085B-4673-B827-43A71EFE4DBA}"/>
                </a:ext>
              </a:extLst>
            </p:cNvPr>
            <p:cNvSpPr>
              <a:spLocks/>
            </p:cNvSpPr>
            <p:nvPr/>
          </p:nvSpPr>
          <p:spPr bwMode="auto">
            <a:xfrm>
              <a:off x="2688" y="1494"/>
              <a:ext cx="271" cy="180"/>
            </a:xfrm>
            <a:custGeom>
              <a:avLst/>
              <a:gdLst>
                <a:gd name="T0" fmla="*/ 129 w 129"/>
                <a:gd name="T1" fmla="*/ 29 h 85"/>
                <a:gd name="T2" fmla="*/ 0 w 129"/>
                <a:gd name="T3" fmla="*/ 85 h 85"/>
              </a:gdLst>
              <a:ahLst/>
              <a:cxnLst>
                <a:cxn ang="0">
                  <a:pos x="T0" y="T1"/>
                </a:cxn>
                <a:cxn ang="0">
                  <a:pos x="T2" y="T3"/>
                </a:cxn>
              </a:cxnLst>
              <a:rect l="0" t="0" r="r" b="b"/>
              <a:pathLst>
                <a:path w="129" h="85">
                  <a:moveTo>
                    <a:pt x="129" y="29"/>
                  </a:moveTo>
                  <a:cubicBezTo>
                    <a:pt x="65" y="0"/>
                    <a:pt x="7" y="51"/>
                    <a:pt x="0" y="85"/>
                  </a:cubicBezTo>
                </a:path>
              </a:pathLst>
            </a:custGeom>
            <a:grp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9">
              <a:extLst>
                <a:ext uri="{FF2B5EF4-FFF2-40B4-BE49-F238E27FC236}">
                  <a16:creationId xmlns:a16="http://schemas.microsoft.com/office/drawing/2014/main" id="{D94A739C-5A7C-4DF8-B0C2-EE3370242B21}"/>
                </a:ext>
              </a:extLst>
            </p:cNvPr>
            <p:cNvSpPr>
              <a:spLocks/>
            </p:cNvSpPr>
            <p:nvPr/>
          </p:nvSpPr>
          <p:spPr bwMode="auto">
            <a:xfrm>
              <a:off x="2894" y="1519"/>
              <a:ext cx="92" cy="174"/>
            </a:xfrm>
            <a:custGeom>
              <a:avLst/>
              <a:gdLst>
                <a:gd name="T0" fmla="*/ 92 w 92"/>
                <a:gd name="T1" fmla="*/ 0 h 174"/>
                <a:gd name="T2" fmla="*/ 0 w 92"/>
                <a:gd name="T3" fmla="*/ 174 h 174"/>
                <a:gd name="T4" fmla="*/ 92 w 92"/>
                <a:gd name="T5" fmla="*/ 0 h 174"/>
              </a:gdLst>
              <a:ahLst/>
              <a:cxnLst>
                <a:cxn ang="0">
                  <a:pos x="T0" y="T1"/>
                </a:cxn>
                <a:cxn ang="0">
                  <a:pos x="T2" y="T3"/>
                </a:cxn>
                <a:cxn ang="0">
                  <a:pos x="T4" y="T5"/>
                </a:cxn>
              </a:cxnLst>
              <a:rect l="0" t="0" r="r" b="b"/>
              <a:pathLst>
                <a:path w="92" h="174">
                  <a:moveTo>
                    <a:pt x="92" y="0"/>
                  </a:moveTo>
                  <a:lnTo>
                    <a:pt x="0" y="174"/>
                  </a:lnTo>
                  <a:lnTo>
                    <a:pt x="92" y="0"/>
                  </a:lnTo>
                  <a:close/>
                </a:path>
              </a:pathLst>
            </a:custGeom>
            <a:grp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Line 10">
              <a:extLst>
                <a:ext uri="{FF2B5EF4-FFF2-40B4-BE49-F238E27FC236}">
                  <a16:creationId xmlns:a16="http://schemas.microsoft.com/office/drawing/2014/main" id="{6DE69CD9-624A-4789-BF86-B48237550595}"/>
                </a:ext>
              </a:extLst>
            </p:cNvPr>
            <p:cNvSpPr>
              <a:spLocks noChangeShapeType="1"/>
            </p:cNvSpPr>
            <p:nvPr/>
          </p:nvSpPr>
          <p:spPr bwMode="auto">
            <a:xfrm flipH="1">
              <a:off x="2894" y="1519"/>
              <a:ext cx="92" cy="174"/>
            </a:xfrm>
            <a:prstGeom prst="line">
              <a:avLst/>
            </a:prstGeom>
            <a:grp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1">
              <a:extLst>
                <a:ext uri="{FF2B5EF4-FFF2-40B4-BE49-F238E27FC236}">
                  <a16:creationId xmlns:a16="http://schemas.microsoft.com/office/drawing/2014/main" id="{5BB84FE0-B269-47E4-BF0D-71B2AF72CC89}"/>
                </a:ext>
              </a:extLst>
            </p:cNvPr>
            <p:cNvSpPr>
              <a:spLocks/>
            </p:cNvSpPr>
            <p:nvPr/>
          </p:nvSpPr>
          <p:spPr bwMode="auto">
            <a:xfrm>
              <a:off x="2715" y="1577"/>
              <a:ext cx="210" cy="165"/>
            </a:xfrm>
            <a:custGeom>
              <a:avLst/>
              <a:gdLst>
                <a:gd name="T0" fmla="*/ 100 w 100"/>
                <a:gd name="T1" fmla="*/ 22 h 78"/>
                <a:gd name="T2" fmla="*/ 0 w 100"/>
                <a:gd name="T3" fmla="*/ 78 h 78"/>
              </a:gdLst>
              <a:ahLst/>
              <a:cxnLst>
                <a:cxn ang="0">
                  <a:pos x="T0" y="T1"/>
                </a:cxn>
                <a:cxn ang="0">
                  <a:pos x="T2" y="T3"/>
                </a:cxn>
              </a:cxnLst>
              <a:rect l="0" t="0" r="r" b="b"/>
              <a:pathLst>
                <a:path w="100" h="78">
                  <a:moveTo>
                    <a:pt x="100" y="22"/>
                  </a:moveTo>
                  <a:cubicBezTo>
                    <a:pt x="50" y="0"/>
                    <a:pt x="8" y="44"/>
                    <a:pt x="0" y="78"/>
                  </a:cubicBezTo>
                </a:path>
              </a:pathLst>
            </a:custGeom>
            <a:grpFill/>
            <a:ln w="127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9" name="Rectangle 38">
            <a:extLst>
              <a:ext uri="{FF2B5EF4-FFF2-40B4-BE49-F238E27FC236}">
                <a16:creationId xmlns:a16="http://schemas.microsoft.com/office/drawing/2014/main" id="{1DA7B82F-CA3F-4156-A388-994C281BBCC9}"/>
              </a:ext>
            </a:extLst>
          </p:cNvPr>
          <p:cNvSpPr/>
          <p:nvPr/>
        </p:nvSpPr>
        <p:spPr>
          <a:xfrm>
            <a:off x="2836929" y="1698323"/>
            <a:ext cx="1099624" cy="242498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1" name="Collects documents…">
            <a:extLst>
              <a:ext uri="{FF2B5EF4-FFF2-40B4-BE49-F238E27FC236}">
                <a16:creationId xmlns:a16="http://schemas.microsoft.com/office/drawing/2014/main" id="{F0F23112-E0E8-4912-AD73-3D8BDB22286C}"/>
              </a:ext>
            </a:extLst>
          </p:cNvPr>
          <p:cNvSpPr txBox="1"/>
          <p:nvPr/>
        </p:nvSpPr>
        <p:spPr>
          <a:xfrm>
            <a:off x="2836929" y="3011765"/>
            <a:ext cx="1099624" cy="5578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19050" rIns="45720" bIns="19050" anchor="t" anchorCtr="0">
            <a:noAutofit/>
          </a:bodyPr>
          <a:lstStyle/>
          <a:p>
            <a:pPr marR="0" lvl="0" indent="0" algn="ctr" defTabSz="309563" fontAlgn="auto" hangingPunct="0">
              <a:lnSpc>
                <a:spcPct val="90000"/>
              </a:lnSpc>
              <a:spcBef>
                <a:spcPts val="0"/>
              </a:spcBef>
              <a:spcAft>
                <a:spcPts val="0"/>
              </a:spcAft>
              <a:buClrTx/>
              <a:buSzTx/>
              <a:buFontTx/>
              <a:buNone/>
              <a:tabLst/>
              <a:defRPr b="0"/>
            </a:pPr>
            <a:r>
              <a:rPr lang="en-US" sz="800" kern="0" dirty="0">
                <a:solidFill>
                  <a:srgbClr val="FFFFFF"/>
                </a:solidFill>
                <a:latin typeface="Amazon Ember" panose="02000000000000000000"/>
              </a:rPr>
              <a:t>Add intelligence to your contact center to improve service and reduce cost</a:t>
            </a:r>
          </a:p>
        </p:txBody>
      </p:sp>
      <p:cxnSp>
        <p:nvCxnSpPr>
          <p:cNvPr id="42" name="Straight Connector 41">
            <a:extLst>
              <a:ext uri="{FF2B5EF4-FFF2-40B4-BE49-F238E27FC236}">
                <a16:creationId xmlns:a16="http://schemas.microsoft.com/office/drawing/2014/main" id="{73D749D2-5005-48E4-95E1-0D48F345BCF2}"/>
              </a:ext>
            </a:extLst>
          </p:cNvPr>
          <p:cNvCxnSpPr>
            <a:cxnSpLocks/>
          </p:cNvCxnSpPr>
          <p:nvPr/>
        </p:nvCxnSpPr>
        <p:spPr>
          <a:xfrm>
            <a:off x="3237284" y="2727110"/>
            <a:ext cx="298914"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2" name="Group 11">
            <a:extLst>
              <a:ext uri="{FF2B5EF4-FFF2-40B4-BE49-F238E27FC236}">
                <a16:creationId xmlns:a16="http://schemas.microsoft.com/office/drawing/2014/main" id="{816B6C81-FB05-481A-BE45-7178985E055C}"/>
              </a:ext>
            </a:extLst>
          </p:cNvPr>
          <p:cNvGrpSpPr/>
          <p:nvPr/>
        </p:nvGrpSpPr>
        <p:grpSpPr>
          <a:xfrm>
            <a:off x="4301743" y="2000853"/>
            <a:ext cx="545120" cy="486543"/>
            <a:chOff x="5243671" y="1167896"/>
            <a:chExt cx="545120" cy="486543"/>
          </a:xfrm>
        </p:grpSpPr>
        <p:sp>
          <p:nvSpPr>
            <p:cNvPr id="131" name="Freeform: Shape 130">
              <a:extLst>
                <a:ext uri="{FF2B5EF4-FFF2-40B4-BE49-F238E27FC236}">
                  <a16:creationId xmlns:a16="http://schemas.microsoft.com/office/drawing/2014/main" id="{E7C098C5-ECB8-4FEA-BCD1-F5EF291034E3}"/>
                </a:ext>
              </a:extLst>
            </p:cNvPr>
            <p:cNvSpPr/>
            <p:nvPr/>
          </p:nvSpPr>
          <p:spPr>
            <a:xfrm>
              <a:off x="5388738" y="1228316"/>
              <a:ext cx="247820" cy="86898"/>
            </a:xfrm>
            <a:custGeom>
              <a:avLst/>
              <a:gdLst>
                <a:gd name="connsiteX0" fmla="*/ 245567 w 247820"/>
                <a:gd name="connsiteY0" fmla="*/ 46989 h 86898"/>
                <a:gd name="connsiteX1" fmla="*/ 125198 w 247820"/>
                <a:gd name="connsiteY1" fmla="*/ 84645 h 86898"/>
                <a:gd name="connsiteX2" fmla="*/ 4828 w 247820"/>
                <a:gd name="connsiteY2" fmla="*/ 46989 h 86898"/>
                <a:gd name="connsiteX3" fmla="*/ 125198 w 247820"/>
                <a:gd name="connsiteY3" fmla="*/ 4828 h 86898"/>
                <a:gd name="connsiteX4" fmla="*/ 245567 w 247820"/>
                <a:gd name="connsiteY4" fmla="*/ 4698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20" h="86898">
                  <a:moveTo>
                    <a:pt x="245567" y="46989"/>
                  </a:moveTo>
                  <a:cubicBezTo>
                    <a:pt x="245567" y="67587"/>
                    <a:pt x="194716" y="84645"/>
                    <a:pt x="125198" y="84645"/>
                  </a:cubicBezTo>
                  <a:cubicBezTo>
                    <a:pt x="55679" y="84645"/>
                    <a:pt x="4828" y="67909"/>
                    <a:pt x="4828" y="46989"/>
                  </a:cubicBezTo>
                  <a:cubicBezTo>
                    <a:pt x="4828" y="26069"/>
                    <a:pt x="55679" y="4828"/>
                    <a:pt x="125198" y="4828"/>
                  </a:cubicBezTo>
                  <a:cubicBezTo>
                    <a:pt x="194716" y="4828"/>
                    <a:pt x="245567" y="26391"/>
                    <a:pt x="245567" y="46989"/>
                  </a:cubicBezTo>
                  <a:close/>
                </a:path>
              </a:pathLst>
            </a:custGeom>
            <a:noFill/>
            <a:ln w="12700" cap="flat">
              <a:solidFill>
                <a:schemeClr val="tx2"/>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D1CA2FAF-A711-4638-ACE9-9011C2507012}"/>
                </a:ext>
              </a:extLst>
            </p:cNvPr>
            <p:cNvSpPr/>
            <p:nvPr/>
          </p:nvSpPr>
          <p:spPr>
            <a:xfrm>
              <a:off x="5388416" y="1345146"/>
              <a:ext cx="164141" cy="45058"/>
            </a:xfrm>
            <a:custGeom>
              <a:avLst/>
              <a:gdLst>
                <a:gd name="connsiteX0" fmla="*/ 4828 w 164140"/>
                <a:gd name="connsiteY0" fmla="*/ 4828 h 45058"/>
                <a:gd name="connsiteX1" fmla="*/ 125198 w 164140"/>
                <a:gd name="connsiteY1" fmla="*/ 42483 h 45058"/>
                <a:gd name="connsiteX2" fmla="*/ 159313 w 164140"/>
                <a:gd name="connsiteY2" fmla="*/ 42483 h 45058"/>
              </a:gdLst>
              <a:ahLst/>
              <a:cxnLst>
                <a:cxn ang="0">
                  <a:pos x="connsiteX0" y="connsiteY0"/>
                </a:cxn>
                <a:cxn ang="0">
                  <a:pos x="connsiteX1" y="connsiteY1"/>
                </a:cxn>
                <a:cxn ang="0">
                  <a:pos x="connsiteX2" y="connsiteY2"/>
                </a:cxn>
              </a:cxnLst>
              <a:rect l="l" t="t" r="r" b="b"/>
              <a:pathLst>
                <a:path w="164140" h="45058">
                  <a:moveTo>
                    <a:pt x="4828" y="4828"/>
                  </a:moveTo>
                  <a:cubicBezTo>
                    <a:pt x="4828" y="25426"/>
                    <a:pt x="55679" y="42483"/>
                    <a:pt x="125198" y="42483"/>
                  </a:cubicBezTo>
                  <a:lnTo>
                    <a:pt x="159313" y="42483"/>
                  </a:lnTo>
                </a:path>
              </a:pathLst>
            </a:custGeom>
            <a:noFill/>
            <a:ln w="12700" cap="flat">
              <a:solidFill>
                <a:schemeClr val="tx2"/>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61060620-4C2F-4D68-BA4C-C283C49BF5BE}"/>
                </a:ext>
              </a:extLst>
            </p:cNvPr>
            <p:cNvSpPr/>
            <p:nvPr/>
          </p:nvSpPr>
          <p:spPr>
            <a:xfrm>
              <a:off x="5388738" y="1418848"/>
              <a:ext cx="157704" cy="45058"/>
            </a:xfrm>
            <a:custGeom>
              <a:avLst/>
              <a:gdLst>
                <a:gd name="connsiteX0" fmla="*/ 154485 w 157703"/>
                <a:gd name="connsiteY0" fmla="*/ 42483 h 45058"/>
                <a:gd name="connsiteX1" fmla="*/ 4828 w 157703"/>
                <a:gd name="connsiteY1" fmla="*/ 4828 h 45058"/>
              </a:gdLst>
              <a:ahLst/>
              <a:cxnLst>
                <a:cxn ang="0">
                  <a:pos x="connsiteX0" y="connsiteY0"/>
                </a:cxn>
                <a:cxn ang="0">
                  <a:pos x="connsiteX1" y="connsiteY1"/>
                </a:cxn>
              </a:cxnLst>
              <a:rect l="l" t="t" r="r" b="b"/>
              <a:pathLst>
                <a:path w="157703" h="45058">
                  <a:moveTo>
                    <a:pt x="154485" y="42483"/>
                  </a:moveTo>
                  <a:cubicBezTo>
                    <a:pt x="79496" y="44093"/>
                    <a:pt x="4828" y="25748"/>
                    <a:pt x="4828" y="4828"/>
                  </a:cubicBezTo>
                </a:path>
              </a:pathLst>
            </a:custGeom>
            <a:noFill/>
            <a:ln w="12700" cap="flat">
              <a:solidFill>
                <a:schemeClr val="tx2"/>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1F260D9F-92BE-467D-8750-4029A33FAC9C}"/>
                </a:ext>
              </a:extLst>
            </p:cNvPr>
            <p:cNvSpPr/>
            <p:nvPr/>
          </p:nvSpPr>
          <p:spPr>
            <a:xfrm>
              <a:off x="5388416" y="1268225"/>
              <a:ext cx="9655" cy="228510"/>
            </a:xfrm>
            <a:custGeom>
              <a:avLst/>
              <a:gdLst>
                <a:gd name="connsiteX0" fmla="*/ 4828 w 9655"/>
                <a:gd name="connsiteY0" fmla="*/ 4828 h 228509"/>
                <a:gd name="connsiteX1" fmla="*/ 4828 w 9655"/>
                <a:gd name="connsiteY1" fmla="*/ 225291 h 228509"/>
              </a:gdLst>
              <a:ahLst/>
              <a:cxnLst>
                <a:cxn ang="0">
                  <a:pos x="connsiteX0" y="connsiteY0"/>
                </a:cxn>
                <a:cxn ang="0">
                  <a:pos x="connsiteX1" y="connsiteY1"/>
                </a:cxn>
              </a:cxnLst>
              <a:rect l="l" t="t" r="r" b="b"/>
              <a:pathLst>
                <a:path w="9655" h="228509">
                  <a:moveTo>
                    <a:pt x="4828" y="4828"/>
                  </a:moveTo>
                  <a:lnTo>
                    <a:pt x="4828" y="225291"/>
                  </a:lnTo>
                </a:path>
              </a:pathLst>
            </a:custGeom>
            <a:ln w="12700" cap="flat">
              <a:solidFill>
                <a:schemeClr val="tx2"/>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1AC1C0AA-870C-454D-847D-EF83291D727C}"/>
                </a:ext>
              </a:extLst>
            </p:cNvPr>
            <p:cNvSpPr/>
            <p:nvPr/>
          </p:nvSpPr>
          <p:spPr>
            <a:xfrm>
              <a:off x="5629478" y="1270478"/>
              <a:ext cx="9655" cy="61150"/>
            </a:xfrm>
            <a:custGeom>
              <a:avLst/>
              <a:gdLst>
                <a:gd name="connsiteX0" fmla="*/ 4828 w 9655"/>
                <a:gd name="connsiteY0" fmla="*/ 4828 h 61150"/>
                <a:gd name="connsiteX1" fmla="*/ 4828 w 9655"/>
                <a:gd name="connsiteY1" fmla="*/ 56645 h 61150"/>
              </a:gdLst>
              <a:ahLst/>
              <a:cxnLst>
                <a:cxn ang="0">
                  <a:pos x="connsiteX0" y="connsiteY0"/>
                </a:cxn>
                <a:cxn ang="0">
                  <a:pos x="connsiteX1" y="connsiteY1"/>
                </a:cxn>
              </a:cxnLst>
              <a:rect l="l" t="t" r="r" b="b"/>
              <a:pathLst>
                <a:path w="9655" h="61150">
                  <a:moveTo>
                    <a:pt x="4828" y="4828"/>
                  </a:moveTo>
                  <a:lnTo>
                    <a:pt x="4828" y="56645"/>
                  </a:lnTo>
                </a:path>
              </a:pathLst>
            </a:custGeom>
            <a:ln w="12700" cap="flat">
              <a:solidFill>
                <a:schemeClr val="tx2"/>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3C064811-55AE-4A1C-A852-06ACE101B417}"/>
                </a:ext>
              </a:extLst>
            </p:cNvPr>
            <p:cNvSpPr/>
            <p:nvPr/>
          </p:nvSpPr>
          <p:spPr>
            <a:xfrm>
              <a:off x="5388416" y="1487723"/>
              <a:ext cx="154485" cy="45058"/>
            </a:xfrm>
            <a:custGeom>
              <a:avLst/>
              <a:gdLst>
                <a:gd name="connsiteX0" fmla="*/ 150945 w 154485"/>
                <a:gd name="connsiteY0" fmla="*/ 42483 h 45058"/>
                <a:gd name="connsiteX1" fmla="*/ 4828 w 154485"/>
                <a:gd name="connsiteY1" fmla="*/ 4828 h 45058"/>
              </a:gdLst>
              <a:ahLst/>
              <a:cxnLst>
                <a:cxn ang="0">
                  <a:pos x="connsiteX0" y="connsiteY0"/>
                </a:cxn>
                <a:cxn ang="0">
                  <a:pos x="connsiteX1" y="connsiteY1"/>
                </a:cxn>
              </a:cxnLst>
              <a:rect l="l" t="t" r="r" b="b"/>
              <a:pathLst>
                <a:path w="154485" h="45058">
                  <a:moveTo>
                    <a:pt x="150945" y="42483"/>
                  </a:moveTo>
                  <a:cubicBezTo>
                    <a:pt x="66300" y="47311"/>
                    <a:pt x="4828" y="25748"/>
                    <a:pt x="4828" y="4828"/>
                  </a:cubicBezTo>
                </a:path>
              </a:pathLst>
            </a:custGeom>
            <a:noFill/>
            <a:ln w="12700" cap="flat">
              <a:solidFill>
                <a:schemeClr val="tx2"/>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FFD76193-4419-444B-BDA3-580E6AC1928A}"/>
                </a:ext>
              </a:extLst>
            </p:cNvPr>
            <p:cNvSpPr/>
            <p:nvPr/>
          </p:nvSpPr>
          <p:spPr>
            <a:xfrm>
              <a:off x="5569937" y="1345468"/>
              <a:ext cx="218854" cy="308971"/>
            </a:xfrm>
            <a:custGeom>
              <a:avLst/>
              <a:gdLst>
                <a:gd name="connsiteX0" fmla="*/ 4828 w 218854"/>
                <a:gd name="connsiteY0" fmla="*/ 297062 h 308970"/>
                <a:gd name="connsiteX1" fmla="*/ 4828 w 218854"/>
                <a:gd name="connsiteY1" fmla="*/ 12874 h 308970"/>
                <a:gd name="connsiteX2" fmla="*/ 12874 w 218854"/>
                <a:gd name="connsiteY2" fmla="*/ 4828 h 308970"/>
                <a:gd name="connsiteX3" fmla="*/ 144186 w 218854"/>
                <a:gd name="connsiteY3" fmla="*/ 4828 h 308970"/>
                <a:gd name="connsiteX4" fmla="*/ 214027 w 218854"/>
                <a:gd name="connsiteY4" fmla="*/ 74668 h 308970"/>
                <a:gd name="connsiteX5" fmla="*/ 214027 w 218854"/>
                <a:gd name="connsiteY5" fmla="*/ 297062 h 308970"/>
                <a:gd name="connsiteX6" fmla="*/ 205980 w 218854"/>
                <a:gd name="connsiteY6" fmla="*/ 305109 h 308970"/>
                <a:gd name="connsiteX7" fmla="*/ 13196 w 218854"/>
                <a:gd name="connsiteY7" fmla="*/ 305109 h 308970"/>
                <a:gd name="connsiteX8" fmla="*/ 4828 w 218854"/>
                <a:gd name="connsiteY8" fmla="*/ 297062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54" h="308970">
                  <a:moveTo>
                    <a:pt x="4828" y="297062"/>
                  </a:moveTo>
                  <a:lnTo>
                    <a:pt x="4828" y="12874"/>
                  </a:lnTo>
                  <a:cubicBezTo>
                    <a:pt x="4828" y="8368"/>
                    <a:pt x="8368" y="4828"/>
                    <a:pt x="12874" y="4828"/>
                  </a:cubicBezTo>
                  <a:lnTo>
                    <a:pt x="144186" y="4828"/>
                  </a:lnTo>
                  <a:lnTo>
                    <a:pt x="214027" y="74668"/>
                  </a:lnTo>
                  <a:lnTo>
                    <a:pt x="214027" y="297062"/>
                  </a:lnTo>
                  <a:cubicBezTo>
                    <a:pt x="214027" y="301568"/>
                    <a:pt x="210486" y="305109"/>
                    <a:pt x="205980" y="305109"/>
                  </a:cubicBezTo>
                  <a:lnTo>
                    <a:pt x="13196" y="305109"/>
                  </a:lnTo>
                  <a:cubicBezTo>
                    <a:pt x="8368" y="305109"/>
                    <a:pt x="4828" y="301568"/>
                    <a:pt x="4828" y="297062"/>
                  </a:cubicBezTo>
                  <a:close/>
                </a:path>
              </a:pathLst>
            </a:custGeom>
            <a:noFill/>
            <a:ln w="12700" cap="flat">
              <a:solidFill>
                <a:schemeClr val="tx2"/>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C8221B5D-B5C5-4555-8317-53B559503017}"/>
                </a:ext>
              </a:extLst>
            </p:cNvPr>
            <p:cNvSpPr/>
            <p:nvPr/>
          </p:nvSpPr>
          <p:spPr>
            <a:xfrm>
              <a:off x="5709295" y="1345468"/>
              <a:ext cx="77243" cy="77243"/>
            </a:xfrm>
            <a:custGeom>
              <a:avLst/>
              <a:gdLst>
                <a:gd name="connsiteX0" fmla="*/ 4828 w 77242"/>
                <a:gd name="connsiteY0" fmla="*/ 74668 h 77242"/>
                <a:gd name="connsiteX1" fmla="*/ 74668 w 77242"/>
                <a:gd name="connsiteY1" fmla="*/ 74668 h 77242"/>
                <a:gd name="connsiteX2" fmla="*/ 4828 w 77242"/>
                <a:gd name="connsiteY2" fmla="*/ 4828 h 77242"/>
              </a:gdLst>
              <a:ahLst/>
              <a:cxnLst>
                <a:cxn ang="0">
                  <a:pos x="connsiteX0" y="connsiteY0"/>
                </a:cxn>
                <a:cxn ang="0">
                  <a:pos x="connsiteX1" y="connsiteY1"/>
                </a:cxn>
                <a:cxn ang="0">
                  <a:pos x="connsiteX2" y="connsiteY2"/>
                </a:cxn>
              </a:cxnLst>
              <a:rect l="l" t="t" r="r" b="b"/>
              <a:pathLst>
                <a:path w="77242" h="77242">
                  <a:moveTo>
                    <a:pt x="4828" y="74668"/>
                  </a:moveTo>
                  <a:lnTo>
                    <a:pt x="74668" y="74668"/>
                  </a:lnTo>
                  <a:lnTo>
                    <a:pt x="4828" y="4828"/>
                  </a:lnTo>
                  <a:close/>
                </a:path>
              </a:pathLst>
            </a:custGeom>
            <a:noFill/>
            <a:ln w="12700" cap="flat">
              <a:solidFill>
                <a:schemeClr val="tx2"/>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B153A3F5-AA9A-4D10-9DF3-4B4E2A473144}"/>
                </a:ext>
              </a:extLst>
            </p:cNvPr>
            <p:cNvSpPr/>
            <p:nvPr/>
          </p:nvSpPr>
          <p:spPr>
            <a:xfrm>
              <a:off x="5600834" y="1471631"/>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2700" cap="flat">
              <a:solidFill>
                <a:schemeClr val="tx2"/>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BA16DC3D-A7E3-41E4-B7D9-EF6A134D7660}"/>
                </a:ext>
              </a:extLst>
            </p:cNvPr>
            <p:cNvSpPr/>
            <p:nvPr/>
          </p:nvSpPr>
          <p:spPr>
            <a:xfrm>
              <a:off x="5600834" y="1512505"/>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2700" cap="flat">
              <a:solidFill>
                <a:schemeClr val="accent1"/>
              </a:solidFill>
              <a:prstDash val="solid"/>
              <a:round/>
            </a:ln>
          </p:spPr>
          <p:txBody>
            <a:bodyPr rtlCol="0" anchor="ctr"/>
            <a:lstStyle/>
            <a:p>
              <a:endParaRPr lang="en-US"/>
            </a:p>
          </p:txBody>
        </p:sp>
        <p:sp>
          <p:nvSpPr>
            <p:cNvPr id="141" name="Freeform: Shape 140">
              <a:extLst>
                <a:ext uri="{FF2B5EF4-FFF2-40B4-BE49-F238E27FC236}">
                  <a16:creationId xmlns:a16="http://schemas.microsoft.com/office/drawing/2014/main" id="{5C066DAD-00E6-4398-A17F-ED344C3C9DE6}"/>
                </a:ext>
              </a:extLst>
            </p:cNvPr>
            <p:cNvSpPr/>
            <p:nvPr/>
          </p:nvSpPr>
          <p:spPr>
            <a:xfrm>
              <a:off x="5600834" y="1553701"/>
              <a:ext cx="151267" cy="9655"/>
            </a:xfrm>
            <a:custGeom>
              <a:avLst/>
              <a:gdLst>
                <a:gd name="connsiteX0" fmla="*/ 4828 w 151266"/>
                <a:gd name="connsiteY0" fmla="*/ 4828 h 9655"/>
                <a:gd name="connsiteX1" fmla="*/ 148692 w 151266"/>
                <a:gd name="connsiteY1" fmla="*/ 4828 h 9655"/>
              </a:gdLst>
              <a:ahLst/>
              <a:cxnLst>
                <a:cxn ang="0">
                  <a:pos x="connsiteX0" y="connsiteY0"/>
                </a:cxn>
                <a:cxn ang="0">
                  <a:pos x="connsiteX1" y="connsiteY1"/>
                </a:cxn>
              </a:cxnLst>
              <a:rect l="l" t="t" r="r" b="b"/>
              <a:pathLst>
                <a:path w="151266" h="9655">
                  <a:moveTo>
                    <a:pt x="4828" y="4828"/>
                  </a:moveTo>
                  <a:lnTo>
                    <a:pt x="148692" y="4828"/>
                  </a:lnTo>
                </a:path>
              </a:pathLst>
            </a:custGeom>
            <a:ln w="12700" cap="flat">
              <a:solidFill>
                <a:schemeClr val="tx2"/>
              </a:solid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A233111D-55A2-43C4-8641-8602507C58CB}"/>
                </a:ext>
              </a:extLst>
            </p:cNvPr>
            <p:cNvSpPr/>
            <p:nvPr/>
          </p:nvSpPr>
          <p:spPr>
            <a:xfrm>
              <a:off x="5600834" y="1594575"/>
              <a:ext cx="57932" cy="9655"/>
            </a:xfrm>
            <a:custGeom>
              <a:avLst/>
              <a:gdLst>
                <a:gd name="connsiteX0" fmla="*/ 4828 w 57932"/>
                <a:gd name="connsiteY0" fmla="*/ 4828 h 9655"/>
                <a:gd name="connsiteX1" fmla="*/ 55357 w 57932"/>
                <a:gd name="connsiteY1" fmla="*/ 4828 h 9655"/>
              </a:gdLst>
              <a:ahLst/>
              <a:cxnLst>
                <a:cxn ang="0">
                  <a:pos x="connsiteX0" y="connsiteY0"/>
                </a:cxn>
                <a:cxn ang="0">
                  <a:pos x="connsiteX1" y="connsiteY1"/>
                </a:cxn>
              </a:cxnLst>
              <a:rect l="l" t="t" r="r" b="b"/>
              <a:pathLst>
                <a:path w="57932" h="9655">
                  <a:moveTo>
                    <a:pt x="4828" y="4828"/>
                  </a:moveTo>
                  <a:lnTo>
                    <a:pt x="55357" y="4828"/>
                  </a:lnTo>
                </a:path>
              </a:pathLst>
            </a:custGeom>
            <a:ln w="12700" cap="flat">
              <a:solidFill>
                <a:schemeClr val="tx2"/>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4207C617-3EA2-43DD-A5A9-8EA9FEA9C432}"/>
                </a:ext>
              </a:extLst>
            </p:cNvPr>
            <p:cNvSpPr/>
            <p:nvPr/>
          </p:nvSpPr>
          <p:spPr>
            <a:xfrm>
              <a:off x="5600834" y="1430756"/>
              <a:ext cx="90116" cy="9655"/>
            </a:xfrm>
            <a:custGeom>
              <a:avLst/>
              <a:gdLst>
                <a:gd name="connsiteX0" fmla="*/ 4828 w 90116"/>
                <a:gd name="connsiteY0" fmla="*/ 4828 h 9655"/>
                <a:gd name="connsiteX1" fmla="*/ 88185 w 90116"/>
                <a:gd name="connsiteY1" fmla="*/ 4828 h 9655"/>
              </a:gdLst>
              <a:ahLst/>
              <a:cxnLst>
                <a:cxn ang="0">
                  <a:pos x="connsiteX0" y="connsiteY0"/>
                </a:cxn>
                <a:cxn ang="0">
                  <a:pos x="connsiteX1" y="connsiteY1"/>
                </a:cxn>
              </a:cxnLst>
              <a:rect l="l" t="t" r="r" b="b"/>
              <a:pathLst>
                <a:path w="90116" h="9655">
                  <a:moveTo>
                    <a:pt x="4828" y="4828"/>
                  </a:moveTo>
                  <a:lnTo>
                    <a:pt x="88185" y="4828"/>
                  </a:lnTo>
                </a:path>
              </a:pathLst>
            </a:custGeom>
            <a:ln w="12700" cap="flat">
              <a:solidFill>
                <a:schemeClr val="accent1"/>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965CDF9B-29D4-4406-84FA-727C657864E0}"/>
                </a:ext>
              </a:extLst>
            </p:cNvPr>
            <p:cNvSpPr/>
            <p:nvPr/>
          </p:nvSpPr>
          <p:spPr>
            <a:xfrm>
              <a:off x="5310648" y="1220718"/>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2700" cap="flat">
              <a:solidFill>
                <a:schemeClr val="accent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8DE1BD6C-16E5-462D-A0FC-558BFF644323}"/>
                </a:ext>
              </a:extLst>
            </p:cNvPr>
            <p:cNvSpPr/>
            <p:nvPr/>
          </p:nvSpPr>
          <p:spPr>
            <a:xfrm>
              <a:off x="5406822" y="1218565"/>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2700" cap="flat">
              <a:solidFill>
                <a:schemeClr val="accent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BAF8AAEF-6C34-44AA-B643-743576EDF503}"/>
                </a:ext>
              </a:extLst>
            </p:cNvPr>
            <p:cNvSpPr/>
            <p:nvPr/>
          </p:nvSpPr>
          <p:spPr>
            <a:xfrm>
              <a:off x="5287481" y="1279101"/>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2700" cap="flat">
              <a:solidFill>
                <a:schemeClr val="accent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B9653ECE-AC90-4F4F-B29A-7840C1D9295C}"/>
                </a:ext>
              </a:extLst>
            </p:cNvPr>
            <p:cNvSpPr/>
            <p:nvPr/>
          </p:nvSpPr>
          <p:spPr>
            <a:xfrm>
              <a:off x="5346141" y="1279101"/>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2700" cap="flat">
              <a:solidFill>
                <a:schemeClr val="accent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1964EFB6-B380-4529-81A4-E79BDF404005}"/>
                </a:ext>
              </a:extLst>
            </p:cNvPr>
            <p:cNvSpPr/>
            <p:nvPr/>
          </p:nvSpPr>
          <p:spPr>
            <a:xfrm>
              <a:off x="5267496" y="1349318"/>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2700" cap="flat">
              <a:solidFill>
                <a:schemeClr val="accent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2A3381A4-67CF-46B0-B151-2B15012B90A9}"/>
                </a:ext>
              </a:extLst>
            </p:cNvPr>
            <p:cNvSpPr/>
            <p:nvPr/>
          </p:nvSpPr>
          <p:spPr>
            <a:xfrm>
              <a:off x="5319956" y="1323001"/>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2700" cap="flat">
              <a:solidFill>
                <a:schemeClr val="accent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88DBCB1A-F097-49DA-AAED-8475CFE9004A}"/>
                </a:ext>
              </a:extLst>
            </p:cNvPr>
            <p:cNvSpPr/>
            <p:nvPr/>
          </p:nvSpPr>
          <p:spPr>
            <a:xfrm>
              <a:off x="5363145" y="1197433"/>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2700" cap="flat">
              <a:solidFill>
                <a:schemeClr val="accent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9344AFF7-9FC6-4476-9CC4-C1B0A0392128}"/>
                </a:ext>
              </a:extLst>
            </p:cNvPr>
            <p:cNvSpPr/>
            <p:nvPr/>
          </p:nvSpPr>
          <p:spPr>
            <a:xfrm>
              <a:off x="5243671" y="1167896"/>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2700" cap="flat">
              <a:solidFill>
                <a:schemeClr val="accent1"/>
              </a:solidFill>
              <a:prstDash val="solid"/>
              <a:round/>
            </a:ln>
          </p:spPr>
          <p:txBody>
            <a:bodyPr rtlCol="0" anchor="ctr"/>
            <a:lstStyle/>
            <a:p>
              <a:endParaRPr lang="en-US"/>
            </a:p>
          </p:txBody>
        </p:sp>
      </p:grpSp>
      <p:sp>
        <p:nvSpPr>
          <p:cNvPr id="49" name="Rectangle 48">
            <a:extLst>
              <a:ext uri="{FF2B5EF4-FFF2-40B4-BE49-F238E27FC236}">
                <a16:creationId xmlns:a16="http://schemas.microsoft.com/office/drawing/2014/main" id="{7F8879E7-6008-4B73-BA52-7F2ACAC58362}"/>
              </a:ext>
            </a:extLst>
          </p:cNvPr>
          <p:cNvSpPr/>
          <p:nvPr/>
        </p:nvSpPr>
        <p:spPr>
          <a:xfrm>
            <a:off x="5212054" y="1698323"/>
            <a:ext cx="1099624" cy="242498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51" name="Collects documents…">
            <a:extLst>
              <a:ext uri="{FF2B5EF4-FFF2-40B4-BE49-F238E27FC236}">
                <a16:creationId xmlns:a16="http://schemas.microsoft.com/office/drawing/2014/main" id="{F970BD32-D749-4F98-864E-D6C0557664ED}"/>
              </a:ext>
            </a:extLst>
          </p:cNvPr>
          <p:cNvSpPr txBox="1"/>
          <p:nvPr/>
        </p:nvSpPr>
        <p:spPr>
          <a:xfrm>
            <a:off x="5212054" y="3011765"/>
            <a:ext cx="1099624" cy="5578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19050" rIns="45720" bIns="19050" anchor="t" anchorCtr="0">
            <a:noAutofit/>
          </a:bodyPr>
          <a:lstStyle/>
          <a:p>
            <a:pPr marR="0" lvl="0" indent="0" algn="ctr" defTabSz="309563" fontAlgn="auto" hangingPunct="0">
              <a:lnSpc>
                <a:spcPct val="90000"/>
              </a:lnSpc>
              <a:spcBef>
                <a:spcPts val="0"/>
              </a:spcBef>
              <a:spcAft>
                <a:spcPts val="0"/>
              </a:spcAft>
              <a:buClrTx/>
              <a:buSzTx/>
              <a:buFontTx/>
              <a:buNone/>
              <a:tabLst/>
              <a:defRPr b="0"/>
            </a:pPr>
            <a:r>
              <a:rPr lang="en-US" sz="800" kern="0" dirty="0">
                <a:solidFill>
                  <a:srgbClr val="FFFFFF"/>
                </a:solidFill>
                <a:latin typeface="Amazon Ember" panose="02000000000000000000"/>
              </a:rPr>
              <a:t>Analyze rich media assets to increase value and create </a:t>
            </a:r>
            <a:br>
              <a:rPr lang="en-US" sz="800" kern="0" dirty="0">
                <a:solidFill>
                  <a:srgbClr val="FFFFFF"/>
                </a:solidFill>
                <a:latin typeface="Amazon Ember" panose="02000000000000000000"/>
              </a:rPr>
            </a:br>
            <a:r>
              <a:rPr lang="en-US" sz="800" kern="0" dirty="0">
                <a:solidFill>
                  <a:srgbClr val="FFFFFF"/>
                </a:solidFill>
                <a:latin typeface="Amazon Ember" panose="02000000000000000000"/>
              </a:rPr>
              <a:t>new insights</a:t>
            </a:r>
          </a:p>
        </p:txBody>
      </p:sp>
      <p:cxnSp>
        <p:nvCxnSpPr>
          <p:cNvPr id="52" name="Straight Connector 51">
            <a:extLst>
              <a:ext uri="{FF2B5EF4-FFF2-40B4-BE49-F238E27FC236}">
                <a16:creationId xmlns:a16="http://schemas.microsoft.com/office/drawing/2014/main" id="{48F8AE9E-ECDE-4B8A-BC09-4EA5C0175816}"/>
              </a:ext>
            </a:extLst>
          </p:cNvPr>
          <p:cNvCxnSpPr>
            <a:cxnSpLocks/>
          </p:cNvCxnSpPr>
          <p:nvPr/>
        </p:nvCxnSpPr>
        <p:spPr>
          <a:xfrm>
            <a:off x="5612409" y="2727110"/>
            <a:ext cx="298914"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 name="Group 12">
            <a:extLst>
              <a:ext uri="{FF2B5EF4-FFF2-40B4-BE49-F238E27FC236}">
                <a16:creationId xmlns:a16="http://schemas.microsoft.com/office/drawing/2014/main" id="{7FD511E9-A528-43C2-B76D-E09E6261F104}"/>
              </a:ext>
            </a:extLst>
          </p:cNvPr>
          <p:cNvGrpSpPr/>
          <p:nvPr/>
        </p:nvGrpSpPr>
        <p:grpSpPr>
          <a:xfrm>
            <a:off x="5465832" y="2043928"/>
            <a:ext cx="592068" cy="400392"/>
            <a:chOff x="11062252" y="1097951"/>
            <a:chExt cx="447364" cy="302534"/>
          </a:xfrm>
        </p:grpSpPr>
        <p:sp>
          <p:nvSpPr>
            <p:cNvPr id="153" name="Freeform: Shape 152">
              <a:extLst>
                <a:ext uri="{FF2B5EF4-FFF2-40B4-BE49-F238E27FC236}">
                  <a16:creationId xmlns:a16="http://schemas.microsoft.com/office/drawing/2014/main" id="{B345258A-EDE1-4617-B744-EC608D9D5E5A}"/>
                </a:ext>
              </a:extLst>
            </p:cNvPr>
            <p:cNvSpPr/>
            <p:nvPr/>
          </p:nvSpPr>
          <p:spPr>
            <a:xfrm>
              <a:off x="11062252" y="1097951"/>
              <a:ext cx="447364" cy="302534"/>
            </a:xfrm>
            <a:custGeom>
              <a:avLst/>
              <a:gdLst>
                <a:gd name="connsiteX0" fmla="*/ 438030 w 447363"/>
                <a:gd name="connsiteY0" fmla="*/ 298028 h 302533"/>
                <a:gd name="connsiteX1" fmla="*/ 11265 w 447363"/>
                <a:gd name="connsiteY1" fmla="*/ 298028 h 302533"/>
                <a:gd name="connsiteX2" fmla="*/ 4828 w 447363"/>
                <a:gd name="connsiteY2" fmla="*/ 291591 h 302533"/>
                <a:gd name="connsiteX3" fmla="*/ 4828 w 447363"/>
                <a:gd name="connsiteY3" fmla="*/ 11265 h 302533"/>
                <a:gd name="connsiteX4" fmla="*/ 11265 w 447363"/>
                <a:gd name="connsiteY4" fmla="*/ 4828 h 302533"/>
                <a:gd name="connsiteX5" fmla="*/ 438030 w 447363"/>
                <a:gd name="connsiteY5" fmla="*/ 4828 h 302533"/>
                <a:gd name="connsiteX6" fmla="*/ 444467 w 447363"/>
                <a:gd name="connsiteY6" fmla="*/ 11265 h 302533"/>
                <a:gd name="connsiteX7" fmla="*/ 444467 w 447363"/>
                <a:gd name="connsiteY7" fmla="*/ 291591 h 302533"/>
                <a:gd name="connsiteX8" fmla="*/ 438030 w 447363"/>
                <a:gd name="connsiteY8" fmla="*/ 298028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363" h="302533">
                  <a:moveTo>
                    <a:pt x="438030" y="298028"/>
                  </a:moveTo>
                  <a:lnTo>
                    <a:pt x="11265" y="298028"/>
                  </a:lnTo>
                  <a:cubicBezTo>
                    <a:pt x="7724" y="298028"/>
                    <a:pt x="4828" y="295131"/>
                    <a:pt x="4828" y="291591"/>
                  </a:cubicBezTo>
                  <a:lnTo>
                    <a:pt x="4828" y="11265"/>
                  </a:lnTo>
                  <a:cubicBezTo>
                    <a:pt x="4828" y="7724"/>
                    <a:pt x="7724" y="4828"/>
                    <a:pt x="11265" y="4828"/>
                  </a:cubicBezTo>
                  <a:lnTo>
                    <a:pt x="438030" y="4828"/>
                  </a:lnTo>
                  <a:cubicBezTo>
                    <a:pt x="441571" y="4828"/>
                    <a:pt x="444467" y="7724"/>
                    <a:pt x="444467" y="11265"/>
                  </a:cubicBezTo>
                  <a:lnTo>
                    <a:pt x="444467" y="291591"/>
                  </a:lnTo>
                  <a:cubicBezTo>
                    <a:pt x="444467" y="295131"/>
                    <a:pt x="441571" y="298028"/>
                    <a:pt x="438030" y="298028"/>
                  </a:cubicBezTo>
                  <a:close/>
                </a:path>
              </a:pathLst>
            </a:custGeom>
            <a:noFill/>
            <a:ln w="12700" cap="flat">
              <a:solidFill>
                <a:schemeClr val="tx2"/>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86BDE3C8-84F6-43E6-A075-8EE5B30241DB}"/>
                </a:ext>
              </a:extLst>
            </p:cNvPr>
            <p:cNvSpPr/>
            <p:nvPr/>
          </p:nvSpPr>
          <p:spPr>
            <a:xfrm>
              <a:off x="11208691" y="1171332"/>
              <a:ext cx="154485" cy="154485"/>
            </a:xfrm>
            <a:custGeom>
              <a:avLst/>
              <a:gdLst>
                <a:gd name="connsiteX0" fmla="*/ 151589 w 154485"/>
                <a:gd name="connsiteY0" fmla="*/ 78208 h 154485"/>
                <a:gd name="connsiteX1" fmla="*/ 78208 w 154485"/>
                <a:gd name="connsiteY1" fmla="*/ 151589 h 154485"/>
                <a:gd name="connsiteX2" fmla="*/ 4828 w 154485"/>
                <a:gd name="connsiteY2" fmla="*/ 78208 h 154485"/>
                <a:gd name="connsiteX3" fmla="*/ 78208 w 154485"/>
                <a:gd name="connsiteY3" fmla="*/ 4828 h 154485"/>
                <a:gd name="connsiteX4" fmla="*/ 151589 w 154485"/>
                <a:gd name="connsiteY4" fmla="*/ 78208 h 15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85" h="154485">
                  <a:moveTo>
                    <a:pt x="151589" y="78208"/>
                  </a:moveTo>
                  <a:cubicBezTo>
                    <a:pt x="151589" y="118735"/>
                    <a:pt x="118735" y="151589"/>
                    <a:pt x="78208" y="151589"/>
                  </a:cubicBezTo>
                  <a:cubicBezTo>
                    <a:pt x="37681" y="151589"/>
                    <a:pt x="4828" y="118735"/>
                    <a:pt x="4828" y="78208"/>
                  </a:cubicBezTo>
                  <a:cubicBezTo>
                    <a:pt x="4828" y="37681"/>
                    <a:pt x="37681" y="4828"/>
                    <a:pt x="78208" y="4828"/>
                  </a:cubicBezTo>
                  <a:cubicBezTo>
                    <a:pt x="118735" y="4828"/>
                    <a:pt x="151589" y="37681"/>
                    <a:pt x="151589" y="78208"/>
                  </a:cubicBezTo>
                  <a:close/>
                </a:path>
              </a:pathLst>
            </a:custGeom>
            <a:noFill/>
            <a:ln w="12700" cap="flat">
              <a:solidFill>
                <a:schemeClr val="accent1"/>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F766DD9-D022-4BFD-AE10-EEC67EAB40E7}"/>
                </a:ext>
              </a:extLst>
            </p:cNvPr>
            <p:cNvSpPr/>
            <p:nvPr/>
          </p:nvSpPr>
          <p:spPr>
            <a:xfrm>
              <a:off x="11255359" y="1199976"/>
              <a:ext cx="83680" cy="96553"/>
            </a:xfrm>
            <a:custGeom>
              <a:avLst/>
              <a:gdLst>
                <a:gd name="connsiteX0" fmla="*/ 4828 w 83679"/>
                <a:gd name="connsiteY0" fmla="*/ 93979 h 96553"/>
                <a:gd name="connsiteX1" fmla="*/ 4828 w 83679"/>
                <a:gd name="connsiteY1" fmla="*/ 4828 h 96553"/>
                <a:gd name="connsiteX2" fmla="*/ 81749 w 83679"/>
                <a:gd name="connsiteY2" fmla="*/ 49242 h 96553"/>
                <a:gd name="connsiteX3" fmla="*/ 4828 w 83679"/>
                <a:gd name="connsiteY3" fmla="*/ 93979 h 96553"/>
              </a:gdLst>
              <a:ahLst/>
              <a:cxnLst>
                <a:cxn ang="0">
                  <a:pos x="connsiteX0" y="connsiteY0"/>
                </a:cxn>
                <a:cxn ang="0">
                  <a:pos x="connsiteX1" y="connsiteY1"/>
                </a:cxn>
                <a:cxn ang="0">
                  <a:pos x="connsiteX2" y="connsiteY2"/>
                </a:cxn>
                <a:cxn ang="0">
                  <a:pos x="connsiteX3" y="connsiteY3"/>
                </a:cxn>
              </a:cxnLst>
              <a:rect l="l" t="t" r="r" b="b"/>
              <a:pathLst>
                <a:path w="83679" h="96553">
                  <a:moveTo>
                    <a:pt x="4828" y="93979"/>
                  </a:moveTo>
                  <a:lnTo>
                    <a:pt x="4828" y="4828"/>
                  </a:lnTo>
                  <a:lnTo>
                    <a:pt x="81749" y="49242"/>
                  </a:lnTo>
                  <a:lnTo>
                    <a:pt x="4828" y="93979"/>
                  </a:lnTo>
                  <a:close/>
                </a:path>
              </a:pathLst>
            </a:custGeom>
            <a:noFill/>
            <a:ln w="12700" cap="flat">
              <a:solidFill>
                <a:schemeClr val="accent1"/>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41FCFE43-0B83-40CE-8309-EEC34A8F4602}"/>
                </a:ext>
              </a:extLst>
            </p:cNvPr>
            <p:cNvSpPr/>
            <p:nvPr/>
          </p:nvSpPr>
          <p:spPr>
            <a:xfrm>
              <a:off x="11092184" y="134770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DCE6BE47-01D4-41F6-A279-0F986BB0BD15}"/>
                </a:ext>
              </a:extLst>
            </p:cNvPr>
            <p:cNvSpPr/>
            <p:nvPr/>
          </p:nvSpPr>
          <p:spPr>
            <a:xfrm>
              <a:off x="11136920" y="134770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EC4FEA0F-3617-4AAB-A4E4-20360E9C7C21}"/>
                </a:ext>
              </a:extLst>
            </p:cNvPr>
            <p:cNvSpPr/>
            <p:nvPr/>
          </p:nvSpPr>
          <p:spPr>
            <a:xfrm>
              <a:off x="11182300" y="134770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AE5E62C8-7FF3-48AD-A3C7-831E081BBCEB}"/>
                </a:ext>
              </a:extLst>
            </p:cNvPr>
            <p:cNvSpPr/>
            <p:nvPr/>
          </p:nvSpPr>
          <p:spPr>
            <a:xfrm>
              <a:off x="11226715" y="134770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AFFABBEA-183E-461E-AA76-ED9B004AAE3B}"/>
                </a:ext>
              </a:extLst>
            </p:cNvPr>
            <p:cNvSpPr/>
            <p:nvPr/>
          </p:nvSpPr>
          <p:spPr>
            <a:xfrm>
              <a:off x="11271773" y="134770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EA7FDD9E-F430-4346-88B0-D3DDDD0875C5}"/>
                </a:ext>
              </a:extLst>
            </p:cNvPr>
            <p:cNvSpPr/>
            <p:nvPr/>
          </p:nvSpPr>
          <p:spPr>
            <a:xfrm>
              <a:off x="11316831" y="134770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058332B2-1C08-45A4-B818-8F56823B8A62}"/>
                </a:ext>
              </a:extLst>
            </p:cNvPr>
            <p:cNvSpPr/>
            <p:nvPr/>
          </p:nvSpPr>
          <p:spPr>
            <a:xfrm>
              <a:off x="11361568" y="134770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F5F5C44D-B0F6-4BC8-8C6E-B13331FC0770}"/>
                </a:ext>
              </a:extLst>
            </p:cNvPr>
            <p:cNvSpPr/>
            <p:nvPr/>
          </p:nvSpPr>
          <p:spPr>
            <a:xfrm>
              <a:off x="11406304" y="134770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77790A2E-6191-4C2E-87B9-AE4EAA009E3A}"/>
                </a:ext>
              </a:extLst>
            </p:cNvPr>
            <p:cNvSpPr/>
            <p:nvPr/>
          </p:nvSpPr>
          <p:spPr>
            <a:xfrm>
              <a:off x="11451684" y="134770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AEF4CD1C-9D08-4CC0-913C-3D4B8728E2B8}"/>
                </a:ext>
              </a:extLst>
            </p:cNvPr>
            <p:cNvSpPr/>
            <p:nvPr/>
          </p:nvSpPr>
          <p:spPr>
            <a:xfrm>
              <a:off x="11092184" y="112176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F17F5016-1B3E-4F1C-A447-5B589192BEC6}"/>
                </a:ext>
              </a:extLst>
            </p:cNvPr>
            <p:cNvSpPr/>
            <p:nvPr/>
          </p:nvSpPr>
          <p:spPr>
            <a:xfrm>
              <a:off x="11136920" y="112176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4072BCA6-F6CC-45EF-ACA9-7019E3BFEF14}"/>
                </a:ext>
              </a:extLst>
            </p:cNvPr>
            <p:cNvSpPr/>
            <p:nvPr/>
          </p:nvSpPr>
          <p:spPr>
            <a:xfrm>
              <a:off x="11182300" y="112176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B46DC2CF-7AD7-4C36-94B1-4763A5D465DB}"/>
                </a:ext>
              </a:extLst>
            </p:cNvPr>
            <p:cNvSpPr/>
            <p:nvPr/>
          </p:nvSpPr>
          <p:spPr>
            <a:xfrm>
              <a:off x="11226715" y="112176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D6765393-81DE-46CE-B69D-12E198026D57}"/>
                </a:ext>
              </a:extLst>
            </p:cNvPr>
            <p:cNvSpPr/>
            <p:nvPr/>
          </p:nvSpPr>
          <p:spPr>
            <a:xfrm>
              <a:off x="11271773" y="112176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6FE4576C-F917-48FA-8E19-05D186F17031}"/>
                </a:ext>
              </a:extLst>
            </p:cNvPr>
            <p:cNvSpPr/>
            <p:nvPr/>
          </p:nvSpPr>
          <p:spPr>
            <a:xfrm>
              <a:off x="11316831" y="112176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3D33D804-C6BE-4594-B711-6208D2BA760D}"/>
                </a:ext>
              </a:extLst>
            </p:cNvPr>
            <p:cNvSpPr/>
            <p:nvPr/>
          </p:nvSpPr>
          <p:spPr>
            <a:xfrm>
              <a:off x="11361568" y="112176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B91008E-A46C-4F92-A18F-0937E4255D13}"/>
                </a:ext>
              </a:extLst>
            </p:cNvPr>
            <p:cNvSpPr/>
            <p:nvPr/>
          </p:nvSpPr>
          <p:spPr>
            <a:xfrm>
              <a:off x="11406304" y="112176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0649B840-8B27-420C-A444-7E7FF25EE43A}"/>
                </a:ext>
              </a:extLst>
            </p:cNvPr>
            <p:cNvSpPr/>
            <p:nvPr/>
          </p:nvSpPr>
          <p:spPr>
            <a:xfrm>
              <a:off x="11451684" y="112176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2700" cap="flat">
              <a:solidFill>
                <a:schemeClr val="tx2"/>
              </a:solidFill>
              <a:prstDash val="solid"/>
              <a:round/>
            </a:ln>
          </p:spPr>
          <p:txBody>
            <a:bodyPr rtlCol="0" anchor="ctr"/>
            <a:lstStyle/>
            <a:p>
              <a:endParaRPr lang="en-US"/>
            </a:p>
          </p:txBody>
        </p:sp>
      </p:grpSp>
      <p:sp>
        <p:nvSpPr>
          <p:cNvPr id="54" name="Rectangle 53">
            <a:extLst>
              <a:ext uri="{FF2B5EF4-FFF2-40B4-BE49-F238E27FC236}">
                <a16:creationId xmlns:a16="http://schemas.microsoft.com/office/drawing/2014/main" id="{F91F8346-09D9-44C5-84D3-6627C0BD4D25}"/>
              </a:ext>
            </a:extLst>
          </p:cNvPr>
          <p:cNvSpPr/>
          <p:nvPr/>
        </p:nvSpPr>
        <p:spPr>
          <a:xfrm>
            <a:off x="6399616" y="1698323"/>
            <a:ext cx="1099624" cy="242498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76" name="Collects documents…">
            <a:extLst>
              <a:ext uri="{FF2B5EF4-FFF2-40B4-BE49-F238E27FC236}">
                <a16:creationId xmlns:a16="http://schemas.microsoft.com/office/drawing/2014/main" id="{29544861-436D-449A-B42A-78ED170A4923}"/>
              </a:ext>
            </a:extLst>
          </p:cNvPr>
          <p:cNvSpPr txBox="1"/>
          <p:nvPr/>
        </p:nvSpPr>
        <p:spPr>
          <a:xfrm>
            <a:off x="6399616" y="3011765"/>
            <a:ext cx="1099624" cy="5578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19050" rIns="45720" bIns="19050" anchor="t" anchorCtr="0">
            <a:noAutofit/>
          </a:bodyPr>
          <a:lstStyle/>
          <a:p>
            <a:pPr marR="0" lvl="0" indent="0" algn="ctr" defTabSz="309563" fontAlgn="auto" hangingPunct="0">
              <a:lnSpc>
                <a:spcPct val="90000"/>
              </a:lnSpc>
              <a:spcBef>
                <a:spcPts val="0"/>
              </a:spcBef>
              <a:spcAft>
                <a:spcPts val="0"/>
              </a:spcAft>
              <a:buClrTx/>
              <a:buSzTx/>
              <a:buFontTx/>
              <a:buNone/>
              <a:tabLst/>
              <a:defRPr b="0"/>
            </a:pPr>
            <a:r>
              <a:rPr lang="en-US" sz="800" kern="0" dirty="0">
                <a:solidFill>
                  <a:srgbClr val="FFFFFF"/>
                </a:solidFill>
                <a:latin typeface="Amazon Ember" panose="02000000000000000000"/>
              </a:rPr>
              <a:t>Make it easy to identify fraudulent online activities</a:t>
            </a:r>
          </a:p>
        </p:txBody>
      </p:sp>
      <p:cxnSp>
        <p:nvCxnSpPr>
          <p:cNvPr id="77" name="Straight Connector 76">
            <a:extLst>
              <a:ext uri="{FF2B5EF4-FFF2-40B4-BE49-F238E27FC236}">
                <a16:creationId xmlns:a16="http://schemas.microsoft.com/office/drawing/2014/main" id="{40512448-53EA-4CC1-9D6A-6845956A380A}"/>
              </a:ext>
            </a:extLst>
          </p:cNvPr>
          <p:cNvCxnSpPr>
            <a:cxnSpLocks/>
          </p:cNvCxnSpPr>
          <p:nvPr/>
        </p:nvCxnSpPr>
        <p:spPr>
          <a:xfrm>
            <a:off x="6799971" y="2727110"/>
            <a:ext cx="298914"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4" name="Group 173">
            <a:extLst>
              <a:ext uri="{FF2B5EF4-FFF2-40B4-BE49-F238E27FC236}">
                <a16:creationId xmlns:a16="http://schemas.microsoft.com/office/drawing/2014/main" id="{8C7AB428-1AD1-49FC-9586-EEDB911E9DAB}"/>
              </a:ext>
            </a:extLst>
          </p:cNvPr>
          <p:cNvGrpSpPr/>
          <p:nvPr/>
        </p:nvGrpSpPr>
        <p:grpSpPr>
          <a:xfrm>
            <a:off x="6719860" y="1987282"/>
            <a:ext cx="496540" cy="513684"/>
            <a:chOff x="525462" y="2701780"/>
            <a:chExt cx="827088" cy="855645"/>
          </a:xfrm>
          <a:solidFill>
            <a:srgbClr val="2C374A"/>
          </a:solidFill>
        </p:grpSpPr>
        <p:grpSp>
          <p:nvGrpSpPr>
            <p:cNvPr id="175" name="Group 4">
              <a:extLst>
                <a:ext uri="{FF2B5EF4-FFF2-40B4-BE49-F238E27FC236}">
                  <a16:creationId xmlns:a16="http://schemas.microsoft.com/office/drawing/2014/main" id="{917A0E22-22CB-44C3-9345-C76F048F7627}"/>
                </a:ext>
              </a:extLst>
            </p:cNvPr>
            <p:cNvGrpSpPr>
              <a:grpSpLocks noChangeAspect="1"/>
            </p:cNvGrpSpPr>
            <p:nvPr/>
          </p:nvGrpSpPr>
          <p:grpSpPr bwMode="auto">
            <a:xfrm>
              <a:off x="525462" y="2701780"/>
              <a:ext cx="588963" cy="839934"/>
              <a:chOff x="340" y="1589"/>
              <a:chExt cx="467" cy="666"/>
            </a:xfrm>
            <a:grpFill/>
          </p:grpSpPr>
          <p:sp>
            <p:nvSpPr>
              <p:cNvPr id="181" name="Freeform 5">
                <a:extLst>
                  <a:ext uri="{FF2B5EF4-FFF2-40B4-BE49-F238E27FC236}">
                    <a16:creationId xmlns:a16="http://schemas.microsoft.com/office/drawing/2014/main" id="{18F36137-3763-470B-BE89-5D6DC5F54915}"/>
                  </a:ext>
                </a:extLst>
              </p:cNvPr>
              <p:cNvSpPr>
                <a:spLocks/>
              </p:cNvSpPr>
              <p:nvPr/>
            </p:nvSpPr>
            <p:spPr bwMode="auto">
              <a:xfrm>
                <a:off x="340" y="1589"/>
                <a:ext cx="467" cy="242"/>
              </a:xfrm>
              <a:custGeom>
                <a:avLst/>
                <a:gdLst>
                  <a:gd name="T0" fmla="*/ 0 w 222"/>
                  <a:gd name="T1" fmla="*/ 109 h 115"/>
                  <a:gd name="T2" fmla="*/ 114 w 222"/>
                  <a:gd name="T3" fmla="*/ 1 h 115"/>
                  <a:gd name="T4" fmla="*/ 222 w 222"/>
                  <a:gd name="T5" fmla="*/ 115 h 115"/>
                </a:gdLst>
                <a:ahLst/>
                <a:cxnLst>
                  <a:cxn ang="0">
                    <a:pos x="T0" y="T1"/>
                  </a:cxn>
                  <a:cxn ang="0">
                    <a:pos x="T2" y="T3"/>
                  </a:cxn>
                  <a:cxn ang="0">
                    <a:pos x="T4" y="T5"/>
                  </a:cxn>
                </a:cxnLst>
                <a:rect l="0" t="0" r="r" b="b"/>
                <a:pathLst>
                  <a:path w="222" h="115">
                    <a:moveTo>
                      <a:pt x="0" y="109"/>
                    </a:moveTo>
                    <a:cubicBezTo>
                      <a:pt x="0" y="109"/>
                      <a:pt x="10" y="0"/>
                      <a:pt x="114" y="1"/>
                    </a:cubicBezTo>
                    <a:cubicBezTo>
                      <a:pt x="218" y="2"/>
                      <a:pt x="222" y="102"/>
                      <a:pt x="222" y="115"/>
                    </a:cubicBez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6">
                <a:extLst>
                  <a:ext uri="{FF2B5EF4-FFF2-40B4-BE49-F238E27FC236}">
                    <a16:creationId xmlns:a16="http://schemas.microsoft.com/office/drawing/2014/main" id="{EE9B1DAB-A689-4476-B969-35BB853B0FA0}"/>
                  </a:ext>
                </a:extLst>
              </p:cNvPr>
              <p:cNvSpPr>
                <a:spLocks/>
              </p:cNvSpPr>
              <p:nvPr/>
            </p:nvSpPr>
            <p:spPr bwMode="auto">
              <a:xfrm>
                <a:off x="344" y="1644"/>
                <a:ext cx="412" cy="237"/>
              </a:xfrm>
              <a:custGeom>
                <a:avLst/>
                <a:gdLst>
                  <a:gd name="T0" fmla="*/ 0 w 196"/>
                  <a:gd name="T1" fmla="*/ 113 h 113"/>
                  <a:gd name="T2" fmla="*/ 27 w 196"/>
                  <a:gd name="T3" fmla="*/ 81 h 113"/>
                  <a:gd name="T4" fmla="*/ 112 w 196"/>
                  <a:gd name="T5" fmla="*/ 0 h 113"/>
                  <a:gd name="T6" fmla="*/ 192 w 196"/>
                  <a:gd name="T7" fmla="*/ 89 h 113"/>
                </a:gdLst>
                <a:ahLst/>
                <a:cxnLst>
                  <a:cxn ang="0">
                    <a:pos x="T0" y="T1"/>
                  </a:cxn>
                  <a:cxn ang="0">
                    <a:pos x="T2" y="T3"/>
                  </a:cxn>
                  <a:cxn ang="0">
                    <a:pos x="T4" y="T5"/>
                  </a:cxn>
                  <a:cxn ang="0">
                    <a:pos x="T6" y="T7"/>
                  </a:cxn>
                </a:cxnLst>
                <a:rect l="0" t="0" r="r" b="b"/>
                <a:pathLst>
                  <a:path w="196" h="113">
                    <a:moveTo>
                      <a:pt x="0" y="113"/>
                    </a:moveTo>
                    <a:cubicBezTo>
                      <a:pt x="0" y="113"/>
                      <a:pt x="25" y="111"/>
                      <a:pt x="27" y="81"/>
                    </a:cubicBezTo>
                    <a:cubicBezTo>
                      <a:pt x="30" y="50"/>
                      <a:pt x="50" y="1"/>
                      <a:pt x="112" y="0"/>
                    </a:cubicBezTo>
                    <a:cubicBezTo>
                      <a:pt x="175" y="0"/>
                      <a:pt x="196" y="65"/>
                      <a:pt x="192" y="89"/>
                    </a:cubicBez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7">
                <a:extLst>
                  <a:ext uri="{FF2B5EF4-FFF2-40B4-BE49-F238E27FC236}">
                    <a16:creationId xmlns:a16="http://schemas.microsoft.com/office/drawing/2014/main" id="{A0B40412-9CF0-45CA-A53B-9DA6309EE2E8}"/>
                  </a:ext>
                </a:extLst>
              </p:cNvPr>
              <p:cNvSpPr>
                <a:spLocks/>
              </p:cNvSpPr>
              <p:nvPr/>
            </p:nvSpPr>
            <p:spPr bwMode="auto">
              <a:xfrm>
                <a:off x="344" y="1688"/>
                <a:ext cx="351" cy="252"/>
              </a:xfrm>
              <a:custGeom>
                <a:avLst/>
                <a:gdLst>
                  <a:gd name="T0" fmla="*/ 0 w 167"/>
                  <a:gd name="T1" fmla="*/ 120 h 120"/>
                  <a:gd name="T2" fmla="*/ 56 w 167"/>
                  <a:gd name="T3" fmla="*/ 68 h 120"/>
                  <a:gd name="T4" fmla="*/ 92 w 167"/>
                  <a:gd name="T5" fmla="*/ 11 h 120"/>
                  <a:gd name="T6" fmla="*/ 155 w 167"/>
                  <a:gd name="T7" fmla="*/ 31 h 120"/>
                  <a:gd name="T8" fmla="*/ 166 w 167"/>
                  <a:gd name="T9" fmla="*/ 77 h 120"/>
                </a:gdLst>
                <a:ahLst/>
                <a:cxnLst>
                  <a:cxn ang="0">
                    <a:pos x="T0" y="T1"/>
                  </a:cxn>
                  <a:cxn ang="0">
                    <a:pos x="T2" y="T3"/>
                  </a:cxn>
                  <a:cxn ang="0">
                    <a:pos x="T4" y="T5"/>
                  </a:cxn>
                  <a:cxn ang="0">
                    <a:pos x="T6" y="T7"/>
                  </a:cxn>
                  <a:cxn ang="0">
                    <a:pos x="T8" y="T9"/>
                  </a:cxn>
                </a:cxnLst>
                <a:rect l="0" t="0" r="r" b="b"/>
                <a:pathLst>
                  <a:path w="167" h="120">
                    <a:moveTo>
                      <a:pt x="0" y="120"/>
                    </a:moveTo>
                    <a:cubicBezTo>
                      <a:pt x="0" y="120"/>
                      <a:pt x="51" y="119"/>
                      <a:pt x="56" y="68"/>
                    </a:cubicBezTo>
                    <a:cubicBezTo>
                      <a:pt x="60" y="17"/>
                      <a:pt x="92" y="11"/>
                      <a:pt x="92" y="11"/>
                    </a:cubicBezTo>
                    <a:cubicBezTo>
                      <a:pt x="92" y="11"/>
                      <a:pt x="131" y="0"/>
                      <a:pt x="155" y="31"/>
                    </a:cubicBezTo>
                    <a:cubicBezTo>
                      <a:pt x="155" y="31"/>
                      <a:pt x="167" y="48"/>
                      <a:pt x="166" y="77"/>
                    </a:cubicBez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8">
                <a:extLst>
                  <a:ext uri="{FF2B5EF4-FFF2-40B4-BE49-F238E27FC236}">
                    <a16:creationId xmlns:a16="http://schemas.microsoft.com/office/drawing/2014/main" id="{2F7C6F61-DC8A-49C6-83E7-02DDF2C7E3B6}"/>
                  </a:ext>
                </a:extLst>
              </p:cNvPr>
              <p:cNvSpPr>
                <a:spLocks/>
              </p:cNvSpPr>
              <p:nvPr/>
            </p:nvSpPr>
            <p:spPr bwMode="auto">
              <a:xfrm>
                <a:off x="344" y="1757"/>
                <a:ext cx="293" cy="237"/>
              </a:xfrm>
              <a:custGeom>
                <a:avLst/>
                <a:gdLst>
                  <a:gd name="T0" fmla="*/ 139 w 139"/>
                  <a:gd name="T1" fmla="*/ 64 h 113"/>
                  <a:gd name="T2" fmla="*/ 139 w 139"/>
                  <a:gd name="T3" fmla="*/ 26 h 113"/>
                  <a:gd name="T4" fmla="*/ 109 w 139"/>
                  <a:gd name="T5" fmla="*/ 2 h 113"/>
                  <a:gd name="T6" fmla="*/ 83 w 139"/>
                  <a:gd name="T7" fmla="*/ 31 h 113"/>
                  <a:gd name="T8" fmla="*/ 75 w 139"/>
                  <a:gd name="T9" fmla="*/ 65 h 113"/>
                  <a:gd name="T10" fmla="*/ 0 w 139"/>
                  <a:gd name="T11" fmla="*/ 113 h 113"/>
                </a:gdLst>
                <a:ahLst/>
                <a:cxnLst>
                  <a:cxn ang="0">
                    <a:pos x="T0" y="T1"/>
                  </a:cxn>
                  <a:cxn ang="0">
                    <a:pos x="T2" y="T3"/>
                  </a:cxn>
                  <a:cxn ang="0">
                    <a:pos x="T4" y="T5"/>
                  </a:cxn>
                  <a:cxn ang="0">
                    <a:pos x="T6" y="T7"/>
                  </a:cxn>
                  <a:cxn ang="0">
                    <a:pos x="T8" y="T9"/>
                  </a:cxn>
                  <a:cxn ang="0">
                    <a:pos x="T10" y="T11"/>
                  </a:cxn>
                </a:cxnLst>
                <a:rect l="0" t="0" r="r" b="b"/>
                <a:pathLst>
                  <a:path w="139" h="113">
                    <a:moveTo>
                      <a:pt x="139" y="64"/>
                    </a:moveTo>
                    <a:cubicBezTo>
                      <a:pt x="139" y="26"/>
                      <a:pt x="139" y="26"/>
                      <a:pt x="139" y="26"/>
                    </a:cubicBezTo>
                    <a:cubicBezTo>
                      <a:pt x="139" y="26"/>
                      <a:pt x="137" y="0"/>
                      <a:pt x="109" y="2"/>
                    </a:cubicBezTo>
                    <a:cubicBezTo>
                      <a:pt x="81" y="5"/>
                      <a:pt x="83" y="31"/>
                      <a:pt x="83" y="31"/>
                    </a:cubicBezTo>
                    <a:cubicBezTo>
                      <a:pt x="84" y="43"/>
                      <a:pt x="81" y="55"/>
                      <a:pt x="75" y="65"/>
                    </a:cubicBezTo>
                    <a:cubicBezTo>
                      <a:pt x="58" y="95"/>
                      <a:pt x="35" y="112"/>
                      <a:pt x="0" y="113"/>
                    </a:cubicBez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9">
                <a:extLst>
                  <a:ext uri="{FF2B5EF4-FFF2-40B4-BE49-F238E27FC236}">
                    <a16:creationId xmlns:a16="http://schemas.microsoft.com/office/drawing/2014/main" id="{93693E68-3151-4B9C-BE0D-3E90FB74A75D}"/>
                  </a:ext>
                </a:extLst>
              </p:cNvPr>
              <p:cNvSpPr>
                <a:spLocks/>
              </p:cNvSpPr>
              <p:nvPr/>
            </p:nvSpPr>
            <p:spPr bwMode="auto">
              <a:xfrm>
                <a:off x="344" y="1822"/>
                <a:ext cx="229" cy="233"/>
              </a:xfrm>
              <a:custGeom>
                <a:avLst/>
                <a:gdLst>
                  <a:gd name="T0" fmla="*/ 0 w 109"/>
                  <a:gd name="T1" fmla="*/ 111 h 111"/>
                  <a:gd name="T2" fmla="*/ 109 w 109"/>
                  <a:gd name="T3" fmla="*/ 0 h 111"/>
                </a:gdLst>
                <a:ahLst/>
                <a:cxnLst>
                  <a:cxn ang="0">
                    <a:pos x="T0" y="T1"/>
                  </a:cxn>
                  <a:cxn ang="0">
                    <a:pos x="T2" y="T3"/>
                  </a:cxn>
                </a:cxnLst>
                <a:rect l="0" t="0" r="r" b="b"/>
                <a:pathLst>
                  <a:path w="109" h="111">
                    <a:moveTo>
                      <a:pt x="0" y="111"/>
                    </a:moveTo>
                    <a:cubicBezTo>
                      <a:pt x="0" y="111"/>
                      <a:pt x="104" y="103"/>
                      <a:pt x="109" y="0"/>
                    </a:cubicBez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0">
                <a:extLst>
                  <a:ext uri="{FF2B5EF4-FFF2-40B4-BE49-F238E27FC236}">
                    <a16:creationId xmlns:a16="http://schemas.microsoft.com/office/drawing/2014/main" id="{4C75950B-2CE6-4301-8624-19E59923EC4B}"/>
                  </a:ext>
                </a:extLst>
              </p:cNvPr>
              <p:cNvSpPr>
                <a:spLocks/>
              </p:cNvSpPr>
              <p:nvPr/>
            </p:nvSpPr>
            <p:spPr bwMode="auto">
              <a:xfrm>
                <a:off x="359" y="2001"/>
                <a:ext cx="206" cy="113"/>
              </a:xfrm>
              <a:custGeom>
                <a:avLst/>
                <a:gdLst>
                  <a:gd name="T0" fmla="*/ 0 w 98"/>
                  <a:gd name="T1" fmla="*/ 54 h 54"/>
                  <a:gd name="T2" fmla="*/ 98 w 98"/>
                  <a:gd name="T3" fmla="*/ 0 h 54"/>
                </a:gdLst>
                <a:ahLst/>
                <a:cxnLst>
                  <a:cxn ang="0">
                    <a:pos x="T0" y="T1"/>
                  </a:cxn>
                  <a:cxn ang="0">
                    <a:pos x="T2" y="T3"/>
                  </a:cxn>
                </a:cxnLst>
                <a:rect l="0" t="0" r="r" b="b"/>
                <a:pathLst>
                  <a:path w="98" h="54">
                    <a:moveTo>
                      <a:pt x="0" y="54"/>
                    </a:moveTo>
                    <a:cubicBezTo>
                      <a:pt x="0" y="54"/>
                      <a:pt x="80" y="42"/>
                      <a:pt x="98" y="0"/>
                    </a:cubicBez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1">
                <a:extLst>
                  <a:ext uri="{FF2B5EF4-FFF2-40B4-BE49-F238E27FC236}">
                    <a16:creationId xmlns:a16="http://schemas.microsoft.com/office/drawing/2014/main" id="{659FE8F6-6600-4240-B295-AB96F019F7FF}"/>
                  </a:ext>
                </a:extLst>
              </p:cNvPr>
              <p:cNvSpPr>
                <a:spLocks/>
              </p:cNvSpPr>
              <p:nvPr/>
            </p:nvSpPr>
            <p:spPr bwMode="auto">
              <a:xfrm>
                <a:off x="384" y="2091"/>
                <a:ext cx="175" cy="76"/>
              </a:xfrm>
              <a:custGeom>
                <a:avLst/>
                <a:gdLst>
                  <a:gd name="T0" fmla="*/ 0 w 83"/>
                  <a:gd name="T1" fmla="*/ 36 h 36"/>
                  <a:gd name="T2" fmla="*/ 83 w 83"/>
                  <a:gd name="T3" fmla="*/ 0 h 36"/>
                </a:gdLst>
                <a:ahLst/>
                <a:cxnLst>
                  <a:cxn ang="0">
                    <a:pos x="T0" y="T1"/>
                  </a:cxn>
                  <a:cxn ang="0">
                    <a:pos x="T2" y="T3"/>
                  </a:cxn>
                </a:cxnLst>
                <a:rect l="0" t="0" r="r" b="b"/>
                <a:pathLst>
                  <a:path w="83" h="36">
                    <a:moveTo>
                      <a:pt x="0" y="36"/>
                    </a:moveTo>
                    <a:cubicBezTo>
                      <a:pt x="0" y="36"/>
                      <a:pt x="58" y="28"/>
                      <a:pt x="83" y="0"/>
                    </a:cubicBez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2">
                <a:extLst>
                  <a:ext uri="{FF2B5EF4-FFF2-40B4-BE49-F238E27FC236}">
                    <a16:creationId xmlns:a16="http://schemas.microsoft.com/office/drawing/2014/main" id="{3CDA4D78-D173-4E02-9C6E-C8CB2B148562}"/>
                  </a:ext>
                </a:extLst>
              </p:cNvPr>
              <p:cNvSpPr>
                <a:spLocks/>
              </p:cNvSpPr>
              <p:nvPr/>
            </p:nvSpPr>
            <p:spPr bwMode="auto">
              <a:xfrm>
                <a:off x="435" y="2148"/>
                <a:ext cx="145" cy="69"/>
              </a:xfrm>
              <a:custGeom>
                <a:avLst/>
                <a:gdLst>
                  <a:gd name="T0" fmla="*/ 0 w 69"/>
                  <a:gd name="T1" fmla="*/ 33 h 33"/>
                  <a:gd name="T2" fmla="*/ 69 w 69"/>
                  <a:gd name="T3" fmla="*/ 0 h 33"/>
                </a:gdLst>
                <a:ahLst/>
                <a:cxnLst>
                  <a:cxn ang="0">
                    <a:pos x="T0" y="T1"/>
                  </a:cxn>
                  <a:cxn ang="0">
                    <a:pos x="T2" y="T3"/>
                  </a:cxn>
                </a:cxnLst>
                <a:rect l="0" t="0" r="r" b="b"/>
                <a:pathLst>
                  <a:path w="69" h="33">
                    <a:moveTo>
                      <a:pt x="0" y="33"/>
                    </a:moveTo>
                    <a:cubicBezTo>
                      <a:pt x="0" y="33"/>
                      <a:pt x="51" y="22"/>
                      <a:pt x="69" y="0"/>
                    </a:cubicBez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3">
                <a:extLst>
                  <a:ext uri="{FF2B5EF4-FFF2-40B4-BE49-F238E27FC236}">
                    <a16:creationId xmlns:a16="http://schemas.microsoft.com/office/drawing/2014/main" id="{E1E2ABDE-781B-45C9-9790-4B989DCACC16}"/>
                  </a:ext>
                </a:extLst>
              </p:cNvPr>
              <p:cNvSpPr>
                <a:spLocks/>
              </p:cNvSpPr>
              <p:nvPr/>
            </p:nvSpPr>
            <p:spPr bwMode="auto">
              <a:xfrm>
                <a:off x="508" y="2202"/>
                <a:ext cx="99" cy="53"/>
              </a:xfrm>
              <a:custGeom>
                <a:avLst/>
                <a:gdLst>
                  <a:gd name="T0" fmla="*/ 0 w 47"/>
                  <a:gd name="T1" fmla="*/ 25 h 25"/>
                  <a:gd name="T2" fmla="*/ 47 w 47"/>
                  <a:gd name="T3" fmla="*/ 0 h 25"/>
                </a:gdLst>
                <a:ahLst/>
                <a:cxnLst>
                  <a:cxn ang="0">
                    <a:pos x="T0" y="T1"/>
                  </a:cxn>
                  <a:cxn ang="0">
                    <a:pos x="T2" y="T3"/>
                  </a:cxn>
                </a:cxnLst>
                <a:rect l="0" t="0" r="r" b="b"/>
                <a:pathLst>
                  <a:path w="47" h="25">
                    <a:moveTo>
                      <a:pt x="0" y="25"/>
                    </a:moveTo>
                    <a:cubicBezTo>
                      <a:pt x="0" y="25"/>
                      <a:pt x="32" y="14"/>
                      <a:pt x="47" y="0"/>
                    </a:cubicBez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6" name="Group 175">
              <a:extLst>
                <a:ext uri="{FF2B5EF4-FFF2-40B4-BE49-F238E27FC236}">
                  <a16:creationId xmlns:a16="http://schemas.microsoft.com/office/drawing/2014/main" id="{A2714992-E976-4EAC-8196-F6488B0CFCBB}"/>
                </a:ext>
              </a:extLst>
            </p:cNvPr>
            <p:cNvGrpSpPr/>
            <p:nvPr/>
          </p:nvGrpSpPr>
          <p:grpSpPr>
            <a:xfrm>
              <a:off x="806649" y="3011524"/>
              <a:ext cx="545901" cy="545901"/>
              <a:chOff x="806649" y="3011524"/>
              <a:chExt cx="545901" cy="545901"/>
            </a:xfrm>
            <a:grpFill/>
          </p:grpSpPr>
          <p:sp>
            <p:nvSpPr>
              <p:cNvPr id="177" name="Oval 176">
                <a:extLst>
                  <a:ext uri="{FF2B5EF4-FFF2-40B4-BE49-F238E27FC236}">
                    <a16:creationId xmlns:a16="http://schemas.microsoft.com/office/drawing/2014/main" id="{608954E9-EAAF-493A-AB41-D407F8A192BE}"/>
                  </a:ext>
                </a:extLst>
              </p:cNvPr>
              <p:cNvSpPr/>
              <p:nvPr/>
            </p:nvSpPr>
            <p:spPr>
              <a:xfrm>
                <a:off x="806649" y="3011524"/>
                <a:ext cx="545901" cy="545901"/>
              </a:xfrm>
              <a:prstGeom prst="ellipse">
                <a:avLst/>
              </a:prstGeom>
              <a:grp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8" name="Group 177">
                <a:extLst>
                  <a:ext uri="{FF2B5EF4-FFF2-40B4-BE49-F238E27FC236}">
                    <a16:creationId xmlns:a16="http://schemas.microsoft.com/office/drawing/2014/main" id="{DC1DB1FA-AEDE-488E-A98C-A78F15609949}"/>
                  </a:ext>
                </a:extLst>
              </p:cNvPr>
              <p:cNvGrpSpPr/>
              <p:nvPr/>
            </p:nvGrpSpPr>
            <p:grpSpPr>
              <a:xfrm>
                <a:off x="873229" y="3171003"/>
                <a:ext cx="412741" cy="226942"/>
                <a:chOff x="1322339" y="3099985"/>
                <a:chExt cx="1463836" cy="804878"/>
              </a:xfrm>
              <a:grpFill/>
            </p:grpSpPr>
            <p:sp>
              <p:nvSpPr>
                <p:cNvPr id="179" name="Freeform 7">
                  <a:extLst>
                    <a:ext uri="{FF2B5EF4-FFF2-40B4-BE49-F238E27FC236}">
                      <a16:creationId xmlns:a16="http://schemas.microsoft.com/office/drawing/2014/main" id="{8F308E0D-3B6D-4A76-8032-0689A02C3C4A}"/>
                    </a:ext>
                  </a:extLst>
                </p:cNvPr>
                <p:cNvSpPr>
                  <a:spLocks/>
                </p:cNvSpPr>
                <p:nvPr/>
              </p:nvSpPr>
              <p:spPr bwMode="auto">
                <a:xfrm rot="3600000">
                  <a:off x="1737959" y="2856648"/>
                  <a:ext cx="632595" cy="1463836"/>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grpFill/>
                <a:ln w="1270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latin typeface="Arial"/>
                    <a:ea typeface="+mn-ea"/>
                    <a:cs typeface="+mn-cs"/>
                  </a:endParaRPr>
                </a:p>
              </p:txBody>
            </p:sp>
            <p:sp>
              <p:nvSpPr>
                <p:cNvPr id="180" name="Freeform 8">
                  <a:extLst>
                    <a:ext uri="{FF2B5EF4-FFF2-40B4-BE49-F238E27FC236}">
                      <a16:creationId xmlns:a16="http://schemas.microsoft.com/office/drawing/2014/main" id="{3D1BF390-67C8-48B1-ABD4-CE5C8E84E007}"/>
                    </a:ext>
                  </a:extLst>
                </p:cNvPr>
                <p:cNvSpPr>
                  <a:spLocks/>
                </p:cNvSpPr>
                <p:nvPr/>
              </p:nvSpPr>
              <p:spPr bwMode="auto">
                <a:xfrm rot="3600000">
                  <a:off x="2295188" y="3245909"/>
                  <a:ext cx="443122" cy="151273"/>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grpFill/>
                <a:ln w="12700" cap="rnd">
                  <a:solidFill>
                    <a:schemeClr val="accent1"/>
                  </a:solidFill>
                  <a:prstDash val="solid"/>
                  <a:round/>
                  <a:headEnd/>
                  <a:tailEnd/>
                </a:ln>
              </p:spPr>
              <p:txBody>
                <a:bodyPr vert="horz" wrap="square" lIns="121920" tIns="60960" rIns="121920" bIns="60960" numCol="1" anchor="t" anchorCtr="0" compatLnSpc="1">
                  <a:prstTxWarp prst="textNoShape">
                    <a:avLst/>
                  </a:prstTxWarp>
                </a:bodyPr>
                <a:lstStyle/>
                <a:p>
                  <a:pPr defTabSz="914400"/>
                  <a:endParaRPr lang="en-US" sz="2400" kern="0">
                    <a:solidFill>
                      <a:srgbClr val="474746"/>
                    </a:solidFill>
                    <a:latin typeface="Arial"/>
                  </a:endParaRPr>
                </a:p>
              </p:txBody>
            </p:sp>
          </p:grpSp>
        </p:grpSp>
      </p:grpSp>
      <p:sp>
        <p:nvSpPr>
          <p:cNvPr id="81" name="Rectangle 80">
            <a:extLst>
              <a:ext uri="{FF2B5EF4-FFF2-40B4-BE49-F238E27FC236}">
                <a16:creationId xmlns:a16="http://schemas.microsoft.com/office/drawing/2014/main" id="{7AC33182-D1AE-4B29-AA79-ABF0BF47ABB8}"/>
              </a:ext>
            </a:extLst>
          </p:cNvPr>
          <p:cNvSpPr/>
          <p:nvPr/>
        </p:nvSpPr>
        <p:spPr>
          <a:xfrm>
            <a:off x="7587175" y="1698323"/>
            <a:ext cx="1099624" cy="242498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83" name="Collects documents…">
            <a:extLst>
              <a:ext uri="{FF2B5EF4-FFF2-40B4-BE49-F238E27FC236}">
                <a16:creationId xmlns:a16="http://schemas.microsoft.com/office/drawing/2014/main" id="{6089594A-6E1E-420E-BECC-8EFDD0210068}"/>
              </a:ext>
            </a:extLst>
          </p:cNvPr>
          <p:cNvSpPr txBox="1"/>
          <p:nvPr/>
        </p:nvSpPr>
        <p:spPr>
          <a:xfrm>
            <a:off x="7587175" y="3011765"/>
            <a:ext cx="1099624" cy="5578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19050" rIns="45720" bIns="19050" anchor="t" anchorCtr="0">
            <a:noAutofit/>
          </a:bodyPr>
          <a:lstStyle/>
          <a:p>
            <a:pPr marR="0" lvl="0" indent="0" algn="ctr" defTabSz="309563" fontAlgn="auto" hangingPunct="0">
              <a:lnSpc>
                <a:spcPct val="90000"/>
              </a:lnSpc>
              <a:spcBef>
                <a:spcPts val="0"/>
              </a:spcBef>
              <a:spcAft>
                <a:spcPts val="0"/>
              </a:spcAft>
              <a:buClrTx/>
              <a:buSzTx/>
              <a:buFontTx/>
              <a:buNone/>
              <a:tabLst/>
              <a:defRPr b="0"/>
            </a:pPr>
            <a:r>
              <a:rPr lang="en-US" sz="800" kern="0" dirty="0">
                <a:solidFill>
                  <a:srgbClr val="FFFFFF"/>
                </a:solidFill>
                <a:latin typeface="Amazon Ember" panose="02000000000000000000"/>
              </a:rPr>
              <a:t>Forecast key demand metrics faster and more accurately </a:t>
            </a:r>
            <a:br>
              <a:rPr lang="en-US" sz="800" kern="0" dirty="0">
                <a:solidFill>
                  <a:srgbClr val="FFFFFF"/>
                </a:solidFill>
                <a:latin typeface="Amazon Ember" panose="02000000000000000000"/>
              </a:rPr>
            </a:br>
            <a:r>
              <a:rPr lang="en-US" sz="800" kern="0" dirty="0">
                <a:solidFill>
                  <a:srgbClr val="FFFFFF"/>
                </a:solidFill>
                <a:latin typeface="Amazon Ember" panose="02000000000000000000"/>
              </a:rPr>
              <a:t>to meet customer demand and </a:t>
            </a:r>
            <a:br>
              <a:rPr lang="en-US" sz="800" kern="0" dirty="0">
                <a:solidFill>
                  <a:srgbClr val="FFFFFF"/>
                </a:solidFill>
                <a:latin typeface="Amazon Ember" panose="02000000000000000000"/>
              </a:rPr>
            </a:br>
            <a:r>
              <a:rPr lang="en-US" sz="800" kern="0" dirty="0">
                <a:solidFill>
                  <a:srgbClr val="FFFFFF"/>
                </a:solidFill>
                <a:latin typeface="Amazon Ember" panose="02000000000000000000"/>
              </a:rPr>
              <a:t>reduce waste</a:t>
            </a:r>
          </a:p>
        </p:txBody>
      </p:sp>
      <p:cxnSp>
        <p:nvCxnSpPr>
          <p:cNvPr id="84" name="Straight Connector 83">
            <a:extLst>
              <a:ext uri="{FF2B5EF4-FFF2-40B4-BE49-F238E27FC236}">
                <a16:creationId xmlns:a16="http://schemas.microsoft.com/office/drawing/2014/main" id="{B36EBB8D-B0B8-4058-80C7-475391A98F6F}"/>
              </a:ext>
            </a:extLst>
          </p:cNvPr>
          <p:cNvCxnSpPr>
            <a:cxnSpLocks/>
          </p:cNvCxnSpPr>
          <p:nvPr/>
        </p:nvCxnSpPr>
        <p:spPr>
          <a:xfrm>
            <a:off x="7987530" y="2727110"/>
            <a:ext cx="298914"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 name="Group 13">
            <a:extLst>
              <a:ext uri="{FF2B5EF4-FFF2-40B4-BE49-F238E27FC236}">
                <a16:creationId xmlns:a16="http://schemas.microsoft.com/office/drawing/2014/main" id="{918E425C-06B0-4D92-8FAD-E14D9DC11369}"/>
              </a:ext>
            </a:extLst>
          </p:cNvPr>
          <p:cNvGrpSpPr/>
          <p:nvPr/>
        </p:nvGrpSpPr>
        <p:grpSpPr>
          <a:xfrm>
            <a:off x="7906546" y="2022374"/>
            <a:ext cx="460882" cy="443501"/>
            <a:chOff x="10143823" y="4000755"/>
            <a:chExt cx="460882" cy="443501"/>
          </a:xfrm>
        </p:grpSpPr>
        <p:sp>
          <p:nvSpPr>
            <p:cNvPr id="191" name="Freeform: Shape 190">
              <a:extLst>
                <a:ext uri="{FF2B5EF4-FFF2-40B4-BE49-F238E27FC236}">
                  <a16:creationId xmlns:a16="http://schemas.microsoft.com/office/drawing/2014/main" id="{616805E1-7BA7-44DE-B04F-6CD4F4D32700}"/>
                </a:ext>
              </a:extLst>
            </p:cNvPr>
            <p:cNvSpPr/>
            <p:nvPr/>
          </p:nvSpPr>
          <p:spPr>
            <a:xfrm>
              <a:off x="10143823" y="4182275"/>
              <a:ext cx="70806" cy="218854"/>
            </a:xfrm>
            <a:custGeom>
              <a:avLst/>
              <a:gdLst>
                <a:gd name="connsiteX0" fmla="*/ 66300 w 70805"/>
                <a:gd name="connsiteY0" fmla="*/ 4828 h 218854"/>
                <a:gd name="connsiteX1" fmla="*/ 11265 w 70805"/>
                <a:gd name="connsiteY1" fmla="*/ 4828 h 218854"/>
                <a:gd name="connsiteX2" fmla="*/ 4828 w 70805"/>
                <a:gd name="connsiteY2" fmla="*/ 11265 h 218854"/>
                <a:gd name="connsiteX3" fmla="*/ 4828 w 70805"/>
                <a:gd name="connsiteY3" fmla="*/ 209521 h 218854"/>
                <a:gd name="connsiteX4" fmla="*/ 11265 w 70805"/>
                <a:gd name="connsiteY4" fmla="*/ 215958 h 218854"/>
                <a:gd name="connsiteX5" fmla="*/ 66300 w 70805"/>
                <a:gd name="connsiteY5" fmla="*/ 215958 h 218854"/>
                <a:gd name="connsiteX6" fmla="*/ 66300 w 70805"/>
                <a:gd name="connsiteY6" fmla="*/ 4828 h 21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218854">
                  <a:moveTo>
                    <a:pt x="66300" y="4828"/>
                  </a:moveTo>
                  <a:lnTo>
                    <a:pt x="11265" y="4828"/>
                  </a:lnTo>
                  <a:cubicBezTo>
                    <a:pt x="7724" y="4828"/>
                    <a:pt x="4828" y="7724"/>
                    <a:pt x="4828" y="11265"/>
                  </a:cubicBezTo>
                  <a:lnTo>
                    <a:pt x="4828" y="209521"/>
                  </a:lnTo>
                  <a:cubicBezTo>
                    <a:pt x="4828" y="213061"/>
                    <a:pt x="7724" y="215958"/>
                    <a:pt x="11265" y="215958"/>
                  </a:cubicBezTo>
                  <a:lnTo>
                    <a:pt x="66300" y="215958"/>
                  </a:lnTo>
                  <a:lnTo>
                    <a:pt x="66300" y="4828"/>
                  </a:lnTo>
                  <a:close/>
                </a:path>
              </a:pathLst>
            </a:custGeom>
            <a:noFill/>
            <a:ln w="12700" cap="flat">
              <a:solidFill>
                <a:schemeClr val="tx2"/>
              </a:solid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FE343874-9443-4268-8D8F-F9165D12E2A3}"/>
                </a:ext>
              </a:extLst>
            </p:cNvPr>
            <p:cNvSpPr/>
            <p:nvPr/>
          </p:nvSpPr>
          <p:spPr>
            <a:xfrm>
              <a:off x="10205296" y="4090871"/>
              <a:ext cx="70806" cy="312189"/>
            </a:xfrm>
            <a:custGeom>
              <a:avLst/>
              <a:gdLst>
                <a:gd name="connsiteX0" fmla="*/ 59863 w 70805"/>
                <a:gd name="connsiteY0" fmla="*/ 4828 h 312189"/>
                <a:gd name="connsiteX1" fmla="*/ 11265 w 70805"/>
                <a:gd name="connsiteY1" fmla="*/ 4828 h 312189"/>
                <a:gd name="connsiteX2" fmla="*/ 4828 w 70805"/>
                <a:gd name="connsiteY2" fmla="*/ 11265 h 312189"/>
                <a:gd name="connsiteX3" fmla="*/ 4828 w 70805"/>
                <a:gd name="connsiteY3" fmla="*/ 307362 h 312189"/>
                <a:gd name="connsiteX4" fmla="*/ 66300 w 70805"/>
                <a:gd name="connsiteY4" fmla="*/ 307362 h 312189"/>
                <a:gd name="connsiteX5" fmla="*/ 66300 w 70805"/>
                <a:gd name="connsiteY5" fmla="*/ 11265 h 312189"/>
                <a:gd name="connsiteX6" fmla="*/ 59863 w 70805"/>
                <a:gd name="connsiteY6" fmla="*/ 4828 h 3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312189">
                  <a:moveTo>
                    <a:pt x="59863" y="4828"/>
                  </a:moveTo>
                  <a:lnTo>
                    <a:pt x="11265" y="4828"/>
                  </a:lnTo>
                  <a:cubicBezTo>
                    <a:pt x="7724" y="4828"/>
                    <a:pt x="4828" y="7724"/>
                    <a:pt x="4828" y="11265"/>
                  </a:cubicBezTo>
                  <a:lnTo>
                    <a:pt x="4828" y="307362"/>
                  </a:lnTo>
                  <a:lnTo>
                    <a:pt x="66300" y="307362"/>
                  </a:lnTo>
                  <a:lnTo>
                    <a:pt x="66300" y="11265"/>
                  </a:lnTo>
                  <a:cubicBezTo>
                    <a:pt x="66300" y="7724"/>
                    <a:pt x="63403" y="4828"/>
                    <a:pt x="59863" y="4828"/>
                  </a:cubicBezTo>
                  <a:close/>
                </a:path>
              </a:pathLst>
            </a:custGeom>
            <a:noFill/>
            <a:ln w="12700" cap="flat">
              <a:solidFill>
                <a:schemeClr val="tx2"/>
              </a:solid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7E24B8CE-0A84-45BB-BC3A-65E9515977AA}"/>
                </a:ext>
              </a:extLst>
            </p:cNvPr>
            <p:cNvSpPr/>
            <p:nvPr/>
          </p:nvSpPr>
          <p:spPr>
            <a:xfrm>
              <a:off x="10402265" y="4164895"/>
              <a:ext cx="9655" cy="9655"/>
            </a:xfrm>
            <a:custGeom>
              <a:avLst/>
              <a:gdLst>
                <a:gd name="connsiteX0" fmla="*/ 4828 w 9655"/>
                <a:gd name="connsiteY0" fmla="*/ 4828 h 9655"/>
                <a:gd name="connsiteX1" fmla="*/ 4828 w 9655"/>
                <a:gd name="connsiteY1" fmla="*/ 4828 h 9655"/>
                <a:gd name="connsiteX2" fmla="*/ 4828 w 9655"/>
                <a:gd name="connsiteY2" fmla="*/ 4828 h 9655"/>
              </a:gdLst>
              <a:ahLst/>
              <a:cxnLst>
                <a:cxn ang="0">
                  <a:pos x="connsiteX0" y="connsiteY0"/>
                </a:cxn>
                <a:cxn ang="0">
                  <a:pos x="connsiteX1" y="connsiteY1"/>
                </a:cxn>
                <a:cxn ang="0">
                  <a:pos x="connsiteX2" y="connsiteY2"/>
                </a:cxn>
              </a:cxnLst>
              <a:rect l="l" t="t" r="r" b="b"/>
              <a:pathLst>
                <a:path w="9655" h="9655">
                  <a:moveTo>
                    <a:pt x="4828" y="4828"/>
                  </a:moveTo>
                  <a:lnTo>
                    <a:pt x="4828" y="4828"/>
                  </a:lnTo>
                  <a:lnTo>
                    <a:pt x="4828" y="4828"/>
                  </a:lnTo>
                  <a:close/>
                </a:path>
              </a:pathLst>
            </a:custGeom>
            <a:noFill/>
            <a:ln w="12700" cap="flat">
              <a:solidFill>
                <a:schemeClr val="tx2"/>
              </a:solid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BA6B9069-B75E-4DB8-B8A2-0D6730267BEF}"/>
                </a:ext>
              </a:extLst>
            </p:cNvPr>
            <p:cNvSpPr/>
            <p:nvPr/>
          </p:nvSpPr>
          <p:spPr>
            <a:xfrm>
              <a:off x="10279642" y="4434601"/>
              <a:ext cx="325063" cy="9655"/>
            </a:xfrm>
            <a:custGeom>
              <a:avLst/>
              <a:gdLst>
                <a:gd name="connsiteX0" fmla="*/ 4828 w 325062"/>
                <a:gd name="connsiteY0" fmla="*/ 4828 h 9655"/>
                <a:gd name="connsiteX1" fmla="*/ 322810 w 325062"/>
                <a:gd name="connsiteY1" fmla="*/ 4828 h 9655"/>
              </a:gdLst>
              <a:ahLst/>
              <a:cxnLst>
                <a:cxn ang="0">
                  <a:pos x="connsiteX0" y="connsiteY0"/>
                </a:cxn>
                <a:cxn ang="0">
                  <a:pos x="connsiteX1" y="connsiteY1"/>
                </a:cxn>
              </a:cxnLst>
              <a:rect l="l" t="t" r="r" b="b"/>
              <a:pathLst>
                <a:path w="325062" h="9655">
                  <a:moveTo>
                    <a:pt x="4828" y="4828"/>
                  </a:moveTo>
                  <a:lnTo>
                    <a:pt x="322810" y="4828"/>
                  </a:lnTo>
                </a:path>
              </a:pathLst>
            </a:custGeom>
            <a:ln w="12700" cap="flat">
              <a:solidFill>
                <a:schemeClr val="tx2"/>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32850236-52E8-43FD-B957-7634672CAED8}"/>
                </a:ext>
              </a:extLst>
            </p:cNvPr>
            <p:cNvSpPr/>
            <p:nvPr/>
          </p:nvSpPr>
          <p:spPr>
            <a:xfrm>
              <a:off x="10330815" y="4229586"/>
              <a:ext cx="225291" cy="212417"/>
            </a:xfrm>
            <a:custGeom>
              <a:avLst/>
              <a:gdLst>
                <a:gd name="connsiteX0" fmla="*/ 4828 w 225291"/>
                <a:gd name="connsiteY0" fmla="*/ 209843 h 212417"/>
                <a:gd name="connsiteX1" fmla="*/ 54070 w 225291"/>
                <a:gd name="connsiteY1" fmla="*/ 94944 h 212417"/>
                <a:gd name="connsiteX2" fmla="*/ 95910 w 225291"/>
                <a:gd name="connsiteY2" fmla="*/ 94944 h 212417"/>
                <a:gd name="connsiteX3" fmla="*/ 127129 w 225291"/>
                <a:gd name="connsiteY3" fmla="*/ 137428 h 212417"/>
                <a:gd name="connsiteX4" fmla="*/ 163497 w 225291"/>
                <a:gd name="connsiteY4" fmla="*/ 4828 h 212417"/>
                <a:gd name="connsiteX5" fmla="*/ 220464 w 225291"/>
                <a:gd name="connsiteY5" fmla="*/ 209843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291" h="212417">
                  <a:moveTo>
                    <a:pt x="4828" y="209843"/>
                  </a:moveTo>
                  <a:lnTo>
                    <a:pt x="54070" y="94944"/>
                  </a:lnTo>
                  <a:lnTo>
                    <a:pt x="95910" y="94944"/>
                  </a:lnTo>
                  <a:lnTo>
                    <a:pt x="127129" y="137428"/>
                  </a:lnTo>
                  <a:lnTo>
                    <a:pt x="163497" y="4828"/>
                  </a:lnTo>
                  <a:lnTo>
                    <a:pt x="220464" y="209843"/>
                  </a:lnTo>
                </a:path>
              </a:pathLst>
            </a:custGeom>
            <a:noFill/>
            <a:ln w="12700" cap="flat">
              <a:solidFill>
                <a:schemeClr val="tx2"/>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9D32C357-918F-4AB1-8231-710128634340}"/>
                </a:ext>
              </a:extLst>
            </p:cNvPr>
            <p:cNvSpPr/>
            <p:nvPr/>
          </p:nvSpPr>
          <p:spPr>
            <a:xfrm>
              <a:off x="10266768" y="4245356"/>
              <a:ext cx="70806" cy="80461"/>
            </a:xfrm>
            <a:custGeom>
              <a:avLst/>
              <a:gdLst>
                <a:gd name="connsiteX0" fmla="*/ 4828 w 70805"/>
                <a:gd name="connsiteY0" fmla="*/ 4828 h 80461"/>
                <a:gd name="connsiteX1" fmla="*/ 53748 w 70805"/>
                <a:gd name="connsiteY1" fmla="*/ 4828 h 80461"/>
                <a:gd name="connsiteX2" fmla="*/ 66300 w 70805"/>
                <a:gd name="connsiteY2" fmla="*/ 17380 h 80461"/>
                <a:gd name="connsiteX3" fmla="*/ 66300 w 70805"/>
                <a:gd name="connsiteY3" fmla="*/ 77886 h 80461"/>
              </a:gdLst>
              <a:ahLst/>
              <a:cxnLst>
                <a:cxn ang="0">
                  <a:pos x="connsiteX0" y="connsiteY0"/>
                </a:cxn>
                <a:cxn ang="0">
                  <a:pos x="connsiteX1" y="connsiteY1"/>
                </a:cxn>
                <a:cxn ang="0">
                  <a:pos x="connsiteX2" y="connsiteY2"/>
                </a:cxn>
                <a:cxn ang="0">
                  <a:pos x="connsiteX3" y="connsiteY3"/>
                </a:cxn>
              </a:cxnLst>
              <a:rect l="l" t="t" r="r" b="b"/>
              <a:pathLst>
                <a:path w="70805" h="80461">
                  <a:moveTo>
                    <a:pt x="4828" y="4828"/>
                  </a:moveTo>
                  <a:lnTo>
                    <a:pt x="53748" y="4828"/>
                  </a:lnTo>
                  <a:cubicBezTo>
                    <a:pt x="60507" y="4828"/>
                    <a:pt x="66300" y="10299"/>
                    <a:pt x="66300" y="17380"/>
                  </a:cubicBezTo>
                  <a:lnTo>
                    <a:pt x="66300" y="77886"/>
                  </a:lnTo>
                </a:path>
              </a:pathLst>
            </a:custGeom>
            <a:noFill/>
            <a:ln w="12700" cap="flat">
              <a:solidFill>
                <a:schemeClr val="tx2"/>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C0B78E2A-A965-413D-89B3-ED129A49797C}"/>
                </a:ext>
              </a:extLst>
            </p:cNvPr>
            <p:cNvSpPr/>
            <p:nvPr/>
          </p:nvSpPr>
          <p:spPr>
            <a:xfrm>
              <a:off x="10328441" y="4000755"/>
              <a:ext cx="263912" cy="267131"/>
            </a:xfrm>
            <a:custGeom>
              <a:avLst/>
              <a:gdLst>
                <a:gd name="connsiteX0" fmla="*/ 120491 w 263912"/>
                <a:gd name="connsiteY0" fmla="*/ 262303 h 267130"/>
                <a:gd name="connsiteX1" fmla="*/ 5270 w 263912"/>
                <a:gd name="connsiteY1" fmla="*/ 142255 h 267130"/>
                <a:gd name="connsiteX2" fmla="*/ 134008 w 263912"/>
                <a:gd name="connsiteY2" fmla="*/ 4828 h 267130"/>
                <a:gd name="connsiteX3" fmla="*/ 219297 w 263912"/>
                <a:gd name="connsiteY3" fmla="*/ 230119 h 267130"/>
              </a:gdLst>
              <a:ahLst/>
              <a:cxnLst>
                <a:cxn ang="0">
                  <a:pos x="connsiteX0" y="connsiteY0"/>
                </a:cxn>
                <a:cxn ang="0">
                  <a:pos x="connsiteX1" y="connsiteY1"/>
                </a:cxn>
                <a:cxn ang="0">
                  <a:pos x="connsiteX2" y="connsiteY2"/>
                </a:cxn>
                <a:cxn ang="0">
                  <a:pos x="connsiteX3" y="connsiteY3"/>
                </a:cxn>
              </a:cxnLst>
              <a:rect l="l" t="t" r="r" b="b"/>
              <a:pathLst>
                <a:path w="263912" h="267130">
                  <a:moveTo>
                    <a:pt x="120491" y="262303"/>
                  </a:moveTo>
                  <a:cubicBezTo>
                    <a:pt x="120491" y="262303"/>
                    <a:pt x="16213" y="253292"/>
                    <a:pt x="5270" y="142255"/>
                  </a:cubicBezTo>
                  <a:cubicBezTo>
                    <a:pt x="-201" y="87220"/>
                    <a:pt x="45179" y="4828"/>
                    <a:pt x="134008" y="4828"/>
                  </a:cubicBezTo>
                  <a:cubicBezTo>
                    <a:pt x="247941" y="5150"/>
                    <a:pt x="307161" y="149980"/>
                    <a:pt x="219297" y="230119"/>
                  </a:cubicBezTo>
                </a:path>
              </a:pathLst>
            </a:custGeom>
            <a:noFill/>
            <a:ln w="12700" cap="flat">
              <a:solidFill>
                <a:schemeClr val="accent1"/>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F8EDE582-4BE4-411F-8B8C-061F38A7D235}"/>
                </a:ext>
              </a:extLst>
            </p:cNvPr>
            <p:cNvSpPr/>
            <p:nvPr/>
          </p:nvSpPr>
          <p:spPr>
            <a:xfrm>
              <a:off x="10457622" y="4002042"/>
              <a:ext cx="9655" cy="144830"/>
            </a:xfrm>
            <a:custGeom>
              <a:avLst/>
              <a:gdLst>
                <a:gd name="connsiteX0" fmla="*/ 4828 w 9655"/>
                <a:gd name="connsiteY0" fmla="*/ 4828 h 144830"/>
                <a:gd name="connsiteX1" fmla="*/ 4828 w 9655"/>
                <a:gd name="connsiteY1" fmla="*/ 140968 h 144830"/>
              </a:gdLst>
              <a:ahLst/>
              <a:cxnLst>
                <a:cxn ang="0">
                  <a:pos x="connsiteX0" y="connsiteY0"/>
                </a:cxn>
                <a:cxn ang="0">
                  <a:pos x="connsiteX1" y="connsiteY1"/>
                </a:cxn>
              </a:cxnLst>
              <a:rect l="l" t="t" r="r" b="b"/>
              <a:pathLst>
                <a:path w="9655" h="144830">
                  <a:moveTo>
                    <a:pt x="4828" y="4828"/>
                  </a:moveTo>
                  <a:lnTo>
                    <a:pt x="4828" y="140968"/>
                  </a:lnTo>
                </a:path>
              </a:pathLst>
            </a:custGeom>
            <a:ln w="12700" cap="flat">
              <a:solidFill>
                <a:schemeClr val="accent1"/>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59CCF6E7-B865-4E39-98F9-290793E06434}"/>
                </a:ext>
              </a:extLst>
            </p:cNvPr>
            <p:cNvSpPr/>
            <p:nvPr/>
          </p:nvSpPr>
          <p:spPr>
            <a:xfrm>
              <a:off x="10457622" y="4138182"/>
              <a:ext cx="99772" cy="93335"/>
            </a:xfrm>
            <a:custGeom>
              <a:avLst/>
              <a:gdLst>
                <a:gd name="connsiteX0" fmla="*/ 4828 w 99771"/>
                <a:gd name="connsiteY0" fmla="*/ 4828 h 93334"/>
                <a:gd name="connsiteX1" fmla="*/ 96231 w 99771"/>
                <a:gd name="connsiteY1" fmla="*/ 90438 h 93334"/>
              </a:gdLst>
              <a:ahLst/>
              <a:cxnLst>
                <a:cxn ang="0">
                  <a:pos x="connsiteX0" y="connsiteY0"/>
                </a:cxn>
                <a:cxn ang="0">
                  <a:pos x="connsiteX1" y="connsiteY1"/>
                </a:cxn>
              </a:cxnLst>
              <a:rect l="l" t="t" r="r" b="b"/>
              <a:pathLst>
                <a:path w="99771" h="93334">
                  <a:moveTo>
                    <a:pt x="4828" y="4828"/>
                  </a:moveTo>
                  <a:lnTo>
                    <a:pt x="96231" y="90438"/>
                  </a:lnTo>
                </a:path>
              </a:pathLst>
            </a:custGeom>
            <a:ln w="12700" cap="flat">
              <a:solidFill>
                <a:schemeClr val="accent1"/>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BCB68865-2B65-4923-AFEB-48AC87893EB1}"/>
                </a:ext>
              </a:extLst>
            </p:cNvPr>
            <p:cNvSpPr/>
            <p:nvPr/>
          </p:nvSpPr>
          <p:spPr>
            <a:xfrm>
              <a:off x="10328884" y="4042916"/>
              <a:ext cx="231728" cy="102990"/>
            </a:xfrm>
            <a:custGeom>
              <a:avLst/>
              <a:gdLst>
                <a:gd name="connsiteX0" fmla="*/ 227544 w 231728"/>
                <a:gd name="connsiteY0" fmla="*/ 4828 h 102990"/>
                <a:gd name="connsiteX1" fmla="*/ 133565 w 231728"/>
                <a:gd name="connsiteY1" fmla="*/ 100094 h 102990"/>
                <a:gd name="connsiteX2" fmla="*/ 4828 w 231728"/>
                <a:gd name="connsiteY2" fmla="*/ 100094 h 102990"/>
              </a:gdLst>
              <a:ahLst/>
              <a:cxnLst>
                <a:cxn ang="0">
                  <a:pos x="connsiteX0" y="connsiteY0"/>
                </a:cxn>
                <a:cxn ang="0">
                  <a:pos x="connsiteX1" y="connsiteY1"/>
                </a:cxn>
                <a:cxn ang="0">
                  <a:pos x="connsiteX2" y="connsiteY2"/>
                </a:cxn>
              </a:cxnLst>
              <a:rect l="l" t="t" r="r" b="b"/>
              <a:pathLst>
                <a:path w="231728" h="102990">
                  <a:moveTo>
                    <a:pt x="227544" y="4828"/>
                  </a:moveTo>
                  <a:lnTo>
                    <a:pt x="133565" y="100094"/>
                  </a:lnTo>
                  <a:lnTo>
                    <a:pt x="4828" y="100094"/>
                  </a:lnTo>
                </a:path>
              </a:pathLst>
            </a:custGeom>
            <a:noFill/>
            <a:ln w="12700" cap="flat">
              <a:solidFill>
                <a:schemeClr val="accent1"/>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6837B61D-8AB2-40C3-A134-F2BB069F989E}"/>
                </a:ext>
              </a:extLst>
            </p:cNvPr>
            <p:cNvSpPr/>
            <p:nvPr/>
          </p:nvSpPr>
          <p:spPr>
            <a:xfrm>
              <a:off x="10244883" y="4393405"/>
              <a:ext cx="67587" cy="9655"/>
            </a:xfrm>
            <a:custGeom>
              <a:avLst/>
              <a:gdLst>
                <a:gd name="connsiteX0" fmla="*/ 63403 w 67587"/>
                <a:gd name="connsiteY0" fmla="*/ 4828 h 9655"/>
                <a:gd name="connsiteX1" fmla="*/ 4828 w 67587"/>
                <a:gd name="connsiteY1" fmla="*/ 4828 h 9655"/>
              </a:gdLst>
              <a:ahLst/>
              <a:cxnLst>
                <a:cxn ang="0">
                  <a:pos x="connsiteX0" y="connsiteY0"/>
                </a:cxn>
                <a:cxn ang="0">
                  <a:pos x="connsiteX1" y="connsiteY1"/>
                </a:cxn>
              </a:cxnLst>
              <a:rect l="l" t="t" r="r" b="b"/>
              <a:pathLst>
                <a:path w="67587" h="9655">
                  <a:moveTo>
                    <a:pt x="63403" y="4828"/>
                  </a:moveTo>
                  <a:lnTo>
                    <a:pt x="4828" y="4828"/>
                  </a:lnTo>
                </a:path>
              </a:pathLst>
            </a:custGeom>
            <a:ln w="12700" cap="flat">
              <a:solidFill>
                <a:schemeClr val="tx2"/>
              </a:solidFill>
              <a:prstDash val="solid"/>
              <a:round/>
            </a:ln>
          </p:spPr>
          <p:txBody>
            <a:bodyPr rtlCol="0" anchor="ctr"/>
            <a:lstStyle/>
            <a:p>
              <a:endParaRPr lang="en-US"/>
            </a:p>
          </p:txBody>
        </p:sp>
      </p:grpSp>
      <p:grpSp>
        <p:nvGrpSpPr>
          <p:cNvPr id="21" name="Group 20">
            <a:extLst>
              <a:ext uri="{FF2B5EF4-FFF2-40B4-BE49-F238E27FC236}">
                <a16:creationId xmlns:a16="http://schemas.microsoft.com/office/drawing/2014/main" id="{C57D1CA3-36C3-4173-9A60-E9A64D35B48F}"/>
              </a:ext>
            </a:extLst>
          </p:cNvPr>
          <p:cNvGrpSpPr/>
          <p:nvPr/>
        </p:nvGrpSpPr>
        <p:grpSpPr>
          <a:xfrm>
            <a:off x="3127229" y="1999148"/>
            <a:ext cx="575772" cy="410038"/>
            <a:chOff x="10086213" y="329380"/>
            <a:chExt cx="575772" cy="410038"/>
          </a:xfrm>
        </p:grpSpPr>
        <p:sp>
          <p:nvSpPr>
            <p:cNvPr id="203" name="Freeform: Shape 202">
              <a:extLst>
                <a:ext uri="{FF2B5EF4-FFF2-40B4-BE49-F238E27FC236}">
                  <a16:creationId xmlns:a16="http://schemas.microsoft.com/office/drawing/2014/main" id="{CF85DAFF-0A0F-456D-96C3-A38E43D94062}"/>
                </a:ext>
              </a:extLst>
            </p:cNvPr>
            <p:cNvSpPr/>
            <p:nvPr/>
          </p:nvSpPr>
          <p:spPr>
            <a:xfrm>
              <a:off x="10171663" y="536495"/>
              <a:ext cx="16092" cy="16092"/>
            </a:xfrm>
            <a:custGeom>
              <a:avLst/>
              <a:gdLst>
                <a:gd name="connsiteX0" fmla="*/ 16575 w 16092"/>
                <a:gd name="connsiteY0" fmla="*/ 9494 h 16092"/>
                <a:gd name="connsiteX1" fmla="*/ 9494 w 16092"/>
                <a:gd name="connsiteY1" fmla="*/ 16575 h 16092"/>
                <a:gd name="connsiteX2" fmla="*/ 2414 w 16092"/>
                <a:gd name="connsiteY2" fmla="*/ 9494 h 16092"/>
                <a:gd name="connsiteX3" fmla="*/ 9494 w 16092"/>
                <a:gd name="connsiteY3" fmla="*/ 2414 h 16092"/>
                <a:gd name="connsiteX4" fmla="*/ 16575 w 16092"/>
                <a:gd name="connsiteY4" fmla="*/ 9494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6575" y="9494"/>
                  </a:moveTo>
                  <a:cubicBezTo>
                    <a:pt x="16575" y="13405"/>
                    <a:pt x="13405" y="16575"/>
                    <a:pt x="9494" y="16575"/>
                  </a:cubicBezTo>
                  <a:cubicBezTo>
                    <a:pt x="5584" y="16575"/>
                    <a:pt x="2414" y="13405"/>
                    <a:pt x="2414" y="9494"/>
                  </a:cubicBezTo>
                  <a:cubicBezTo>
                    <a:pt x="2414" y="5584"/>
                    <a:pt x="5584" y="2414"/>
                    <a:pt x="9494" y="2414"/>
                  </a:cubicBezTo>
                  <a:cubicBezTo>
                    <a:pt x="13405" y="2414"/>
                    <a:pt x="16575" y="5584"/>
                    <a:pt x="16575" y="9494"/>
                  </a:cubicBezTo>
                  <a:close/>
                </a:path>
              </a:pathLst>
            </a:custGeom>
            <a:solidFill>
              <a:srgbClr val="232F3E"/>
            </a:solidFill>
            <a:ln w="12700" cap="flat">
              <a:solidFill>
                <a:schemeClr val="tx2"/>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AEF9826-658B-4B50-94DD-97CB35FD8F09}"/>
                </a:ext>
              </a:extLst>
            </p:cNvPr>
            <p:cNvSpPr/>
            <p:nvPr/>
          </p:nvSpPr>
          <p:spPr>
            <a:xfrm>
              <a:off x="10171663" y="489184"/>
              <a:ext cx="16092" cy="16092"/>
            </a:xfrm>
            <a:custGeom>
              <a:avLst/>
              <a:gdLst>
                <a:gd name="connsiteX0" fmla="*/ 16575 w 16092"/>
                <a:gd name="connsiteY0" fmla="*/ 9494 h 16092"/>
                <a:gd name="connsiteX1" fmla="*/ 9494 w 16092"/>
                <a:gd name="connsiteY1" fmla="*/ 16575 h 16092"/>
                <a:gd name="connsiteX2" fmla="*/ 2414 w 16092"/>
                <a:gd name="connsiteY2" fmla="*/ 9494 h 16092"/>
                <a:gd name="connsiteX3" fmla="*/ 9494 w 16092"/>
                <a:gd name="connsiteY3" fmla="*/ 2414 h 16092"/>
                <a:gd name="connsiteX4" fmla="*/ 16575 w 16092"/>
                <a:gd name="connsiteY4" fmla="*/ 9494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6575" y="9494"/>
                  </a:moveTo>
                  <a:cubicBezTo>
                    <a:pt x="16575" y="13405"/>
                    <a:pt x="13405" y="16575"/>
                    <a:pt x="9494" y="16575"/>
                  </a:cubicBezTo>
                  <a:cubicBezTo>
                    <a:pt x="5584" y="16575"/>
                    <a:pt x="2414" y="13405"/>
                    <a:pt x="2414" y="9494"/>
                  </a:cubicBezTo>
                  <a:cubicBezTo>
                    <a:pt x="2414" y="5584"/>
                    <a:pt x="5584" y="2414"/>
                    <a:pt x="9494" y="2414"/>
                  </a:cubicBezTo>
                  <a:cubicBezTo>
                    <a:pt x="13405" y="2414"/>
                    <a:pt x="16575" y="5584"/>
                    <a:pt x="16575" y="9494"/>
                  </a:cubicBezTo>
                  <a:close/>
                </a:path>
              </a:pathLst>
            </a:custGeom>
            <a:solidFill>
              <a:srgbClr val="232F3E"/>
            </a:solidFill>
            <a:ln w="12700" cap="flat">
              <a:solidFill>
                <a:schemeClr val="tx2"/>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968E6F8-BD8C-458E-B3C6-99227CD5FA7D}"/>
                </a:ext>
              </a:extLst>
            </p:cNvPr>
            <p:cNvSpPr/>
            <p:nvPr/>
          </p:nvSpPr>
          <p:spPr>
            <a:xfrm>
              <a:off x="10171663" y="580587"/>
              <a:ext cx="16092" cy="16092"/>
            </a:xfrm>
            <a:custGeom>
              <a:avLst/>
              <a:gdLst>
                <a:gd name="connsiteX0" fmla="*/ 16575 w 16092"/>
                <a:gd name="connsiteY0" fmla="*/ 9494 h 16092"/>
                <a:gd name="connsiteX1" fmla="*/ 9494 w 16092"/>
                <a:gd name="connsiteY1" fmla="*/ 16575 h 16092"/>
                <a:gd name="connsiteX2" fmla="*/ 2414 w 16092"/>
                <a:gd name="connsiteY2" fmla="*/ 9494 h 16092"/>
                <a:gd name="connsiteX3" fmla="*/ 9494 w 16092"/>
                <a:gd name="connsiteY3" fmla="*/ 2414 h 16092"/>
                <a:gd name="connsiteX4" fmla="*/ 16575 w 16092"/>
                <a:gd name="connsiteY4" fmla="*/ 9494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6575" y="9494"/>
                  </a:moveTo>
                  <a:cubicBezTo>
                    <a:pt x="16575" y="13405"/>
                    <a:pt x="13405" y="16575"/>
                    <a:pt x="9494" y="16575"/>
                  </a:cubicBezTo>
                  <a:cubicBezTo>
                    <a:pt x="5584" y="16575"/>
                    <a:pt x="2414" y="13405"/>
                    <a:pt x="2414" y="9494"/>
                  </a:cubicBezTo>
                  <a:cubicBezTo>
                    <a:pt x="2414" y="5584"/>
                    <a:pt x="5584" y="2414"/>
                    <a:pt x="9494" y="2414"/>
                  </a:cubicBezTo>
                  <a:cubicBezTo>
                    <a:pt x="13405" y="2414"/>
                    <a:pt x="16575" y="5584"/>
                    <a:pt x="16575" y="9494"/>
                  </a:cubicBezTo>
                  <a:close/>
                </a:path>
              </a:pathLst>
            </a:custGeom>
            <a:solidFill>
              <a:srgbClr val="232F3E"/>
            </a:solidFill>
            <a:ln w="12700" cap="flat">
              <a:solidFill>
                <a:schemeClr val="tx2"/>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E2E30CB-2F61-44E0-A3AD-1937A93E28B4}"/>
                </a:ext>
              </a:extLst>
            </p:cNvPr>
            <p:cNvSpPr/>
            <p:nvPr/>
          </p:nvSpPr>
          <p:spPr>
            <a:xfrm>
              <a:off x="10165701" y="433979"/>
              <a:ext cx="119082" cy="28966"/>
            </a:xfrm>
            <a:custGeom>
              <a:avLst/>
              <a:gdLst>
                <a:gd name="connsiteX0" fmla="*/ 1617 w 119082"/>
                <a:gd name="connsiteY0" fmla="*/ 1617 h 28966"/>
                <a:gd name="connsiteX1" fmla="*/ 118125 w 119082"/>
                <a:gd name="connsiteY1" fmla="*/ 1617 h 28966"/>
                <a:gd name="connsiteX2" fmla="*/ 118125 w 119082"/>
                <a:gd name="connsiteY2" fmla="*/ 29618 h 28966"/>
                <a:gd name="connsiteX3" fmla="*/ 1617 w 119082"/>
                <a:gd name="connsiteY3" fmla="*/ 29618 h 28966"/>
              </a:gdLst>
              <a:ahLst/>
              <a:cxnLst>
                <a:cxn ang="0">
                  <a:pos x="connsiteX0" y="connsiteY0"/>
                </a:cxn>
                <a:cxn ang="0">
                  <a:pos x="connsiteX1" y="connsiteY1"/>
                </a:cxn>
                <a:cxn ang="0">
                  <a:pos x="connsiteX2" y="connsiteY2"/>
                </a:cxn>
                <a:cxn ang="0">
                  <a:pos x="connsiteX3" y="connsiteY3"/>
                </a:cxn>
              </a:cxnLst>
              <a:rect l="l" t="t" r="r" b="b"/>
              <a:pathLst>
                <a:path w="119082" h="28966">
                  <a:moveTo>
                    <a:pt x="1617" y="1617"/>
                  </a:moveTo>
                  <a:lnTo>
                    <a:pt x="118125" y="1617"/>
                  </a:lnTo>
                  <a:lnTo>
                    <a:pt x="118125" y="29618"/>
                  </a:lnTo>
                  <a:lnTo>
                    <a:pt x="1617" y="29618"/>
                  </a:lnTo>
                  <a:close/>
                </a:path>
              </a:pathLst>
            </a:custGeom>
            <a:noFill/>
            <a:ln w="12700" cap="flat">
              <a:solidFill>
                <a:schemeClr val="tx2"/>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45175408-FD74-4CC2-9457-B1A8CBA9F509}"/>
                </a:ext>
              </a:extLst>
            </p:cNvPr>
            <p:cNvSpPr/>
            <p:nvPr/>
          </p:nvSpPr>
          <p:spPr>
            <a:xfrm>
              <a:off x="10374256" y="578166"/>
              <a:ext cx="138393" cy="74024"/>
            </a:xfrm>
            <a:custGeom>
              <a:avLst/>
              <a:gdLst>
                <a:gd name="connsiteX0" fmla="*/ 1939 w 138393"/>
                <a:gd name="connsiteY0" fmla="*/ 71458 h 74024"/>
                <a:gd name="connsiteX1" fmla="*/ 1617 w 138393"/>
                <a:gd name="connsiteY1" fmla="*/ 68561 h 74024"/>
                <a:gd name="connsiteX2" fmla="*/ 70170 w 138393"/>
                <a:gd name="connsiteY2" fmla="*/ 1617 h 74024"/>
                <a:gd name="connsiteX3" fmla="*/ 138723 w 138393"/>
                <a:gd name="connsiteY3" fmla="*/ 68561 h 74024"/>
                <a:gd name="connsiteX4" fmla="*/ 138401 w 138393"/>
                <a:gd name="connsiteY4" fmla="*/ 71458 h 74024"/>
                <a:gd name="connsiteX5" fmla="*/ 137757 w 138393"/>
                <a:gd name="connsiteY5" fmla="*/ 73389 h 74024"/>
                <a:gd name="connsiteX6" fmla="*/ 3226 w 138393"/>
                <a:gd name="connsiteY6" fmla="*/ 74354 h 74024"/>
                <a:gd name="connsiteX7" fmla="*/ 1939 w 138393"/>
                <a:gd name="connsiteY7" fmla="*/ 7145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3" h="74024">
                  <a:moveTo>
                    <a:pt x="1939" y="71458"/>
                  </a:moveTo>
                  <a:cubicBezTo>
                    <a:pt x="1617" y="70492"/>
                    <a:pt x="1617" y="69526"/>
                    <a:pt x="1617" y="68561"/>
                  </a:cubicBezTo>
                  <a:cubicBezTo>
                    <a:pt x="2261" y="31549"/>
                    <a:pt x="32836" y="1617"/>
                    <a:pt x="70170" y="1617"/>
                  </a:cubicBezTo>
                  <a:cubicBezTo>
                    <a:pt x="107504" y="1617"/>
                    <a:pt x="137757" y="31549"/>
                    <a:pt x="138723" y="68561"/>
                  </a:cubicBezTo>
                  <a:cubicBezTo>
                    <a:pt x="138723" y="69526"/>
                    <a:pt x="138723" y="70492"/>
                    <a:pt x="138401" y="71458"/>
                  </a:cubicBezTo>
                  <a:lnTo>
                    <a:pt x="137757" y="73389"/>
                  </a:lnTo>
                  <a:lnTo>
                    <a:pt x="3226" y="74354"/>
                  </a:lnTo>
                  <a:lnTo>
                    <a:pt x="1939" y="71458"/>
                  </a:lnTo>
                  <a:close/>
                </a:path>
              </a:pathLst>
            </a:custGeom>
            <a:noFill/>
            <a:ln w="12700" cap="flat">
              <a:solidFill>
                <a:schemeClr val="tx2"/>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548E7B8C-6C64-427B-85C1-3D2B5FFC8271}"/>
                </a:ext>
              </a:extLst>
            </p:cNvPr>
            <p:cNvSpPr/>
            <p:nvPr/>
          </p:nvSpPr>
          <p:spPr>
            <a:xfrm>
              <a:off x="10403544" y="498026"/>
              <a:ext cx="80461" cy="80461"/>
            </a:xfrm>
            <a:custGeom>
              <a:avLst/>
              <a:gdLst>
                <a:gd name="connsiteX0" fmla="*/ 80147 w 80461"/>
                <a:gd name="connsiteY0" fmla="*/ 40882 h 80461"/>
                <a:gd name="connsiteX1" fmla="*/ 40882 w 80461"/>
                <a:gd name="connsiteY1" fmla="*/ 80147 h 80461"/>
                <a:gd name="connsiteX2" fmla="*/ 1617 w 80461"/>
                <a:gd name="connsiteY2" fmla="*/ 40882 h 80461"/>
                <a:gd name="connsiteX3" fmla="*/ 40882 w 80461"/>
                <a:gd name="connsiteY3" fmla="*/ 1617 h 80461"/>
                <a:gd name="connsiteX4" fmla="*/ 80147 w 80461"/>
                <a:gd name="connsiteY4" fmla="*/ 40882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1" h="80461">
                  <a:moveTo>
                    <a:pt x="80147" y="40882"/>
                  </a:moveTo>
                  <a:cubicBezTo>
                    <a:pt x="80147" y="62568"/>
                    <a:pt x="62568" y="80147"/>
                    <a:pt x="40882" y="80147"/>
                  </a:cubicBezTo>
                  <a:cubicBezTo>
                    <a:pt x="19197" y="80147"/>
                    <a:pt x="1617" y="62568"/>
                    <a:pt x="1617" y="40882"/>
                  </a:cubicBezTo>
                  <a:cubicBezTo>
                    <a:pt x="1617" y="19197"/>
                    <a:pt x="19197" y="1617"/>
                    <a:pt x="40882" y="1617"/>
                  </a:cubicBezTo>
                  <a:cubicBezTo>
                    <a:pt x="62568" y="1617"/>
                    <a:pt x="80147" y="19197"/>
                    <a:pt x="80147" y="40882"/>
                  </a:cubicBezTo>
                  <a:close/>
                </a:path>
              </a:pathLst>
            </a:custGeom>
            <a:noFill/>
            <a:ln w="12700" cap="flat">
              <a:solidFill>
                <a:schemeClr val="tx2"/>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EDA02801-933C-40A1-AB6B-88B33DD2522C}"/>
                </a:ext>
              </a:extLst>
            </p:cNvPr>
            <p:cNvSpPr/>
            <p:nvPr/>
          </p:nvSpPr>
          <p:spPr>
            <a:xfrm>
              <a:off x="10385842" y="524739"/>
              <a:ext cx="19311" cy="28966"/>
            </a:xfrm>
            <a:custGeom>
              <a:avLst/>
              <a:gdLst>
                <a:gd name="connsiteX0" fmla="*/ 17388 w 19310"/>
                <a:gd name="connsiteY0" fmla="*/ 29618 h 28966"/>
                <a:gd name="connsiteX1" fmla="*/ 2905 w 19310"/>
                <a:gd name="connsiteY1" fmla="*/ 29618 h 28966"/>
                <a:gd name="connsiteX2" fmla="*/ 1617 w 19310"/>
                <a:gd name="connsiteY2" fmla="*/ 28330 h 28966"/>
                <a:gd name="connsiteX3" fmla="*/ 1617 w 19310"/>
                <a:gd name="connsiteY3" fmla="*/ 2905 h 28966"/>
                <a:gd name="connsiteX4" fmla="*/ 2905 w 19310"/>
                <a:gd name="connsiteY4" fmla="*/ 1617 h 28966"/>
                <a:gd name="connsiteX5" fmla="*/ 17388 w 19310"/>
                <a:gd name="connsiteY5" fmla="*/ 1617 h 28966"/>
                <a:gd name="connsiteX6" fmla="*/ 18675 w 19310"/>
                <a:gd name="connsiteY6" fmla="*/ 2905 h 28966"/>
                <a:gd name="connsiteX7" fmla="*/ 18675 w 19310"/>
                <a:gd name="connsiteY7" fmla="*/ 28330 h 28966"/>
                <a:gd name="connsiteX8" fmla="*/ 17388 w 19310"/>
                <a:gd name="connsiteY8" fmla="*/ 2961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0" h="28966">
                  <a:moveTo>
                    <a:pt x="17388" y="29618"/>
                  </a:moveTo>
                  <a:lnTo>
                    <a:pt x="2905" y="29618"/>
                  </a:lnTo>
                  <a:cubicBezTo>
                    <a:pt x="2261" y="29618"/>
                    <a:pt x="1617" y="28974"/>
                    <a:pt x="1617" y="28330"/>
                  </a:cubicBezTo>
                  <a:lnTo>
                    <a:pt x="1617" y="2905"/>
                  </a:lnTo>
                  <a:cubicBezTo>
                    <a:pt x="1617" y="2261"/>
                    <a:pt x="2261" y="1617"/>
                    <a:pt x="2905" y="1617"/>
                  </a:cubicBezTo>
                  <a:lnTo>
                    <a:pt x="17388" y="1617"/>
                  </a:lnTo>
                  <a:cubicBezTo>
                    <a:pt x="18031" y="1617"/>
                    <a:pt x="18675" y="2261"/>
                    <a:pt x="18675" y="2905"/>
                  </a:cubicBezTo>
                  <a:lnTo>
                    <a:pt x="18675" y="28330"/>
                  </a:lnTo>
                  <a:cubicBezTo>
                    <a:pt x="18675" y="28974"/>
                    <a:pt x="18031" y="29618"/>
                    <a:pt x="17388" y="29618"/>
                  </a:cubicBezTo>
                  <a:close/>
                </a:path>
              </a:pathLst>
            </a:custGeom>
            <a:noFill/>
            <a:ln w="12700" cap="flat">
              <a:solidFill>
                <a:schemeClr val="tx2"/>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B18A3141-1057-4F39-A9C1-AC09447BFCD8}"/>
                </a:ext>
              </a:extLst>
            </p:cNvPr>
            <p:cNvSpPr/>
            <p:nvPr/>
          </p:nvSpPr>
          <p:spPr>
            <a:xfrm>
              <a:off x="10404188" y="545016"/>
              <a:ext cx="32184" cy="12874"/>
            </a:xfrm>
            <a:custGeom>
              <a:avLst/>
              <a:gdLst>
                <a:gd name="connsiteX0" fmla="*/ 1617 w 32184"/>
                <a:gd name="connsiteY0" fmla="*/ 1617 h 12873"/>
                <a:gd name="connsiteX1" fmla="*/ 30583 w 32184"/>
                <a:gd name="connsiteY1" fmla="*/ 14169 h 12873"/>
              </a:gdLst>
              <a:ahLst/>
              <a:cxnLst>
                <a:cxn ang="0">
                  <a:pos x="connsiteX0" y="connsiteY0"/>
                </a:cxn>
                <a:cxn ang="0">
                  <a:pos x="connsiteX1" y="connsiteY1"/>
                </a:cxn>
              </a:cxnLst>
              <a:rect l="l" t="t" r="r" b="b"/>
              <a:pathLst>
                <a:path w="32184" h="12873">
                  <a:moveTo>
                    <a:pt x="1617" y="1617"/>
                  </a:moveTo>
                  <a:cubicBezTo>
                    <a:pt x="1617" y="1617"/>
                    <a:pt x="12882" y="11273"/>
                    <a:pt x="30583" y="14169"/>
                  </a:cubicBezTo>
                </a:path>
              </a:pathLst>
            </a:custGeom>
            <a:noFill/>
            <a:ln w="12700" cap="flat">
              <a:solidFill>
                <a:schemeClr val="tx2"/>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550F331A-7249-4678-8C82-AAAECA34FA83}"/>
                </a:ext>
              </a:extLst>
            </p:cNvPr>
            <p:cNvSpPr/>
            <p:nvPr/>
          </p:nvSpPr>
          <p:spPr>
            <a:xfrm>
              <a:off x="10430100" y="549364"/>
              <a:ext cx="16092" cy="16092"/>
            </a:xfrm>
            <a:custGeom>
              <a:avLst/>
              <a:gdLst>
                <a:gd name="connsiteX0" fmla="*/ 17545 w 16092"/>
                <a:gd name="connsiteY0" fmla="*/ 9177 h 16092"/>
                <a:gd name="connsiteX1" fmla="*/ 9177 w 16092"/>
                <a:gd name="connsiteY1" fmla="*/ 17545 h 16092"/>
                <a:gd name="connsiteX2" fmla="*/ 809 w 16092"/>
                <a:gd name="connsiteY2" fmla="*/ 9177 h 16092"/>
                <a:gd name="connsiteX3" fmla="*/ 9177 w 16092"/>
                <a:gd name="connsiteY3" fmla="*/ 809 h 16092"/>
                <a:gd name="connsiteX4" fmla="*/ 17545 w 16092"/>
                <a:gd name="connsiteY4" fmla="*/ 9177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7545" y="9177"/>
                  </a:moveTo>
                  <a:cubicBezTo>
                    <a:pt x="17545" y="13798"/>
                    <a:pt x="13798" y="17545"/>
                    <a:pt x="9177" y="17545"/>
                  </a:cubicBezTo>
                  <a:cubicBezTo>
                    <a:pt x="4555" y="17545"/>
                    <a:pt x="809" y="13798"/>
                    <a:pt x="809" y="9177"/>
                  </a:cubicBezTo>
                  <a:cubicBezTo>
                    <a:pt x="809" y="4555"/>
                    <a:pt x="4555" y="809"/>
                    <a:pt x="9177" y="809"/>
                  </a:cubicBezTo>
                  <a:cubicBezTo>
                    <a:pt x="13798" y="809"/>
                    <a:pt x="17545" y="4555"/>
                    <a:pt x="17545" y="9177"/>
                  </a:cubicBezTo>
                  <a:close/>
                </a:path>
              </a:pathLst>
            </a:custGeom>
            <a:solidFill>
              <a:srgbClr val="232F3E"/>
            </a:solidFill>
            <a:ln w="12700" cap="flat">
              <a:solidFill>
                <a:schemeClr val="tx2"/>
              </a:solid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8F816164-FFC1-4014-9CF7-2C6AB4FC91D5}"/>
                </a:ext>
              </a:extLst>
            </p:cNvPr>
            <p:cNvSpPr/>
            <p:nvPr/>
          </p:nvSpPr>
          <p:spPr>
            <a:xfrm>
              <a:off x="10353014" y="329380"/>
              <a:ext cx="308971" cy="157704"/>
            </a:xfrm>
            <a:custGeom>
              <a:avLst/>
              <a:gdLst>
                <a:gd name="connsiteX0" fmla="*/ 290634 w 308970"/>
                <a:gd name="connsiteY0" fmla="*/ 1617 h 157703"/>
                <a:gd name="connsiteX1" fmla="*/ 18031 w 308970"/>
                <a:gd name="connsiteY1" fmla="*/ 1617 h 157703"/>
                <a:gd name="connsiteX2" fmla="*/ 1617 w 308970"/>
                <a:gd name="connsiteY2" fmla="*/ 18031 h 157703"/>
                <a:gd name="connsiteX3" fmla="*/ 1617 w 308970"/>
                <a:gd name="connsiteY3" fmla="*/ 109113 h 157703"/>
                <a:gd name="connsiteX4" fmla="*/ 18031 w 308970"/>
                <a:gd name="connsiteY4" fmla="*/ 125527 h 157703"/>
                <a:gd name="connsiteX5" fmla="*/ 41526 w 308970"/>
                <a:gd name="connsiteY5" fmla="*/ 125527 h 157703"/>
                <a:gd name="connsiteX6" fmla="*/ 41526 w 308970"/>
                <a:gd name="connsiteY6" fmla="*/ 157068 h 157703"/>
                <a:gd name="connsiteX7" fmla="*/ 87228 w 308970"/>
                <a:gd name="connsiteY7" fmla="*/ 125527 h 157703"/>
                <a:gd name="connsiteX8" fmla="*/ 290955 w 308970"/>
                <a:gd name="connsiteY8" fmla="*/ 125527 h 157703"/>
                <a:gd name="connsiteX9" fmla="*/ 307370 w 308970"/>
                <a:gd name="connsiteY9" fmla="*/ 109113 h 157703"/>
                <a:gd name="connsiteX10" fmla="*/ 307370 w 308970"/>
                <a:gd name="connsiteY10" fmla="*/ 18031 h 157703"/>
                <a:gd name="connsiteX11" fmla="*/ 290634 w 308970"/>
                <a:gd name="connsiteY11" fmla="*/ 1617 h 15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970" h="157703">
                  <a:moveTo>
                    <a:pt x="290634" y="1617"/>
                  </a:moveTo>
                  <a:lnTo>
                    <a:pt x="18031" y="1617"/>
                  </a:lnTo>
                  <a:cubicBezTo>
                    <a:pt x="9020" y="1617"/>
                    <a:pt x="1617" y="9020"/>
                    <a:pt x="1617" y="18031"/>
                  </a:cubicBezTo>
                  <a:lnTo>
                    <a:pt x="1617" y="109113"/>
                  </a:lnTo>
                  <a:cubicBezTo>
                    <a:pt x="1617" y="118125"/>
                    <a:pt x="9020" y="125527"/>
                    <a:pt x="18031" y="125527"/>
                  </a:cubicBezTo>
                  <a:lnTo>
                    <a:pt x="41526" y="125527"/>
                  </a:lnTo>
                  <a:lnTo>
                    <a:pt x="41526" y="157068"/>
                  </a:lnTo>
                  <a:lnTo>
                    <a:pt x="87228" y="125527"/>
                  </a:lnTo>
                  <a:lnTo>
                    <a:pt x="290955" y="125527"/>
                  </a:lnTo>
                  <a:cubicBezTo>
                    <a:pt x="299967" y="125527"/>
                    <a:pt x="307370" y="118125"/>
                    <a:pt x="307370" y="109113"/>
                  </a:cubicBezTo>
                  <a:lnTo>
                    <a:pt x="307370" y="18031"/>
                  </a:lnTo>
                  <a:cubicBezTo>
                    <a:pt x="307048" y="9020"/>
                    <a:pt x="299645" y="1617"/>
                    <a:pt x="290634" y="1617"/>
                  </a:cubicBezTo>
                  <a:close/>
                </a:path>
              </a:pathLst>
            </a:custGeom>
            <a:noFill/>
            <a:ln w="12700" cap="flat">
              <a:solidFill>
                <a:schemeClr val="accent1"/>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12DFB4B1-9560-442A-B505-083E925CAEB0}"/>
                </a:ext>
              </a:extLst>
            </p:cNvPr>
            <p:cNvSpPr/>
            <p:nvPr/>
          </p:nvSpPr>
          <p:spPr>
            <a:xfrm>
              <a:off x="10086213" y="693394"/>
              <a:ext cx="9655" cy="32184"/>
            </a:xfrm>
            <a:custGeom>
              <a:avLst/>
              <a:gdLst>
                <a:gd name="connsiteX0" fmla="*/ 4828 w 9655"/>
                <a:gd name="connsiteY0" fmla="*/ 4828 h 32184"/>
                <a:gd name="connsiteX1" fmla="*/ 4828 w 9655"/>
                <a:gd name="connsiteY1" fmla="*/ 30253 h 32184"/>
              </a:gdLst>
              <a:ahLst/>
              <a:cxnLst>
                <a:cxn ang="0">
                  <a:pos x="connsiteX0" y="connsiteY0"/>
                </a:cxn>
                <a:cxn ang="0">
                  <a:pos x="connsiteX1" y="connsiteY1"/>
                </a:cxn>
              </a:cxnLst>
              <a:rect l="l" t="t" r="r" b="b"/>
              <a:pathLst>
                <a:path w="9655" h="32184">
                  <a:moveTo>
                    <a:pt x="4828" y="4828"/>
                  </a:moveTo>
                  <a:lnTo>
                    <a:pt x="4828" y="30253"/>
                  </a:lnTo>
                </a:path>
              </a:pathLst>
            </a:custGeom>
            <a:ln w="12700" cap="flat">
              <a:solidFill>
                <a:schemeClr val="tx2"/>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EDE8FFB9-2B16-4580-8BCE-872A39BA8D26}"/>
                </a:ext>
              </a:extLst>
            </p:cNvPr>
            <p:cNvSpPr/>
            <p:nvPr/>
          </p:nvSpPr>
          <p:spPr>
            <a:xfrm>
              <a:off x="10599877" y="693394"/>
              <a:ext cx="9655" cy="32184"/>
            </a:xfrm>
            <a:custGeom>
              <a:avLst/>
              <a:gdLst>
                <a:gd name="connsiteX0" fmla="*/ 4828 w 9655"/>
                <a:gd name="connsiteY0" fmla="*/ 30253 h 32184"/>
                <a:gd name="connsiteX1" fmla="*/ 4828 w 9655"/>
                <a:gd name="connsiteY1" fmla="*/ 4828 h 32184"/>
              </a:gdLst>
              <a:ahLst/>
              <a:cxnLst>
                <a:cxn ang="0">
                  <a:pos x="connsiteX0" y="connsiteY0"/>
                </a:cxn>
                <a:cxn ang="0">
                  <a:pos x="connsiteX1" y="connsiteY1"/>
                </a:cxn>
              </a:cxnLst>
              <a:rect l="l" t="t" r="r" b="b"/>
              <a:pathLst>
                <a:path w="9655" h="32184">
                  <a:moveTo>
                    <a:pt x="4828" y="30253"/>
                  </a:moveTo>
                  <a:lnTo>
                    <a:pt x="4828" y="4828"/>
                  </a:lnTo>
                </a:path>
              </a:pathLst>
            </a:custGeom>
            <a:ln w="12700" cap="flat">
              <a:solidFill>
                <a:schemeClr val="tx2"/>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481974AE-CD3B-4591-9B09-76594A893CBA}"/>
                </a:ext>
              </a:extLst>
            </p:cNvPr>
            <p:cNvSpPr/>
            <p:nvPr/>
          </p:nvSpPr>
          <p:spPr>
            <a:xfrm>
              <a:off x="10086213" y="693394"/>
              <a:ext cx="54714" cy="9655"/>
            </a:xfrm>
            <a:custGeom>
              <a:avLst/>
              <a:gdLst>
                <a:gd name="connsiteX0" fmla="*/ 4828 w 54713"/>
                <a:gd name="connsiteY0" fmla="*/ 4828 h 9655"/>
                <a:gd name="connsiteX1" fmla="*/ 4828 w 54713"/>
                <a:gd name="connsiteY1" fmla="*/ 4828 h 9655"/>
                <a:gd name="connsiteX2" fmla="*/ 50208 w 54713"/>
                <a:gd name="connsiteY2" fmla="*/ 4828 h 9655"/>
              </a:gdLst>
              <a:ahLst/>
              <a:cxnLst>
                <a:cxn ang="0">
                  <a:pos x="connsiteX0" y="connsiteY0"/>
                </a:cxn>
                <a:cxn ang="0">
                  <a:pos x="connsiteX1" y="connsiteY1"/>
                </a:cxn>
                <a:cxn ang="0">
                  <a:pos x="connsiteX2" y="connsiteY2"/>
                </a:cxn>
              </a:cxnLst>
              <a:rect l="l" t="t" r="r" b="b"/>
              <a:pathLst>
                <a:path w="54713" h="9655">
                  <a:moveTo>
                    <a:pt x="4828" y="4828"/>
                  </a:moveTo>
                  <a:lnTo>
                    <a:pt x="4828" y="4828"/>
                  </a:lnTo>
                  <a:lnTo>
                    <a:pt x="50208" y="4828"/>
                  </a:lnTo>
                </a:path>
              </a:pathLst>
            </a:custGeom>
            <a:noFill/>
            <a:ln w="12700" cap="flat">
              <a:solidFill>
                <a:schemeClr val="tx2"/>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F645B088-04C3-4DCA-98D1-C9C85CA43BE8}"/>
                </a:ext>
              </a:extLst>
            </p:cNvPr>
            <p:cNvSpPr/>
            <p:nvPr/>
          </p:nvSpPr>
          <p:spPr>
            <a:xfrm>
              <a:off x="10558037" y="693394"/>
              <a:ext cx="51495" cy="9655"/>
            </a:xfrm>
            <a:custGeom>
              <a:avLst/>
              <a:gdLst>
                <a:gd name="connsiteX0" fmla="*/ 46667 w 51495"/>
                <a:gd name="connsiteY0" fmla="*/ 4828 h 9655"/>
                <a:gd name="connsiteX1" fmla="*/ 46667 w 51495"/>
                <a:gd name="connsiteY1" fmla="*/ 4828 h 9655"/>
                <a:gd name="connsiteX2" fmla="*/ 4828 w 51495"/>
                <a:gd name="connsiteY2" fmla="*/ 4828 h 9655"/>
              </a:gdLst>
              <a:ahLst/>
              <a:cxnLst>
                <a:cxn ang="0">
                  <a:pos x="connsiteX0" y="connsiteY0"/>
                </a:cxn>
                <a:cxn ang="0">
                  <a:pos x="connsiteX1" y="connsiteY1"/>
                </a:cxn>
                <a:cxn ang="0">
                  <a:pos x="connsiteX2" y="connsiteY2"/>
                </a:cxn>
              </a:cxnLst>
              <a:rect l="l" t="t" r="r" b="b"/>
              <a:pathLst>
                <a:path w="51495" h="9655">
                  <a:moveTo>
                    <a:pt x="46667" y="4828"/>
                  </a:moveTo>
                  <a:lnTo>
                    <a:pt x="46667" y="4828"/>
                  </a:lnTo>
                  <a:lnTo>
                    <a:pt x="4828" y="4828"/>
                  </a:lnTo>
                </a:path>
              </a:pathLst>
            </a:custGeom>
            <a:noFill/>
            <a:ln w="12700" cap="flat">
              <a:solidFill>
                <a:schemeClr val="tx2"/>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B4A5DC6C-B6B8-47E5-AE72-472AC96ABA7A}"/>
                </a:ext>
              </a:extLst>
            </p:cNvPr>
            <p:cNvSpPr/>
            <p:nvPr/>
          </p:nvSpPr>
          <p:spPr>
            <a:xfrm>
              <a:off x="10131593" y="693394"/>
              <a:ext cx="434490" cy="9655"/>
            </a:xfrm>
            <a:custGeom>
              <a:avLst/>
              <a:gdLst>
                <a:gd name="connsiteX0" fmla="*/ 431272 w 434490"/>
                <a:gd name="connsiteY0" fmla="*/ 4828 h 9655"/>
                <a:gd name="connsiteX1" fmla="*/ 4828 w 434490"/>
                <a:gd name="connsiteY1" fmla="*/ 4828 h 9655"/>
              </a:gdLst>
              <a:ahLst/>
              <a:cxnLst>
                <a:cxn ang="0">
                  <a:pos x="connsiteX0" y="connsiteY0"/>
                </a:cxn>
                <a:cxn ang="0">
                  <a:pos x="connsiteX1" y="connsiteY1"/>
                </a:cxn>
              </a:cxnLst>
              <a:rect l="l" t="t" r="r" b="b"/>
              <a:pathLst>
                <a:path w="434490" h="9655">
                  <a:moveTo>
                    <a:pt x="431272" y="4828"/>
                  </a:moveTo>
                  <a:lnTo>
                    <a:pt x="4828" y="4828"/>
                  </a:lnTo>
                </a:path>
              </a:pathLst>
            </a:custGeom>
            <a:ln w="12700" cap="flat">
              <a:solidFill>
                <a:schemeClr val="tx2"/>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610F2C0A-5621-4745-8B42-79E068B9AA82}"/>
                </a:ext>
              </a:extLst>
            </p:cNvPr>
            <p:cNvSpPr/>
            <p:nvPr/>
          </p:nvSpPr>
          <p:spPr>
            <a:xfrm>
              <a:off x="10091041" y="722360"/>
              <a:ext cx="16092" cy="12874"/>
            </a:xfrm>
            <a:custGeom>
              <a:avLst/>
              <a:gdLst>
                <a:gd name="connsiteX0" fmla="*/ 4828 w 16092"/>
                <a:gd name="connsiteY0" fmla="*/ 4828 h 12873"/>
                <a:gd name="connsiteX1" fmla="*/ 11586 w 16092"/>
                <a:gd name="connsiteY1" fmla="*/ 8368 h 12873"/>
              </a:gdLst>
              <a:ahLst/>
              <a:cxnLst>
                <a:cxn ang="0">
                  <a:pos x="connsiteX0" y="connsiteY0"/>
                </a:cxn>
                <a:cxn ang="0">
                  <a:pos x="connsiteX1" y="connsiteY1"/>
                </a:cxn>
              </a:cxnLst>
              <a:rect l="l" t="t" r="r" b="b"/>
              <a:pathLst>
                <a:path w="16092" h="12873">
                  <a:moveTo>
                    <a:pt x="4828" y="4828"/>
                  </a:moveTo>
                  <a:cubicBezTo>
                    <a:pt x="7081" y="6115"/>
                    <a:pt x="9333" y="7402"/>
                    <a:pt x="11586" y="8368"/>
                  </a:cubicBezTo>
                </a:path>
              </a:pathLst>
            </a:custGeom>
            <a:noFill/>
            <a:ln w="12700" cap="flat">
              <a:solidFill>
                <a:schemeClr val="tx2"/>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E34DD61E-0621-4A06-94C4-4C271C5FE569}"/>
                </a:ext>
              </a:extLst>
            </p:cNvPr>
            <p:cNvSpPr/>
            <p:nvPr/>
          </p:nvSpPr>
          <p:spPr>
            <a:xfrm>
              <a:off x="10572842" y="720107"/>
              <a:ext cx="32184" cy="19311"/>
            </a:xfrm>
            <a:custGeom>
              <a:avLst/>
              <a:gdLst>
                <a:gd name="connsiteX0" fmla="*/ 30253 w 32184"/>
                <a:gd name="connsiteY0" fmla="*/ 4828 h 19310"/>
                <a:gd name="connsiteX1" fmla="*/ 28644 w 32184"/>
                <a:gd name="connsiteY1" fmla="*/ 6115 h 19310"/>
                <a:gd name="connsiteX2" fmla="*/ 4828 w 32184"/>
                <a:gd name="connsiteY2" fmla="*/ 14483 h 19310"/>
              </a:gdLst>
              <a:ahLst/>
              <a:cxnLst>
                <a:cxn ang="0">
                  <a:pos x="connsiteX0" y="connsiteY0"/>
                </a:cxn>
                <a:cxn ang="0">
                  <a:pos x="connsiteX1" y="connsiteY1"/>
                </a:cxn>
                <a:cxn ang="0">
                  <a:pos x="connsiteX2" y="connsiteY2"/>
                </a:cxn>
              </a:cxnLst>
              <a:rect l="l" t="t" r="r" b="b"/>
              <a:pathLst>
                <a:path w="32184" h="19310">
                  <a:moveTo>
                    <a:pt x="30253" y="4828"/>
                  </a:moveTo>
                  <a:lnTo>
                    <a:pt x="28644" y="6115"/>
                  </a:lnTo>
                  <a:cubicBezTo>
                    <a:pt x="21885" y="11586"/>
                    <a:pt x="13517" y="14483"/>
                    <a:pt x="4828" y="14483"/>
                  </a:cubicBezTo>
                </a:path>
              </a:pathLst>
            </a:custGeom>
            <a:noFill/>
            <a:ln w="12700" cap="flat">
              <a:solidFill>
                <a:schemeClr val="tx2"/>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3A152DDD-305C-4095-9B9A-0235D3B91688}"/>
                </a:ext>
              </a:extLst>
            </p:cNvPr>
            <p:cNvSpPr/>
            <p:nvPr/>
          </p:nvSpPr>
          <p:spPr>
            <a:xfrm>
              <a:off x="10598268" y="718820"/>
              <a:ext cx="9655" cy="9655"/>
            </a:xfrm>
            <a:custGeom>
              <a:avLst/>
              <a:gdLst>
                <a:gd name="connsiteX0" fmla="*/ 6437 w 9655"/>
                <a:gd name="connsiteY0" fmla="*/ 4828 h 9655"/>
                <a:gd name="connsiteX1" fmla="*/ 4828 w 9655"/>
                <a:gd name="connsiteY1" fmla="*/ 6115 h 9655"/>
              </a:gdLst>
              <a:ahLst/>
              <a:cxnLst>
                <a:cxn ang="0">
                  <a:pos x="connsiteX0" y="connsiteY0"/>
                </a:cxn>
                <a:cxn ang="0">
                  <a:pos x="connsiteX1" y="connsiteY1"/>
                </a:cxn>
              </a:cxnLst>
              <a:rect l="l" t="t" r="r" b="b"/>
              <a:pathLst>
                <a:path w="9655" h="9655">
                  <a:moveTo>
                    <a:pt x="6437" y="4828"/>
                  </a:moveTo>
                  <a:lnTo>
                    <a:pt x="4828" y="6115"/>
                  </a:lnTo>
                </a:path>
              </a:pathLst>
            </a:custGeom>
            <a:ln w="12700" cap="flat">
              <a:solidFill>
                <a:schemeClr val="tx2"/>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C5E7A848-3176-442A-92AF-F11A1E0A2C3F}"/>
                </a:ext>
              </a:extLst>
            </p:cNvPr>
            <p:cNvSpPr/>
            <p:nvPr/>
          </p:nvSpPr>
          <p:spPr>
            <a:xfrm>
              <a:off x="10109064" y="729119"/>
              <a:ext cx="16092" cy="9655"/>
            </a:xfrm>
            <a:custGeom>
              <a:avLst/>
              <a:gdLst>
                <a:gd name="connsiteX0" fmla="*/ 12552 w 16092"/>
                <a:gd name="connsiteY0" fmla="*/ 5471 h 9655"/>
                <a:gd name="connsiteX1" fmla="*/ 12552 w 16092"/>
                <a:gd name="connsiteY1" fmla="*/ 5471 h 9655"/>
                <a:gd name="connsiteX2" fmla="*/ 4828 w 16092"/>
                <a:gd name="connsiteY2" fmla="*/ 4828 h 9655"/>
              </a:gdLst>
              <a:ahLst/>
              <a:cxnLst>
                <a:cxn ang="0">
                  <a:pos x="connsiteX0" y="connsiteY0"/>
                </a:cxn>
                <a:cxn ang="0">
                  <a:pos x="connsiteX1" y="connsiteY1"/>
                </a:cxn>
                <a:cxn ang="0">
                  <a:pos x="connsiteX2" y="connsiteY2"/>
                </a:cxn>
              </a:cxnLst>
              <a:rect l="l" t="t" r="r" b="b"/>
              <a:pathLst>
                <a:path w="16092" h="9655">
                  <a:moveTo>
                    <a:pt x="12552" y="5471"/>
                  </a:moveTo>
                  <a:lnTo>
                    <a:pt x="12552" y="5471"/>
                  </a:lnTo>
                  <a:cubicBezTo>
                    <a:pt x="9977" y="5471"/>
                    <a:pt x="7402" y="5150"/>
                    <a:pt x="4828" y="4828"/>
                  </a:cubicBezTo>
                </a:path>
              </a:pathLst>
            </a:custGeom>
            <a:noFill/>
            <a:ln w="12700" cap="flat">
              <a:solidFill>
                <a:schemeClr val="tx2"/>
              </a:solid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AA2DFBC1-6786-43E3-978A-DFCA2D2103E6}"/>
                </a:ext>
              </a:extLst>
            </p:cNvPr>
            <p:cNvSpPr/>
            <p:nvPr/>
          </p:nvSpPr>
          <p:spPr>
            <a:xfrm>
              <a:off x="10086213" y="718820"/>
              <a:ext cx="12874" cy="12874"/>
            </a:xfrm>
            <a:custGeom>
              <a:avLst/>
              <a:gdLst>
                <a:gd name="connsiteX0" fmla="*/ 4828 w 12873"/>
                <a:gd name="connsiteY0" fmla="*/ 4828 h 12873"/>
                <a:gd name="connsiteX1" fmla="*/ 6437 w 12873"/>
                <a:gd name="connsiteY1" fmla="*/ 6115 h 12873"/>
                <a:gd name="connsiteX2" fmla="*/ 9655 w 12873"/>
                <a:gd name="connsiteY2" fmla="*/ 8368 h 12873"/>
              </a:gdLst>
              <a:ahLst/>
              <a:cxnLst>
                <a:cxn ang="0">
                  <a:pos x="connsiteX0" y="connsiteY0"/>
                </a:cxn>
                <a:cxn ang="0">
                  <a:pos x="connsiteX1" y="connsiteY1"/>
                </a:cxn>
                <a:cxn ang="0">
                  <a:pos x="connsiteX2" y="connsiteY2"/>
                </a:cxn>
              </a:cxnLst>
              <a:rect l="l" t="t" r="r" b="b"/>
              <a:pathLst>
                <a:path w="12873" h="12873">
                  <a:moveTo>
                    <a:pt x="4828" y="4828"/>
                  </a:moveTo>
                  <a:lnTo>
                    <a:pt x="6437" y="6115"/>
                  </a:lnTo>
                  <a:cubicBezTo>
                    <a:pt x="7402" y="6759"/>
                    <a:pt x="8368" y="7724"/>
                    <a:pt x="9655" y="8368"/>
                  </a:cubicBezTo>
                </a:path>
              </a:pathLst>
            </a:custGeom>
            <a:noFill/>
            <a:ln w="12700" cap="flat">
              <a:solidFill>
                <a:schemeClr val="tx2"/>
              </a:solid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A94C973A-74B8-46E5-AC93-F571C36FB296}"/>
                </a:ext>
              </a:extLst>
            </p:cNvPr>
            <p:cNvSpPr/>
            <p:nvPr/>
          </p:nvSpPr>
          <p:spPr>
            <a:xfrm>
              <a:off x="10091041" y="722360"/>
              <a:ext cx="16092" cy="12874"/>
            </a:xfrm>
            <a:custGeom>
              <a:avLst/>
              <a:gdLst>
                <a:gd name="connsiteX0" fmla="*/ 4828 w 16092"/>
                <a:gd name="connsiteY0" fmla="*/ 4828 h 12873"/>
                <a:gd name="connsiteX1" fmla="*/ 11586 w 16092"/>
                <a:gd name="connsiteY1" fmla="*/ 8368 h 12873"/>
              </a:gdLst>
              <a:ahLst/>
              <a:cxnLst>
                <a:cxn ang="0">
                  <a:pos x="connsiteX0" y="connsiteY0"/>
                </a:cxn>
                <a:cxn ang="0">
                  <a:pos x="connsiteX1" y="connsiteY1"/>
                </a:cxn>
              </a:cxnLst>
              <a:rect l="l" t="t" r="r" b="b"/>
              <a:pathLst>
                <a:path w="16092" h="12873">
                  <a:moveTo>
                    <a:pt x="4828" y="4828"/>
                  </a:moveTo>
                  <a:cubicBezTo>
                    <a:pt x="7081" y="6115"/>
                    <a:pt x="9333" y="7402"/>
                    <a:pt x="11586" y="8368"/>
                  </a:cubicBezTo>
                </a:path>
              </a:pathLst>
            </a:custGeom>
            <a:noFill/>
            <a:ln w="12700" cap="flat">
              <a:solidFill>
                <a:schemeClr val="tx2"/>
              </a:solid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2B79CEFA-38DB-4A98-A12B-7EE86A65B51B}"/>
                </a:ext>
              </a:extLst>
            </p:cNvPr>
            <p:cNvSpPr/>
            <p:nvPr/>
          </p:nvSpPr>
          <p:spPr>
            <a:xfrm>
              <a:off x="10086213" y="693394"/>
              <a:ext cx="521388" cy="9655"/>
            </a:xfrm>
            <a:custGeom>
              <a:avLst/>
              <a:gdLst>
                <a:gd name="connsiteX0" fmla="*/ 518491 w 521388"/>
                <a:gd name="connsiteY0" fmla="*/ 4828 h 9655"/>
                <a:gd name="connsiteX1" fmla="*/ 4828 w 521388"/>
                <a:gd name="connsiteY1" fmla="*/ 4828 h 9655"/>
              </a:gdLst>
              <a:ahLst/>
              <a:cxnLst>
                <a:cxn ang="0">
                  <a:pos x="connsiteX0" y="connsiteY0"/>
                </a:cxn>
                <a:cxn ang="0">
                  <a:pos x="connsiteX1" y="connsiteY1"/>
                </a:cxn>
              </a:cxnLst>
              <a:rect l="l" t="t" r="r" b="b"/>
              <a:pathLst>
                <a:path w="521388" h="9655">
                  <a:moveTo>
                    <a:pt x="518491" y="4828"/>
                  </a:moveTo>
                  <a:lnTo>
                    <a:pt x="4828" y="4828"/>
                  </a:lnTo>
                </a:path>
              </a:pathLst>
            </a:custGeom>
            <a:ln w="12700" cap="flat">
              <a:solidFill>
                <a:schemeClr val="tx2"/>
              </a:solid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7159DFBB-E890-4825-BCFC-B8C730311392}"/>
                </a:ext>
              </a:extLst>
            </p:cNvPr>
            <p:cNvSpPr/>
            <p:nvPr/>
          </p:nvSpPr>
          <p:spPr>
            <a:xfrm>
              <a:off x="10086213" y="693394"/>
              <a:ext cx="12874" cy="38621"/>
            </a:xfrm>
            <a:custGeom>
              <a:avLst/>
              <a:gdLst>
                <a:gd name="connsiteX0" fmla="*/ 4828 w 12873"/>
                <a:gd name="connsiteY0" fmla="*/ 4828 h 38621"/>
                <a:gd name="connsiteX1" fmla="*/ 4828 w 12873"/>
                <a:gd name="connsiteY1" fmla="*/ 4828 h 38621"/>
                <a:gd name="connsiteX2" fmla="*/ 4828 w 12873"/>
                <a:gd name="connsiteY2" fmla="*/ 30253 h 38621"/>
                <a:gd name="connsiteX3" fmla="*/ 6437 w 12873"/>
                <a:gd name="connsiteY3" fmla="*/ 31541 h 38621"/>
                <a:gd name="connsiteX4" fmla="*/ 9655 w 12873"/>
                <a:gd name="connsiteY4" fmla="*/ 33794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38621">
                  <a:moveTo>
                    <a:pt x="4828" y="4828"/>
                  </a:moveTo>
                  <a:lnTo>
                    <a:pt x="4828" y="4828"/>
                  </a:lnTo>
                  <a:lnTo>
                    <a:pt x="4828" y="30253"/>
                  </a:lnTo>
                  <a:lnTo>
                    <a:pt x="6437" y="31541"/>
                  </a:lnTo>
                  <a:cubicBezTo>
                    <a:pt x="7402" y="32184"/>
                    <a:pt x="8690" y="33150"/>
                    <a:pt x="9655" y="33794"/>
                  </a:cubicBezTo>
                </a:path>
              </a:pathLst>
            </a:custGeom>
            <a:noFill/>
            <a:ln w="12700" cap="flat">
              <a:solidFill>
                <a:schemeClr val="tx2"/>
              </a:solid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4C9B62DF-A87A-440E-AEBB-6C79D5C6938D}"/>
                </a:ext>
              </a:extLst>
            </p:cNvPr>
            <p:cNvSpPr/>
            <p:nvPr/>
          </p:nvSpPr>
          <p:spPr>
            <a:xfrm>
              <a:off x="10598268" y="688566"/>
              <a:ext cx="9655" cy="38621"/>
            </a:xfrm>
            <a:custGeom>
              <a:avLst/>
              <a:gdLst>
                <a:gd name="connsiteX0" fmla="*/ 6437 w 9655"/>
                <a:gd name="connsiteY0" fmla="*/ 4828 h 38621"/>
                <a:gd name="connsiteX1" fmla="*/ 6437 w 9655"/>
                <a:gd name="connsiteY1" fmla="*/ 9655 h 38621"/>
                <a:gd name="connsiteX2" fmla="*/ 6437 w 9655"/>
                <a:gd name="connsiteY2" fmla="*/ 35081 h 38621"/>
                <a:gd name="connsiteX3" fmla="*/ 4828 w 9655"/>
                <a:gd name="connsiteY3" fmla="*/ 36368 h 38621"/>
              </a:gdLst>
              <a:ahLst/>
              <a:cxnLst>
                <a:cxn ang="0">
                  <a:pos x="connsiteX0" y="connsiteY0"/>
                </a:cxn>
                <a:cxn ang="0">
                  <a:pos x="connsiteX1" y="connsiteY1"/>
                </a:cxn>
                <a:cxn ang="0">
                  <a:pos x="connsiteX2" y="connsiteY2"/>
                </a:cxn>
                <a:cxn ang="0">
                  <a:pos x="connsiteX3" y="connsiteY3"/>
                </a:cxn>
              </a:cxnLst>
              <a:rect l="l" t="t" r="r" b="b"/>
              <a:pathLst>
                <a:path w="9655" h="38621">
                  <a:moveTo>
                    <a:pt x="6437" y="4828"/>
                  </a:moveTo>
                  <a:lnTo>
                    <a:pt x="6437" y="9655"/>
                  </a:lnTo>
                  <a:lnTo>
                    <a:pt x="6437" y="35081"/>
                  </a:lnTo>
                  <a:lnTo>
                    <a:pt x="4828" y="36368"/>
                  </a:lnTo>
                </a:path>
              </a:pathLst>
            </a:custGeom>
            <a:noFill/>
            <a:ln w="12700" cap="flat">
              <a:solidFill>
                <a:schemeClr val="tx2"/>
              </a:solid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75AC7CA2-25D3-47EC-87EC-6250FDE379C0}"/>
                </a:ext>
              </a:extLst>
            </p:cNvPr>
            <p:cNvSpPr/>
            <p:nvPr/>
          </p:nvSpPr>
          <p:spPr>
            <a:xfrm>
              <a:off x="10572842" y="720107"/>
              <a:ext cx="32184" cy="19311"/>
            </a:xfrm>
            <a:custGeom>
              <a:avLst/>
              <a:gdLst>
                <a:gd name="connsiteX0" fmla="*/ 30253 w 32184"/>
                <a:gd name="connsiteY0" fmla="*/ 4828 h 19310"/>
                <a:gd name="connsiteX1" fmla="*/ 28644 w 32184"/>
                <a:gd name="connsiteY1" fmla="*/ 6115 h 19310"/>
                <a:gd name="connsiteX2" fmla="*/ 4828 w 32184"/>
                <a:gd name="connsiteY2" fmla="*/ 14483 h 19310"/>
              </a:gdLst>
              <a:ahLst/>
              <a:cxnLst>
                <a:cxn ang="0">
                  <a:pos x="connsiteX0" y="connsiteY0"/>
                </a:cxn>
                <a:cxn ang="0">
                  <a:pos x="connsiteX1" y="connsiteY1"/>
                </a:cxn>
                <a:cxn ang="0">
                  <a:pos x="connsiteX2" y="connsiteY2"/>
                </a:cxn>
              </a:cxnLst>
              <a:rect l="l" t="t" r="r" b="b"/>
              <a:pathLst>
                <a:path w="32184" h="19310">
                  <a:moveTo>
                    <a:pt x="30253" y="4828"/>
                  </a:moveTo>
                  <a:lnTo>
                    <a:pt x="28644" y="6115"/>
                  </a:lnTo>
                  <a:cubicBezTo>
                    <a:pt x="21885" y="11586"/>
                    <a:pt x="13517" y="14483"/>
                    <a:pt x="4828" y="14483"/>
                  </a:cubicBezTo>
                </a:path>
              </a:pathLst>
            </a:custGeom>
            <a:noFill/>
            <a:ln w="12700" cap="flat">
              <a:solidFill>
                <a:schemeClr val="tx2"/>
              </a:solidFill>
              <a:prstDash val="solid"/>
              <a:round/>
            </a:ln>
          </p:spPr>
          <p:txBody>
            <a:bodyPr rtlCol="0" anchor="ctr"/>
            <a:lstStyle/>
            <a:p>
              <a:endParaRPr lang="en-US"/>
            </a:p>
          </p:txBody>
        </p:sp>
        <p:sp>
          <p:nvSpPr>
            <p:cNvPr id="228" name="Freeform: Shape 227">
              <a:extLst>
                <a:ext uri="{FF2B5EF4-FFF2-40B4-BE49-F238E27FC236}">
                  <a16:creationId xmlns:a16="http://schemas.microsoft.com/office/drawing/2014/main" id="{9FEDEAC4-D88D-4181-AD59-C5D3CFC701C1}"/>
                </a:ext>
              </a:extLst>
            </p:cNvPr>
            <p:cNvSpPr/>
            <p:nvPr/>
          </p:nvSpPr>
          <p:spPr>
            <a:xfrm>
              <a:off x="10109064" y="729119"/>
              <a:ext cx="16092" cy="9655"/>
            </a:xfrm>
            <a:custGeom>
              <a:avLst/>
              <a:gdLst>
                <a:gd name="connsiteX0" fmla="*/ 12552 w 16092"/>
                <a:gd name="connsiteY0" fmla="*/ 5471 h 9655"/>
                <a:gd name="connsiteX1" fmla="*/ 4828 w 16092"/>
                <a:gd name="connsiteY1" fmla="*/ 4828 h 9655"/>
              </a:gdLst>
              <a:ahLst/>
              <a:cxnLst>
                <a:cxn ang="0">
                  <a:pos x="connsiteX0" y="connsiteY0"/>
                </a:cxn>
                <a:cxn ang="0">
                  <a:pos x="connsiteX1" y="connsiteY1"/>
                </a:cxn>
              </a:cxnLst>
              <a:rect l="l" t="t" r="r" b="b"/>
              <a:pathLst>
                <a:path w="16092" h="9655">
                  <a:moveTo>
                    <a:pt x="12552" y="5471"/>
                  </a:moveTo>
                  <a:cubicBezTo>
                    <a:pt x="9977" y="5471"/>
                    <a:pt x="7402" y="5150"/>
                    <a:pt x="4828" y="4828"/>
                  </a:cubicBezTo>
                </a:path>
              </a:pathLst>
            </a:custGeom>
            <a:noFill/>
            <a:ln w="12700" cap="flat">
              <a:solidFill>
                <a:schemeClr val="tx2"/>
              </a:solidFill>
              <a:prstDash val="solid"/>
              <a:round/>
            </a:ln>
          </p:spPr>
          <p:txBody>
            <a:bodyPr rtlCol="0" anchor="ctr"/>
            <a:lstStyle/>
            <a:p>
              <a:endParaRPr lang="en-US"/>
            </a:p>
          </p:txBody>
        </p:sp>
        <p:sp>
          <p:nvSpPr>
            <p:cNvPr id="229" name="Freeform: Shape 228">
              <a:extLst>
                <a:ext uri="{FF2B5EF4-FFF2-40B4-BE49-F238E27FC236}">
                  <a16:creationId xmlns:a16="http://schemas.microsoft.com/office/drawing/2014/main" id="{90F28428-C13B-4E9E-B8D6-0F566694F147}"/>
                </a:ext>
              </a:extLst>
            </p:cNvPr>
            <p:cNvSpPr/>
            <p:nvPr/>
          </p:nvSpPr>
          <p:spPr>
            <a:xfrm>
              <a:off x="10116789" y="729762"/>
              <a:ext cx="463456" cy="9655"/>
            </a:xfrm>
            <a:custGeom>
              <a:avLst/>
              <a:gdLst>
                <a:gd name="connsiteX0" fmla="*/ 460881 w 463456"/>
                <a:gd name="connsiteY0" fmla="*/ 4828 h 9655"/>
                <a:gd name="connsiteX1" fmla="*/ 4828 w 463456"/>
                <a:gd name="connsiteY1" fmla="*/ 4828 h 9655"/>
              </a:gdLst>
              <a:ahLst/>
              <a:cxnLst>
                <a:cxn ang="0">
                  <a:pos x="connsiteX0" y="connsiteY0"/>
                </a:cxn>
                <a:cxn ang="0">
                  <a:pos x="connsiteX1" y="connsiteY1"/>
                </a:cxn>
              </a:cxnLst>
              <a:rect l="l" t="t" r="r" b="b"/>
              <a:pathLst>
                <a:path w="463456" h="9655">
                  <a:moveTo>
                    <a:pt x="460881" y="4828"/>
                  </a:moveTo>
                  <a:lnTo>
                    <a:pt x="4828" y="4828"/>
                  </a:lnTo>
                </a:path>
              </a:pathLst>
            </a:custGeom>
            <a:ln w="12700" cap="flat">
              <a:solidFill>
                <a:schemeClr val="tx2"/>
              </a:solidFill>
              <a:prstDash val="solid"/>
              <a:round/>
            </a:ln>
          </p:spPr>
          <p:txBody>
            <a:bodyPr rtlCol="0" anchor="ctr"/>
            <a:lstStyle/>
            <a:p>
              <a:endParaRPr lang="en-US"/>
            </a:p>
          </p:txBody>
        </p:sp>
        <p:sp>
          <p:nvSpPr>
            <p:cNvPr id="230" name="Freeform: Shape 229">
              <a:extLst>
                <a:ext uri="{FF2B5EF4-FFF2-40B4-BE49-F238E27FC236}">
                  <a16:creationId xmlns:a16="http://schemas.microsoft.com/office/drawing/2014/main" id="{AC469DF4-FD77-4EF5-95BB-B64BD49A90BA}"/>
                </a:ext>
              </a:extLst>
            </p:cNvPr>
            <p:cNvSpPr/>
            <p:nvPr/>
          </p:nvSpPr>
          <p:spPr>
            <a:xfrm>
              <a:off x="10098122" y="725900"/>
              <a:ext cx="19311" cy="12874"/>
            </a:xfrm>
            <a:custGeom>
              <a:avLst/>
              <a:gdLst>
                <a:gd name="connsiteX0" fmla="*/ 15770 w 19310"/>
                <a:gd name="connsiteY0" fmla="*/ 8046 h 12873"/>
                <a:gd name="connsiteX1" fmla="*/ 4828 w 19310"/>
                <a:gd name="connsiteY1" fmla="*/ 4828 h 12873"/>
              </a:gdLst>
              <a:ahLst/>
              <a:cxnLst>
                <a:cxn ang="0">
                  <a:pos x="connsiteX0" y="connsiteY0"/>
                </a:cxn>
                <a:cxn ang="0">
                  <a:pos x="connsiteX1" y="connsiteY1"/>
                </a:cxn>
              </a:cxnLst>
              <a:rect l="l" t="t" r="r" b="b"/>
              <a:pathLst>
                <a:path w="19310" h="12873">
                  <a:moveTo>
                    <a:pt x="15770" y="8046"/>
                  </a:moveTo>
                  <a:cubicBezTo>
                    <a:pt x="11908" y="7402"/>
                    <a:pt x="8368" y="6437"/>
                    <a:pt x="4828" y="4828"/>
                  </a:cubicBezTo>
                </a:path>
              </a:pathLst>
            </a:custGeom>
            <a:noFill/>
            <a:ln w="12700" cap="flat">
              <a:solidFill>
                <a:schemeClr val="tx2"/>
              </a:solid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66FDB218-24AB-4241-86C5-245822D02E1D}"/>
                </a:ext>
              </a:extLst>
            </p:cNvPr>
            <p:cNvSpPr/>
            <p:nvPr/>
          </p:nvSpPr>
          <p:spPr>
            <a:xfrm>
              <a:off x="10207541" y="499314"/>
              <a:ext cx="70806" cy="3218"/>
            </a:xfrm>
            <a:custGeom>
              <a:avLst/>
              <a:gdLst>
                <a:gd name="connsiteX0" fmla="*/ 1617 w 70805"/>
                <a:gd name="connsiteY0" fmla="*/ 1617 h 3218"/>
                <a:gd name="connsiteX1" fmla="*/ 71458 w 70805"/>
                <a:gd name="connsiteY1" fmla="*/ 1617 h 3218"/>
              </a:gdLst>
              <a:ahLst/>
              <a:cxnLst>
                <a:cxn ang="0">
                  <a:pos x="connsiteX0" y="connsiteY0"/>
                </a:cxn>
                <a:cxn ang="0">
                  <a:pos x="connsiteX1" y="connsiteY1"/>
                </a:cxn>
              </a:cxnLst>
              <a:rect l="l" t="t" r="r" b="b"/>
              <a:pathLst>
                <a:path w="70805" h="3218">
                  <a:moveTo>
                    <a:pt x="1617" y="1617"/>
                  </a:moveTo>
                  <a:lnTo>
                    <a:pt x="71458" y="1617"/>
                  </a:lnTo>
                </a:path>
              </a:pathLst>
            </a:custGeom>
            <a:ln w="12700" cap="flat">
              <a:solidFill>
                <a:schemeClr val="tx2"/>
              </a:solid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BA708F3D-47FD-4294-9764-B5E5DCAC19D9}"/>
                </a:ext>
              </a:extLst>
            </p:cNvPr>
            <p:cNvSpPr/>
            <p:nvPr/>
          </p:nvSpPr>
          <p:spPr>
            <a:xfrm>
              <a:off x="10207541" y="541153"/>
              <a:ext cx="70806" cy="3218"/>
            </a:xfrm>
            <a:custGeom>
              <a:avLst/>
              <a:gdLst>
                <a:gd name="connsiteX0" fmla="*/ 1617 w 70805"/>
                <a:gd name="connsiteY0" fmla="*/ 1617 h 3218"/>
                <a:gd name="connsiteX1" fmla="*/ 71458 w 70805"/>
                <a:gd name="connsiteY1" fmla="*/ 1617 h 3218"/>
              </a:gdLst>
              <a:ahLst/>
              <a:cxnLst>
                <a:cxn ang="0">
                  <a:pos x="connsiteX0" y="connsiteY0"/>
                </a:cxn>
                <a:cxn ang="0">
                  <a:pos x="connsiteX1" y="connsiteY1"/>
                </a:cxn>
              </a:cxnLst>
              <a:rect l="l" t="t" r="r" b="b"/>
              <a:pathLst>
                <a:path w="70805" h="3218">
                  <a:moveTo>
                    <a:pt x="1617" y="1617"/>
                  </a:moveTo>
                  <a:lnTo>
                    <a:pt x="71458" y="1617"/>
                  </a:lnTo>
                </a:path>
              </a:pathLst>
            </a:custGeom>
            <a:ln w="12700" cap="flat">
              <a:solidFill>
                <a:schemeClr val="tx2"/>
              </a:solid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2C23E8DF-4CB8-4534-A9CC-F9A50811FE2B}"/>
                </a:ext>
              </a:extLst>
            </p:cNvPr>
            <p:cNvSpPr/>
            <p:nvPr/>
          </p:nvSpPr>
          <p:spPr>
            <a:xfrm>
              <a:off x="10207541" y="587821"/>
              <a:ext cx="70806" cy="3218"/>
            </a:xfrm>
            <a:custGeom>
              <a:avLst/>
              <a:gdLst>
                <a:gd name="connsiteX0" fmla="*/ 1617 w 70805"/>
                <a:gd name="connsiteY0" fmla="*/ 1617 h 3218"/>
                <a:gd name="connsiteX1" fmla="*/ 71458 w 70805"/>
                <a:gd name="connsiteY1" fmla="*/ 1617 h 3218"/>
              </a:gdLst>
              <a:ahLst/>
              <a:cxnLst>
                <a:cxn ang="0">
                  <a:pos x="connsiteX0" y="connsiteY0"/>
                </a:cxn>
                <a:cxn ang="0">
                  <a:pos x="connsiteX1" y="connsiteY1"/>
                </a:cxn>
              </a:cxnLst>
              <a:rect l="l" t="t" r="r" b="b"/>
              <a:pathLst>
                <a:path w="70805" h="3218">
                  <a:moveTo>
                    <a:pt x="1617" y="1617"/>
                  </a:moveTo>
                  <a:lnTo>
                    <a:pt x="71458" y="1617"/>
                  </a:lnTo>
                </a:path>
              </a:pathLst>
            </a:custGeom>
            <a:ln w="12700" cap="flat">
              <a:solidFill>
                <a:schemeClr val="tx2"/>
              </a:solid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D5C28435-5B81-4C70-88BE-55850FFD3387}"/>
                </a:ext>
              </a:extLst>
            </p:cNvPr>
            <p:cNvSpPr/>
            <p:nvPr/>
          </p:nvSpPr>
          <p:spPr>
            <a:xfrm>
              <a:off x="10486902" y="369610"/>
              <a:ext cx="38621" cy="38621"/>
            </a:xfrm>
            <a:custGeom>
              <a:avLst/>
              <a:gdLst>
                <a:gd name="connsiteX0" fmla="*/ 38951 w 38621"/>
                <a:gd name="connsiteY0" fmla="*/ 20284 h 38621"/>
                <a:gd name="connsiteX1" fmla="*/ 20284 w 38621"/>
                <a:gd name="connsiteY1" fmla="*/ 38951 h 38621"/>
                <a:gd name="connsiteX2" fmla="*/ 1617 w 38621"/>
                <a:gd name="connsiteY2" fmla="*/ 20284 h 38621"/>
                <a:gd name="connsiteX3" fmla="*/ 20284 w 38621"/>
                <a:gd name="connsiteY3" fmla="*/ 1617 h 38621"/>
                <a:gd name="connsiteX4" fmla="*/ 38951 w 38621"/>
                <a:gd name="connsiteY4" fmla="*/ 20284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8951" y="20284"/>
                  </a:moveTo>
                  <a:cubicBezTo>
                    <a:pt x="38951" y="30594"/>
                    <a:pt x="30594" y="38951"/>
                    <a:pt x="20284" y="38951"/>
                  </a:cubicBezTo>
                  <a:cubicBezTo>
                    <a:pt x="9975" y="38951"/>
                    <a:pt x="1617" y="30594"/>
                    <a:pt x="1617" y="20284"/>
                  </a:cubicBezTo>
                  <a:cubicBezTo>
                    <a:pt x="1617" y="9975"/>
                    <a:pt x="9975" y="1617"/>
                    <a:pt x="20284" y="1617"/>
                  </a:cubicBezTo>
                  <a:cubicBezTo>
                    <a:pt x="30594" y="1617"/>
                    <a:pt x="38951" y="9975"/>
                    <a:pt x="38951" y="20284"/>
                  </a:cubicBezTo>
                  <a:close/>
                </a:path>
              </a:pathLst>
            </a:custGeom>
            <a:noFill/>
            <a:ln w="12700" cap="flat">
              <a:solidFill>
                <a:schemeClr val="accent1"/>
              </a:solid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D154A20A-42C7-4851-83C5-C0ABE3AAED27}"/>
                </a:ext>
              </a:extLst>
            </p:cNvPr>
            <p:cNvSpPr/>
            <p:nvPr/>
          </p:nvSpPr>
          <p:spPr>
            <a:xfrm>
              <a:off x="10417061" y="369610"/>
              <a:ext cx="38621" cy="38621"/>
            </a:xfrm>
            <a:custGeom>
              <a:avLst/>
              <a:gdLst>
                <a:gd name="connsiteX0" fmla="*/ 38951 w 38621"/>
                <a:gd name="connsiteY0" fmla="*/ 20284 h 38621"/>
                <a:gd name="connsiteX1" fmla="*/ 20284 w 38621"/>
                <a:gd name="connsiteY1" fmla="*/ 38951 h 38621"/>
                <a:gd name="connsiteX2" fmla="*/ 1617 w 38621"/>
                <a:gd name="connsiteY2" fmla="*/ 20284 h 38621"/>
                <a:gd name="connsiteX3" fmla="*/ 20284 w 38621"/>
                <a:gd name="connsiteY3" fmla="*/ 1617 h 38621"/>
                <a:gd name="connsiteX4" fmla="*/ 38951 w 38621"/>
                <a:gd name="connsiteY4" fmla="*/ 20284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8951" y="20284"/>
                  </a:moveTo>
                  <a:cubicBezTo>
                    <a:pt x="38951" y="30594"/>
                    <a:pt x="30594" y="38951"/>
                    <a:pt x="20284" y="38951"/>
                  </a:cubicBezTo>
                  <a:cubicBezTo>
                    <a:pt x="9975" y="38951"/>
                    <a:pt x="1617" y="30594"/>
                    <a:pt x="1617" y="20284"/>
                  </a:cubicBezTo>
                  <a:cubicBezTo>
                    <a:pt x="1617" y="9975"/>
                    <a:pt x="9975" y="1617"/>
                    <a:pt x="20284" y="1617"/>
                  </a:cubicBezTo>
                  <a:cubicBezTo>
                    <a:pt x="30594" y="1617"/>
                    <a:pt x="38951" y="9975"/>
                    <a:pt x="38951" y="20284"/>
                  </a:cubicBezTo>
                  <a:close/>
                </a:path>
              </a:pathLst>
            </a:custGeom>
            <a:noFill/>
            <a:ln w="12700" cap="flat">
              <a:solidFill>
                <a:schemeClr val="accent1"/>
              </a:solid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6AF60F6F-77F8-4F36-A31A-BCD4A3A321D8}"/>
                </a:ext>
              </a:extLst>
            </p:cNvPr>
            <p:cNvSpPr/>
            <p:nvPr/>
          </p:nvSpPr>
          <p:spPr>
            <a:xfrm>
              <a:off x="10557064" y="369610"/>
              <a:ext cx="38621" cy="38621"/>
            </a:xfrm>
            <a:custGeom>
              <a:avLst/>
              <a:gdLst>
                <a:gd name="connsiteX0" fmla="*/ 38951 w 38621"/>
                <a:gd name="connsiteY0" fmla="*/ 20284 h 38621"/>
                <a:gd name="connsiteX1" fmla="*/ 20284 w 38621"/>
                <a:gd name="connsiteY1" fmla="*/ 38951 h 38621"/>
                <a:gd name="connsiteX2" fmla="*/ 1617 w 38621"/>
                <a:gd name="connsiteY2" fmla="*/ 20284 h 38621"/>
                <a:gd name="connsiteX3" fmla="*/ 20284 w 38621"/>
                <a:gd name="connsiteY3" fmla="*/ 1617 h 38621"/>
                <a:gd name="connsiteX4" fmla="*/ 38951 w 38621"/>
                <a:gd name="connsiteY4" fmla="*/ 20284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8951" y="20284"/>
                  </a:moveTo>
                  <a:cubicBezTo>
                    <a:pt x="38951" y="30594"/>
                    <a:pt x="30594" y="38951"/>
                    <a:pt x="20284" y="38951"/>
                  </a:cubicBezTo>
                  <a:cubicBezTo>
                    <a:pt x="9975" y="38951"/>
                    <a:pt x="1617" y="30594"/>
                    <a:pt x="1617" y="20284"/>
                  </a:cubicBezTo>
                  <a:cubicBezTo>
                    <a:pt x="1617" y="9975"/>
                    <a:pt x="9975" y="1617"/>
                    <a:pt x="20284" y="1617"/>
                  </a:cubicBezTo>
                  <a:cubicBezTo>
                    <a:pt x="30594" y="1617"/>
                    <a:pt x="38951" y="9975"/>
                    <a:pt x="38951" y="20284"/>
                  </a:cubicBezTo>
                  <a:close/>
                </a:path>
              </a:pathLst>
            </a:custGeom>
            <a:noFill/>
            <a:ln w="12700" cap="flat">
              <a:solidFill>
                <a:schemeClr val="accent1"/>
              </a:solid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4FF79122-70F7-45DA-8993-1ADBE202EE1A}"/>
                </a:ext>
              </a:extLst>
            </p:cNvPr>
            <p:cNvSpPr/>
            <p:nvPr/>
          </p:nvSpPr>
          <p:spPr>
            <a:xfrm>
              <a:off x="10134804" y="390852"/>
              <a:ext cx="173796" cy="308971"/>
            </a:xfrm>
            <a:custGeom>
              <a:avLst/>
              <a:gdLst>
                <a:gd name="connsiteX0" fmla="*/ 174770 w 173796"/>
                <a:gd name="connsiteY0" fmla="*/ 1617 h 308970"/>
                <a:gd name="connsiteX1" fmla="*/ 1617 w 173796"/>
                <a:gd name="connsiteY1" fmla="*/ 1617 h 308970"/>
                <a:gd name="connsiteX2" fmla="*/ 1617 w 173796"/>
                <a:gd name="connsiteY2" fmla="*/ 307370 h 308970"/>
              </a:gdLst>
              <a:ahLst/>
              <a:cxnLst>
                <a:cxn ang="0">
                  <a:pos x="connsiteX0" y="connsiteY0"/>
                </a:cxn>
                <a:cxn ang="0">
                  <a:pos x="connsiteX1" y="connsiteY1"/>
                </a:cxn>
                <a:cxn ang="0">
                  <a:pos x="connsiteX2" y="connsiteY2"/>
                </a:cxn>
              </a:cxnLst>
              <a:rect l="l" t="t" r="r" b="b"/>
              <a:pathLst>
                <a:path w="173796" h="308970">
                  <a:moveTo>
                    <a:pt x="174770" y="1617"/>
                  </a:moveTo>
                  <a:lnTo>
                    <a:pt x="1617" y="1617"/>
                  </a:lnTo>
                  <a:lnTo>
                    <a:pt x="1617" y="307370"/>
                  </a:lnTo>
                </a:path>
              </a:pathLst>
            </a:custGeom>
            <a:noFill/>
            <a:ln w="12700" cap="flat">
              <a:solidFill>
                <a:schemeClr val="tx2"/>
              </a:solid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52AD527D-E660-4002-A95E-5C09EF9E73BB}"/>
                </a:ext>
              </a:extLst>
            </p:cNvPr>
            <p:cNvSpPr/>
            <p:nvPr/>
          </p:nvSpPr>
          <p:spPr>
            <a:xfrm>
              <a:off x="10561248" y="481290"/>
              <a:ext cx="3218" cy="215636"/>
            </a:xfrm>
            <a:custGeom>
              <a:avLst/>
              <a:gdLst>
                <a:gd name="connsiteX0" fmla="*/ 1617 w 3218"/>
                <a:gd name="connsiteY0" fmla="*/ 216931 h 215635"/>
                <a:gd name="connsiteX1" fmla="*/ 1617 w 3218"/>
                <a:gd name="connsiteY1" fmla="*/ 1617 h 215635"/>
              </a:gdLst>
              <a:ahLst/>
              <a:cxnLst>
                <a:cxn ang="0">
                  <a:pos x="connsiteX0" y="connsiteY0"/>
                </a:cxn>
                <a:cxn ang="0">
                  <a:pos x="connsiteX1" y="connsiteY1"/>
                </a:cxn>
              </a:cxnLst>
              <a:rect l="l" t="t" r="r" b="b"/>
              <a:pathLst>
                <a:path w="3218" h="215635">
                  <a:moveTo>
                    <a:pt x="1617" y="216931"/>
                  </a:moveTo>
                  <a:lnTo>
                    <a:pt x="1617" y="1617"/>
                  </a:lnTo>
                </a:path>
              </a:pathLst>
            </a:custGeom>
            <a:ln w="12700" cap="flat">
              <a:solidFill>
                <a:schemeClr val="tx2"/>
              </a:solid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21CDB858-4EDA-4AD4-91DC-93E0E7587699}"/>
                </a:ext>
              </a:extLst>
            </p:cNvPr>
            <p:cNvSpPr/>
            <p:nvPr/>
          </p:nvSpPr>
          <p:spPr>
            <a:xfrm>
              <a:off x="10314715" y="429152"/>
              <a:ext cx="222073" cy="225291"/>
            </a:xfrm>
            <a:custGeom>
              <a:avLst/>
              <a:gdLst>
                <a:gd name="connsiteX0" fmla="*/ 220793 w 222072"/>
                <a:gd name="connsiteY0" fmla="*/ 53756 h 225291"/>
                <a:gd name="connsiteX1" fmla="*/ 220793 w 222072"/>
                <a:gd name="connsiteY1" fmla="*/ 225621 h 225291"/>
                <a:gd name="connsiteX2" fmla="*/ 1617 w 222072"/>
                <a:gd name="connsiteY2" fmla="*/ 225621 h 225291"/>
                <a:gd name="connsiteX3" fmla="*/ 1617 w 222072"/>
                <a:gd name="connsiteY3" fmla="*/ 1617 h 225291"/>
                <a:gd name="connsiteX4" fmla="*/ 18997 w 222072"/>
                <a:gd name="connsiteY4" fmla="*/ 1617 h 22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2" h="225291">
                  <a:moveTo>
                    <a:pt x="220793" y="53756"/>
                  </a:moveTo>
                  <a:lnTo>
                    <a:pt x="220793" y="225621"/>
                  </a:lnTo>
                  <a:lnTo>
                    <a:pt x="1617" y="225621"/>
                  </a:lnTo>
                  <a:lnTo>
                    <a:pt x="1617" y="1617"/>
                  </a:lnTo>
                  <a:lnTo>
                    <a:pt x="18997" y="1617"/>
                  </a:lnTo>
                </a:path>
              </a:pathLst>
            </a:custGeom>
            <a:noFill/>
            <a:ln w="12700" cap="flat">
              <a:solidFill>
                <a:schemeClr val="tx2"/>
              </a:solidFill>
              <a:prstDash val="solid"/>
              <a:round/>
            </a:ln>
          </p:spPr>
          <p:txBody>
            <a:bodyPr rtlCol="0" anchor="ctr"/>
            <a:lstStyle/>
            <a:p>
              <a:endParaRPr lang="en-US"/>
            </a:p>
          </p:txBody>
        </p:sp>
      </p:grpSp>
    </p:spTree>
    <p:extLst>
      <p:ext uri="{BB962C8B-B14F-4D97-AF65-F5344CB8AC3E}">
        <p14:creationId xmlns:p14="http://schemas.microsoft.com/office/powerpoint/2010/main" val="118113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4"/>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15"/>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16"/>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17"/>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AI Services: Easily add intelligence to application</a:t>
            </a:r>
            <a:br>
              <a:rPr lang="en-US" dirty="0"/>
            </a:b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18"/>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19"/>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166" name="Group 165">
            <a:extLst>
              <a:ext uri="{FF2B5EF4-FFF2-40B4-BE49-F238E27FC236}">
                <a16:creationId xmlns:a16="http://schemas.microsoft.com/office/drawing/2014/main" id="{82A163E5-EE5C-455C-AE2C-C595CA02834A}"/>
              </a:ext>
            </a:extLst>
          </p:cNvPr>
          <p:cNvGrpSpPr/>
          <p:nvPr/>
        </p:nvGrpSpPr>
        <p:grpSpPr>
          <a:xfrm>
            <a:off x="1446528" y="930160"/>
            <a:ext cx="378309" cy="564860"/>
            <a:chOff x="1446944" y="1553618"/>
            <a:chExt cx="378311"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6944" y="1858792"/>
              <a:ext cx="378311"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spTree>
    <p:extLst>
      <p:ext uri="{BB962C8B-B14F-4D97-AF65-F5344CB8AC3E}">
        <p14:creationId xmlns:p14="http://schemas.microsoft.com/office/powerpoint/2010/main" val="2184348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87F0E-44B7-FF40-81ED-2155C038D8E7}"/>
              </a:ext>
            </a:extLst>
          </p:cNvPr>
          <p:cNvSpPr>
            <a:spLocks noGrp="1"/>
          </p:cNvSpPr>
          <p:nvPr>
            <p:ph type="body" sz="quarter" idx="12"/>
          </p:nvPr>
        </p:nvSpPr>
        <p:spPr>
          <a:xfrm>
            <a:off x="4436929" y="1250000"/>
            <a:ext cx="4249737" cy="346309"/>
          </a:xfrm>
        </p:spPr>
        <p:txBody>
          <a:bodyPr/>
          <a:lstStyle/>
          <a:p>
            <a:r>
              <a:rPr lang="en-US" sz="1050" dirty="0"/>
              <a:t>20+ tools covering the entire ML development lifecycle</a:t>
            </a:r>
          </a:p>
        </p:txBody>
      </p:sp>
      <p:sp>
        <p:nvSpPr>
          <p:cNvPr id="3" name="Title 2">
            <a:extLst>
              <a:ext uri="{FF2B5EF4-FFF2-40B4-BE49-F238E27FC236}">
                <a16:creationId xmlns:a16="http://schemas.microsoft.com/office/drawing/2014/main" id="{6D7841A8-3CAB-4447-ADCC-F552B3979ECE}"/>
              </a:ext>
            </a:extLst>
          </p:cNvPr>
          <p:cNvSpPr>
            <a:spLocks noGrp="1"/>
          </p:cNvSpPr>
          <p:nvPr>
            <p:ph type="title"/>
          </p:nvPr>
        </p:nvSpPr>
        <p:spPr/>
        <p:txBody>
          <a:bodyPr/>
          <a:lstStyle/>
          <a:p>
            <a:r>
              <a:rPr lang="en-US" dirty="0"/>
              <a:t>Amazon </a:t>
            </a:r>
            <a:r>
              <a:rPr lang="en-US" dirty="0" err="1"/>
              <a:t>SageMaker</a:t>
            </a:r>
            <a:r>
              <a:rPr lang="en-US" dirty="0"/>
              <a:t> key benefits</a:t>
            </a:r>
          </a:p>
        </p:txBody>
      </p:sp>
      <p:sp>
        <p:nvSpPr>
          <p:cNvPr id="4" name="Text Placeholder 3">
            <a:extLst>
              <a:ext uri="{FF2B5EF4-FFF2-40B4-BE49-F238E27FC236}">
                <a16:creationId xmlns:a16="http://schemas.microsoft.com/office/drawing/2014/main" id="{0CF4F6D6-3739-684F-BCC2-7EB2EA1CFDF0}"/>
              </a:ext>
            </a:extLst>
          </p:cNvPr>
          <p:cNvSpPr>
            <a:spLocks noGrp="1"/>
          </p:cNvSpPr>
          <p:nvPr>
            <p:ph type="body" sz="quarter" idx="10"/>
          </p:nvPr>
        </p:nvSpPr>
        <p:spPr/>
        <p:txBody>
          <a:bodyPr/>
          <a:lstStyle/>
          <a:p>
            <a:r>
              <a:rPr lang="en-US" sz="2000" dirty="0"/>
              <a:t>The most complete, </a:t>
            </a:r>
            <a:br>
              <a:rPr lang="en-US" sz="2000" dirty="0"/>
            </a:br>
            <a:r>
              <a:rPr lang="en-US" sz="2000" dirty="0"/>
              <a:t>end-to-end ML service</a:t>
            </a:r>
          </a:p>
        </p:txBody>
      </p:sp>
      <p:sp>
        <p:nvSpPr>
          <p:cNvPr id="5" name="Text Placeholder 4">
            <a:extLst>
              <a:ext uri="{FF2B5EF4-FFF2-40B4-BE49-F238E27FC236}">
                <a16:creationId xmlns:a16="http://schemas.microsoft.com/office/drawing/2014/main" id="{D44DF88C-A7A2-0242-AEE1-65EA71F89801}"/>
              </a:ext>
            </a:extLst>
          </p:cNvPr>
          <p:cNvSpPr>
            <a:spLocks noGrp="1"/>
          </p:cNvSpPr>
          <p:nvPr>
            <p:ph type="body" sz="quarter" idx="11"/>
          </p:nvPr>
        </p:nvSpPr>
        <p:spPr/>
        <p:txBody>
          <a:bodyPr/>
          <a:lstStyle/>
          <a:p>
            <a:r>
              <a:rPr lang="en-US" sz="1800" dirty="0"/>
              <a:t>Accelerate ML development</a:t>
            </a:r>
          </a:p>
        </p:txBody>
      </p:sp>
      <p:sp>
        <p:nvSpPr>
          <p:cNvPr id="6" name="Text Placeholder 5">
            <a:extLst>
              <a:ext uri="{FF2B5EF4-FFF2-40B4-BE49-F238E27FC236}">
                <a16:creationId xmlns:a16="http://schemas.microsoft.com/office/drawing/2014/main" id="{D412C430-5DEA-CC42-A8CE-3B3CC6096149}"/>
              </a:ext>
            </a:extLst>
          </p:cNvPr>
          <p:cNvSpPr>
            <a:spLocks noGrp="1"/>
          </p:cNvSpPr>
          <p:nvPr>
            <p:ph type="body" sz="quarter" idx="13"/>
          </p:nvPr>
        </p:nvSpPr>
        <p:spPr>
          <a:xfrm>
            <a:off x="4436929" y="3843705"/>
            <a:ext cx="4249737" cy="346309"/>
          </a:xfrm>
        </p:spPr>
        <p:txBody>
          <a:bodyPr/>
          <a:lstStyle/>
          <a:p>
            <a:r>
              <a:rPr lang="en-US" sz="1050" dirty="0"/>
              <a:t>Eliminate costs of writing custom integration code  with integrated functionality optimized for ML</a:t>
            </a:r>
          </a:p>
        </p:txBody>
      </p:sp>
      <p:sp>
        <p:nvSpPr>
          <p:cNvPr id="7" name="Text Placeholder 6">
            <a:extLst>
              <a:ext uri="{FF2B5EF4-FFF2-40B4-BE49-F238E27FC236}">
                <a16:creationId xmlns:a16="http://schemas.microsoft.com/office/drawing/2014/main" id="{9011C898-252F-444B-A761-120A9A3AA57F}"/>
              </a:ext>
            </a:extLst>
          </p:cNvPr>
          <p:cNvSpPr>
            <a:spLocks noGrp="1"/>
          </p:cNvSpPr>
          <p:nvPr>
            <p:ph type="body" sz="quarter" idx="14"/>
          </p:nvPr>
        </p:nvSpPr>
        <p:spPr/>
        <p:txBody>
          <a:bodyPr/>
          <a:lstStyle/>
          <a:p>
            <a:r>
              <a:rPr lang="en-US" sz="1800" dirty="0"/>
              <a:t>Reduce cost</a:t>
            </a:r>
          </a:p>
        </p:txBody>
      </p:sp>
      <p:sp>
        <p:nvSpPr>
          <p:cNvPr id="8" name="Text Placeholder 7">
            <a:extLst>
              <a:ext uri="{FF2B5EF4-FFF2-40B4-BE49-F238E27FC236}">
                <a16:creationId xmlns:a16="http://schemas.microsoft.com/office/drawing/2014/main" id="{1F1EB787-D855-A548-8E98-22FE07C36EC0}"/>
              </a:ext>
            </a:extLst>
          </p:cNvPr>
          <p:cNvSpPr>
            <a:spLocks noGrp="1"/>
          </p:cNvSpPr>
          <p:nvPr>
            <p:ph type="body" sz="quarter" idx="15"/>
          </p:nvPr>
        </p:nvSpPr>
        <p:spPr>
          <a:xfrm>
            <a:off x="4436929" y="2547344"/>
            <a:ext cx="4249737" cy="346309"/>
          </a:xfrm>
        </p:spPr>
        <p:txBody>
          <a:bodyPr/>
          <a:lstStyle/>
          <a:p>
            <a:r>
              <a:rPr lang="en-US" sz="1050" dirty="0"/>
              <a:t>The world’s first integrated development environment (IDE)</a:t>
            </a:r>
          </a:p>
        </p:txBody>
      </p:sp>
      <p:sp>
        <p:nvSpPr>
          <p:cNvPr id="9" name="Text Placeholder 8">
            <a:extLst>
              <a:ext uri="{FF2B5EF4-FFF2-40B4-BE49-F238E27FC236}">
                <a16:creationId xmlns:a16="http://schemas.microsoft.com/office/drawing/2014/main" id="{8EFAEB6D-05D9-4F4F-9C92-F12A2DD4CE25}"/>
              </a:ext>
            </a:extLst>
          </p:cNvPr>
          <p:cNvSpPr>
            <a:spLocks noGrp="1"/>
          </p:cNvSpPr>
          <p:nvPr>
            <p:ph type="body" sz="quarter" idx="16"/>
          </p:nvPr>
        </p:nvSpPr>
        <p:spPr/>
        <p:txBody>
          <a:bodyPr/>
          <a:lstStyle/>
          <a:p>
            <a:r>
              <a:rPr lang="en-US" sz="1800" dirty="0"/>
              <a:t>Boost data scientist productivity</a:t>
            </a:r>
          </a:p>
        </p:txBody>
      </p:sp>
      <p:grpSp>
        <p:nvGrpSpPr>
          <p:cNvPr id="55" name="Graphic 12">
            <a:extLst>
              <a:ext uri="{FF2B5EF4-FFF2-40B4-BE49-F238E27FC236}">
                <a16:creationId xmlns:a16="http://schemas.microsoft.com/office/drawing/2014/main" id="{3E2FAEFD-6D89-4619-B839-ADED3C98B398}"/>
              </a:ext>
            </a:extLst>
          </p:cNvPr>
          <p:cNvGrpSpPr/>
          <p:nvPr/>
        </p:nvGrpSpPr>
        <p:grpSpPr>
          <a:xfrm>
            <a:off x="3726123" y="995757"/>
            <a:ext cx="457200" cy="457200"/>
            <a:chOff x="3577622" y="2200274"/>
            <a:chExt cx="457200" cy="457200"/>
          </a:xfrm>
        </p:grpSpPr>
        <p:sp>
          <p:nvSpPr>
            <p:cNvPr id="56" name="Freeform: Shape 55">
              <a:extLst>
                <a:ext uri="{FF2B5EF4-FFF2-40B4-BE49-F238E27FC236}">
                  <a16:creationId xmlns:a16="http://schemas.microsoft.com/office/drawing/2014/main" id="{2B846E80-A505-460F-A03F-A4A1181B41F3}"/>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4FB1C877-FAD7-440D-A7BF-C4B2D004B6DE}"/>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846FED1-83BF-4C82-A5A6-4074B60A8E29}"/>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BCB656D-37DA-4439-A3BE-D12740401DD4}"/>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C06B7E8-F6AF-45AC-B559-B83A0C6D11E4}"/>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286"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47FAF41-2743-46A3-AB55-33A129C23EA5}"/>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DECE36AA-38F0-4467-AA5A-5F19C815888A}"/>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C67DF4FF-287B-4F76-BF17-9FE9BC34EC5F}"/>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AAD050EA-7DF5-4B00-9504-CA4D174C2865}"/>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286"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64487A8-A3DE-4937-90D6-4C58B15F577E}"/>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12700" cap="flat">
              <a:solidFill>
                <a:srgbClr val="FF990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76DFFD71-6456-49FF-A798-510AFE7B6BBD}"/>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12700" cap="flat">
              <a:solidFill>
                <a:srgbClr val="FF9900"/>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CC187300-0450-4A89-B713-A30C946425A5}"/>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12700" cap="flat">
              <a:solidFill>
                <a:srgbClr val="FF9900"/>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53F59F2D-1079-4C17-8253-91233EE78E35}"/>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12700" cap="flat">
              <a:solidFill>
                <a:srgbClr val="FF9900"/>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05F07FA1-C40B-49E4-A008-662B12EDDC80}"/>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12700" cap="flat">
              <a:solidFill>
                <a:srgbClr val="FF99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A3E38397-0382-439D-9F02-B57B0A413645}"/>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12700" cap="flat">
              <a:solidFill>
                <a:srgbClr val="FF9900"/>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0B3C2292-E766-4CC6-B434-3E9F2DF49028}"/>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12700" cap="flat">
              <a:solidFill>
                <a:srgbClr val="FF9900"/>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554C7150-8EA8-4E58-BD40-99E63B35FFEF}"/>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12700" cap="flat">
              <a:solidFill>
                <a:srgbClr val="FF9900"/>
              </a:solidFill>
              <a:prstDash val="solid"/>
              <a:round/>
            </a:ln>
          </p:spPr>
          <p:txBody>
            <a:bodyPr rtlCol="0" anchor="ctr"/>
            <a:lstStyle/>
            <a:p>
              <a:endParaRPr lang="en-US"/>
            </a:p>
          </p:txBody>
        </p:sp>
      </p:grpSp>
      <p:grpSp>
        <p:nvGrpSpPr>
          <p:cNvPr id="73" name="Graphic 4901">
            <a:extLst>
              <a:ext uri="{FF2B5EF4-FFF2-40B4-BE49-F238E27FC236}">
                <a16:creationId xmlns:a16="http://schemas.microsoft.com/office/drawing/2014/main" id="{1B94F65E-8D5E-4496-A11F-B2A73708AB5E}"/>
              </a:ext>
            </a:extLst>
          </p:cNvPr>
          <p:cNvGrpSpPr/>
          <p:nvPr/>
        </p:nvGrpSpPr>
        <p:grpSpPr>
          <a:xfrm>
            <a:off x="3693948" y="2233450"/>
            <a:ext cx="526832" cy="526832"/>
            <a:chOff x="9008107" y="2476500"/>
            <a:chExt cx="1905000" cy="1905000"/>
          </a:xfrm>
        </p:grpSpPr>
        <p:sp>
          <p:nvSpPr>
            <p:cNvPr id="74" name="Freeform: Shape 73">
              <a:extLst>
                <a:ext uri="{FF2B5EF4-FFF2-40B4-BE49-F238E27FC236}">
                  <a16:creationId xmlns:a16="http://schemas.microsoft.com/office/drawing/2014/main" id="{7D5B5EF5-0EE1-4764-B3AE-E11656EAE842}"/>
                </a:ext>
              </a:extLst>
            </p:cNvPr>
            <p:cNvSpPr/>
            <p:nvPr/>
          </p:nvSpPr>
          <p:spPr>
            <a:xfrm>
              <a:off x="9329290" y="3075241"/>
              <a:ext cx="35242" cy="691895"/>
            </a:xfrm>
            <a:custGeom>
              <a:avLst/>
              <a:gdLst>
                <a:gd name="connsiteX0" fmla="*/ 0 w 35242"/>
                <a:gd name="connsiteY0" fmla="*/ 691896 h 691895"/>
                <a:gd name="connsiteX1" fmla="*/ 0 w 35242"/>
                <a:gd name="connsiteY1" fmla="*/ 0 h 691895"/>
                <a:gd name="connsiteX2" fmla="*/ 35242 w 35242"/>
                <a:gd name="connsiteY2" fmla="*/ 0 h 691895"/>
              </a:gdLst>
              <a:ahLst/>
              <a:cxnLst>
                <a:cxn ang="0">
                  <a:pos x="connsiteX0" y="connsiteY0"/>
                </a:cxn>
                <a:cxn ang="0">
                  <a:pos x="connsiteX1" y="connsiteY1"/>
                </a:cxn>
                <a:cxn ang="0">
                  <a:pos x="connsiteX2" y="connsiteY2"/>
                </a:cxn>
              </a:cxnLst>
              <a:rect l="l" t="t" r="r" b="b"/>
              <a:pathLst>
                <a:path w="35242" h="691895">
                  <a:moveTo>
                    <a:pt x="0" y="691896"/>
                  </a:moveTo>
                  <a:lnTo>
                    <a:pt x="0" y="0"/>
                  </a:lnTo>
                  <a:lnTo>
                    <a:pt x="35242" y="0"/>
                  </a:lnTo>
                </a:path>
              </a:pathLst>
            </a:custGeom>
            <a:noFill/>
            <a:ln w="12700" cap="flat">
              <a:solidFill>
                <a:srgbClr val="F1F2F2"/>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3A2DDE67-C85C-4746-A33E-7B7FD5E5A664}"/>
                </a:ext>
              </a:extLst>
            </p:cNvPr>
            <p:cNvSpPr/>
            <p:nvPr/>
          </p:nvSpPr>
          <p:spPr>
            <a:xfrm>
              <a:off x="9329290" y="3814000"/>
              <a:ext cx="9525" cy="105632"/>
            </a:xfrm>
            <a:custGeom>
              <a:avLst/>
              <a:gdLst>
                <a:gd name="connsiteX0" fmla="*/ 0 w 9525"/>
                <a:gd name="connsiteY0" fmla="*/ 105632 h 105632"/>
                <a:gd name="connsiteX1" fmla="*/ 0 w 9525"/>
                <a:gd name="connsiteY1" fmla="*/ 0 h 105632"/>
              </a:gdLst>
              <a:ahLst/>
              <a:cxnLst>
                <a:cxn ang="0">
                  <a:pos x="connsiteX0" y="connsiteY0"/>
                </a:cxn>
                <a:cxn ang="0">
                  <a:pos x="connsiteX1" y="connsiteY1"/>
                </a:cxn>
              </a:cxnLst>
              <a:rect l="l" t="t" r="r" b="b"/>
              <a:pathLst>
                <a:path w="9525" h="105632">
                  <a:moveTo>
                    <a:pt x="0" y="105632"/>
                  </a:moveTo>
                  <a:lnTo>
                    <a:pt x="0" y="0"/>
                  </a:lnTo>
                </a:path>
              </a:pathLst>
            </a:custGeom>
            <a:ln w="12700" cap="flat">
              <a:solidFill>
                <a:srgbClr val="F1F2F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0DC633EA-4B93-4031-9853-29914DB33A46}"/>
                </a:ext>
              </a:extLst>
            </p:cNvPr>
            <p:cNvSpPr/>
            <p:nvPr/>
          </p:nvSpPr>
          <p:spPr>
            <a:xfrm>
              <a:off x="9329290" y="3320605"/>
              <a:ext cx="104679" cy="742759"/>
            </a:xfrm>
            <a:custGeom>
              <a:avLst/>
              <a:gdLst>
                <a:gd name="connsiteX0" fmla="*/ 104680 w 104679"/>
                <a:gd name="connsiteY0" fmla="*/ 0 h 742759"/>
                <a:gd name="connsiteX1" fmla="*/ 104680 w 104679"/>
                <a:gd name="connsiteY1" fmla="*/ 742760 h 742759"/>
                <a:gd name="connsiteX2" fmla="*/ 0 w 104679"/>
                <a:gd name="connsiteY2" fmla="*/ 742760 h 742759"/>
                <a:gd name="connsiteX3" fmla="*/ 0 w 104679"/>
                <a:gd name="connsiteY3" fmla="*/ 648271 h 742759"/>
              </a:gdLst>
              <a:ahLst/>
              <a:cxnLst>
                <a:cxn ang="0">
                  <a:pos x="connsiteX0" y="connsiteY0"/>
                </a:cxn>
                <a:cxn ang="0">
                  <a:pos x="connsiteX1" y="connsiteY1"/>
                </a:cxn>
                <a:cxn ang="0">
                  <a:pos x="connsiteX2" y="connsiteY2"/>
                </a:cxn>
                <a:cxn ang="0">
                  <a:pos x="connsiteX3" y="connsiteY3"/>
                </a:cxn>
              </a:cxnLst>
              <a:rect l="l" t="t" r="r" b="b"/>
              <a:pathLst>
                <a:path w="104679" h="742759">
                  <a:moveTo>
                    <a:pt x="104680" y="0"/>
                  </a:moveTo>
                  <a:lnTo>
                    <a:pt x="104680" y="742760"/>
                  </a:lnTo>
                  <a:lnTo>
                    <a:pt x="0" y="742760"/>
                  </a:lnTo>
                  <a:lnTo>
                    <a:pt x="0" y="648271"/>
                  </a:lnTo>
                </a:path>
              </a:pathLst>
            </a:custGeom>
            <a:noFill/>
            <a:ln w="12700" cap="flat">
              <a:solidFill>
                <a:srgbClr val="F1F2F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8DC5B2EE-5788-4663-AA7E-DE7EEFD36907}"/>
                </a:ext>
              </a:extLst>
            </p:cNvPr>
            <p:cNvSpPr/>
            <p:nvPr/>
          </p:nvSpPr>
          <p:spPr>
            <a:xfrm>
              <a:off x="10487244" y="3075241"/>
              <a:ext cx="104679" cy="988123"/>
            </a:xfrm>
            <a:custGeom>
              <a:avLst/>
              <a:gdLst>
                <a:gd name="connsiteX0" fmla="*/ 76486 w 104679"/>
                <a:gd name="connsiteY0" fmla="*/ 0 h 988123"/>
                <a:gd name="connsiteX1" fmla="*/ 104680 w 104679"/>
                <a:gd name="connsiteY1" fmla="*/ 0 h 988123"/>
                <a:gd name="connsiteX2" fmla="*/ 104680 w 104679"/>
                <a:gd name="connsiteY2" fmla="*/ 988124 h 988123"/>
                <a:gd name="connsiteX3" fmla="*/ 0 w 104679"/>
                <a:gd name="connsiteY3" fmla="*/ 988124 h 988123"/>
                <a:gd name="connsiteX4" fmla="*/ 0 w 104679"/>
                <a:gd name="connsiteY4" fmla="*/ 203835 h 988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9" h="988123">
                  <a:moveTo>
                    <a:pt x="76486" y="0"/>
                  </a:moveTo>
                  <a:lnTo>
                    <a:pt x="104680" y="0"/>
                  </a:lnTo>
                  <a:lnTo>
                    <a:pt x="104680" y="988124"/>
                  </a:lnTo>
                  <a:lnTo>
                    <a:pt x="0" y="988124"/>
                  </a:lnTo>
                  <a:lnTo>
                    <a:pt x="0" y="203835"/>
                  </a:lnTo>
                </a:path>
              </a:pathLst>
            </a:custGeom>
            <a:noFill/>
            <a:ln w="12700" cap="flat">
              <a:solidFill>
                <a:srgbClr val="F1F2F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BC8DC562-2E0A-40B2-B7D0-59177FE12709}"/>
                </a:ext>
              </a:extLst>
            </p:cNvPr>
            <p:cNvSpPr/>
            <p:nvPr/>
          </p:nvSpPr>
          <p:spPr>
            <a:xfrm>
              <a:off x="10327510" y="4020216"/>
              <a:ext cx="117443" cy="9525"/>
            </a:xfrm>
            <a:custGeom>
              <a:avLst/>
              <a:gdLst>
                <a:gd name="connsiteX0" fmla="*/ 0 w 117443"/>
                <a:gd name="connsiteY0" fmla="*/ 0 h 9525"/>
                <a:gd name="connsiteX1" fmla="*/ 117443 w 117443"/>
                <a:gd name="connsiteY1" fmla="*/ 0 h 9525"/>
              </a:gdLst>
              <a:ahLst/>
              <a:cxnLst>
                <a:cxn ang="0">
                  <a:pos x="connsiteX0" y="connsiteY0"/>
                </a:cxn>
                <a:cxn ang="0">
                  <a:pos x="connsiteX1" y="connsiteY1"/>
                </a:cxn>
              </a:cxnLst>
              <a:rect l="l" t="t" r="r" b="b"/>
              <a:pathLst>
                <a:path w="117443" h="9525">
                  <a:moveTo>
                    <a:pt x="0" y="0"/>
                  </a:moveTo>
                  <a:lnTo>
                    <a:pt x="117443" y="0"/>
                  </a:lnTo>
                </a:path>
              </a:pathLst>
            </a:custGeom>
            <a:ln w="12700" cap="flat">
              <a:solidFill>
                <a:srgbClr val="F1F2F2"/>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D6956A6B-D6B3-40CF-BEC9-202A19A2A84A}"/>
                </a:ext>
              </a:extLst>
            </p:cNvPr>
            <p:cNvSpPr/>
            <p:nvPr/>
          </p:nvSpPr>
          <p:spPr>
            <a:xfrm>
              <a:off x="10149011" y="4020216"/>
              <a:ext cx="120491" cy="9525"/>
            </a:xfrm>
            <a:custGeom>
              <a:avLst/>
              <a:gdLst>
                <a:gd name="connsiteX0" fmla="*/ 0 w 120491"/>
                <a:gd name="connsiteY0" fmla="*/ 0 h 9525"/>
                <a:gd name="connsiteX1" fmla="*/ 120491 w 120491"/>
                <a:gd name="connsiteY1" fmla="*/ 0 h 9525"/>
              </a:gdLst>
              <a:ahLst/>
              <a:cxnLst>
                <a:cxn ang="0">
                  <a:pos x="connsiteX0" y="connsiteY0"/>
                </a:cxn>
                <a:cxn ang="0">
                  <a:pos x="connsiteX1" y="connsiteY1"/>
                </a:cxn>
              </a:cxnLst>
              <a:rect l="l" t="t" r="r" b="b"/>
              <a:pathLst>
                <a:path w="120491" h="9525">
                  <a:moveTo>
                    <a:pt x="0" y="0"/>
                  </a:moveTo>
                  <a:lnTo>
                    <a:pt x="120491" y="0"/>
                  </a:lnTo>
                </a:path>
              </a:pathLst>
            </a:custGeom>
            <a:ln w="1270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8A52970F-18E9-4326-90C6-0CC351390F48}"/>
                </a:ext>
              </a:extLst>
            </p:cNvPr>
            <p:cNvSpPr/>
            <p:nvPr/>
          </p:nvSpPr>
          <p:spPr>
            <a:xfrm>
              <a:off x="9476260" y="4020216"/>
              <a:ext cx="633603" cy="9525"/>
            </a:xfrm>
            <a:custGeom>
              <a:avLst/>
              <a:gdLst>
                <a:gd name="connsiteX0" fmla="*/ 0 w 633603"/>
                <a:gd name="connsiteY0" fmla="*/ 0 h 9525"/>
                <a:gd name="connsiteX1" fmla="*/ 633603 w 633603"/>
                <a:gd name="connsiteY1" fmla="*/ 0 h 9525"/>
              </a:gdLst>
              <a:ahLst/>
              <a:cxnLst>
                <a:cxn ang="0">
                  <a:pos x="connsiteX0" y="connsiteY0"/>
                </a:cxn>
                <a:cxn ang="0">
                  <a:pos x="connsiteX1" y="connsiteY1"/>
                </a:cxn>
              </a:cxnLst>
              <a:rect l="l" t="t" r="r" b="b"/>
              <a:pathLst>
                <a:path w="633603" h="9525">
                  <a:moveTo>
                    <a:pt x="0" y="0"/>
                  </a:moveTo>
                  <a:lnTo>
                    <a:pt x="633603" y="0"/>
                  </a:lnTo>
                </a:path>
              </a:pathLst>
            </a:custGeom>
            <a:ln w="12700" cap="flat">
              <a:solidFill>
                <a:srgbClr val="F1F2F2"/>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D3A4CC45-A6BB-4F57-B8D4-C31F5D1693A3}"/>
                </a:ext>
              </a:extLst>
            </p:cNvPr>
            <p:cNvSpPr/>
            <p:nvPr/>
          </p:nvSpPr>
          <p:spPr>
            <a:xfrm>
              <a:off x="10166823" y="3146202"/>
              <a:ext cx="190119" cy="9525"/>
            </a:xfrm>
            <a:custGeom>
              <a:avLst/>
              <a:gdLst>
                <a:gd name="connsiteX0" fmla="*/ 0 w 190119"/>
                <a:gd name="connsiteY0" fmla="*/ 0 h 9525"/>
                <a:gd name="connsiteX1" fmla="*/ 190119 w 190119"/>
                <a:gd name="connsiteY1" fmla="*/ 0 h 9525"/>
              </a:gdLst>
              <a:ahLst/>
              <a:cxnLst>
                <a:cxn ang="0">
                  <a:pos x="connsiteX0" y="connsiteY0"/>
                </a:cxn>
                <a:cxn ang="0">
                  <a:pos x="connsiteX1" y="connsiteY1"/>
                </a:cxn>
              </a:cxnLst>
              <a:rect l="l" t="t" r="r" b="b"/>
              <a:pathLst>
                <a:path w="190119" h="9525">
                  <a:moveTo>
                    <a:pt x="0" y="0"/>
                  </a:moveTo>
                  <a:lnTo>
                    <a:pt x="190119" y="0"/>
                  </a:lnTo>
                </a:path>
              </a:pathLst>
            </a:custGeom>
            <a:ln w="12700" cap="flat">
              <a:solidFill>
                <a:srgbClr val="F1F2F2"/>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986FDE85-338C-4563-9996-AEFB4DB08892}"/>
                </a:ext>
              </a:extLst>
            </p:cNvPr>
            <p:cNvSpPr/>
            <p:nvPr/>
          </p:nvSpPr>
          <p:spPr>
            <a:xfrm>
              <a:off x="9660569" y="3146202"/>
              <a:ext cx="126110" cy="9525"/>
            </a:xfrm>
            <a:custGeom>
              <a:avLst/>
              <a:gdLst>
                <a:gd name="connsiteX0" fmla="*/ 0 w 126110"/>
                <a:gd name="connsiteY0" fmla="*/ 0 h 9525"/>
                <a:gd name="connsiteX1" fmla="*/ 126111 w 126110"/>
                <a:gd name="connsiteY1" fmla="*/ 0 h 9525"/>
              </a:gdLst>
              <a:ahLst/>
              <a:cxnLst>
                <a:cxn ang="0">
                  <a:pos x="connsiteX0" y="connsiteY0"/>
                </a:cxn>
                <a:cxn ang="0">
                  <a:pos x="connsiteX1" y="connsiteY1"/>
                </a:cxn>
              </a:cxnLst>
              <a:rect l="l" t="t" r="r" b="b"/>
              <a:pathLst>
                <a:path w="126110" h="9525">
                  <a:moveTo>
                    <a:pt x="0" y="0"/>
                  </a:moveTo>
                  <a:lnTo>
                    <a:pt x="126111" y="0"/>
                  </a:lnTo>
                </a:path>
              </a:pathLst>
            </a:custGeom>
            <a:ln w="12700" cap="flat">
              <a:solidFill>
                <a:srgbClr val="F1F2F2"/>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4B6CE796-8B5A-4D23-840C-748403FED74F}"/>
                </a:ext>
              </a:extLst>
            </p:cNvPr>
            <p:cNvSpPr/>
            <p:nvPr/>
          </p:nvSpPr>
          <p:spPr>
            <a:xfrm>
              <a:off x="10175681" y="3230213"/>
              <a:ext cx="187642" cy="9525"/>
            </a:xfrm>
            <a:custGeom>
              <a:avLst/>
              <a:gdLst>
                <a:gd name="connsiteX0" fmla="*/ 0 w 187642"/>
                <a:gd name="connsiteY0" fmla="*/ 0 h 9525"/>
                <a:gd name="connsiteX1" fmla="*/ 187642 w 187642"/>
                <a:gd name="connsiteY1" fmla="*/ 0 h 9525"/>
              </a:gdLst>
              <a:ahLst/>
              <a:cxnLst>
                <a:cxn ang="0">
                  <a:pos x="connsiteX0" y="connsiteY0"/>
                </a:cxn>
                <a:cxn ang="0">
                  <a:pos x="connsiteX1" y="connsiteY1"/>
                </a:cxn>
              </a:cxnLst>
              <a:rect l="l" t="t" r="r" b="b"/>
              <a:pathLst>
                <a:path w="187642" h="9525">
                  <a:moveTo>
                    <a:pt x="0" y="0"/>
                  </a:moveTo>
                  <a:lnTo>
                    <a:pt x="187642" y="0"/>
                  </a:lnTo>
                </a:path>
              </a:pathLst>
            </a:custGeom>
            <a:ln w="12700" cap="flat">
              <a:solidFill>
                <a:srgbClr val="F1F2F2"/>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AB38C2F0-5282-43E8-A65B-39D14ED318C7}"/>
                </a:ext>
              </a:extLst>
            </p:cNvPr>
            <p:cNvSpPr/>
            <p:nvPr/>
          </p:nvSpPr>
          <p:spPr>
            <a:xfrm>
              <a:off x="9941652" y="3230213"/>
              <a:ext cx="36290" cy="9525"/>
            </a:xfrm>
            <a:custGeom>
              <a:avLst/>
              <a:gdLst>
                <a:gd name="connsiteX0" fmla="*/ 0 w 36290"/>
                <a:gd name="connsiteY0" fmla="*/ 0 h 9525"/>
                <a:gd name="connsiteX1" fmla="*/ 36290 w 36290"/>
                <a:gd name="connsiteY1" fmla="*/ 0 h 9525"/>
              </a:gdLst>
              <a:ahLst/>
              <a:cxnLst>
                <a:cxn ang="0">
                  <a:pos x="connsiteX0" y="connsiteY0"/>
                </a:cxn>
                <a:cxn ang="0">
                  <a:pos x="connsiteX1" y="connsiteY1"/>
                </a:cxn>
              </a:cxnLst>
              <a:rect l="l" t="t" r="r" b="b"/>
              <a:pathLst>
                <a:path w="36290" h="9525">
                  <a:moveTo>
                    <a:pt x="0" y="0"/>
                  </a:moveTo>
                  <a:lnTo>
                    <a:pt x="36290" y="0"/>
                  </a:lnTo>
                </a:path>
              </a:pathLst>
            </a:custGeom>
            <a:ln w="12700" cap="flat">
              <a:solidFill>
                <a:srgbClr val="F1F2F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C94FD372-3DC4-4DDD-BB65-545DFBE10F17}"/>
                </a:ext>
              </a:extLst>
            </p:cNvPr>
            <p:cNvSpPr/>
            <p:nvPr/>
          </p:nvSpPr>
          <p:spPr>
            <a:xfrm>
              <a:off x="9648853" y="3230213"/>
              <a:ext cx="124396" cy="9525"/>
            </a:xfrm>
            <a:custGeom>
              <a:avLst/>
              <a:gdLst>
                <a:gd name="connsiteX0" fmla="*/ 0 w 124396"/>
                <a:gd name="connsiteY0" fmla="*/ 0 h 9525"/>
                <a:gd name="connsiteX1" fmla="*/ 124397 w 124396"/>
                <a:gd name="connsiteY1" fmla="*/ 0 h 9525"/>
              </a:gdLst>
              <a:ahLst/>
              <a:cxnLst>
                <a:cxn ang="0">
                  <a:pos x="connsiteX0" y="connsiteY0"/>
                </a:cxn>
                <a:cxn ang="0">
                  <a:pos x="connsiteX1" y="connsiteY1"/>
                </a:cxn>
              </a:cxnLst>
              <a:rect l="l" t="t" r="r" b="b"/>
              <a:pathLst>
                <a:path w="124396" h="9525">
                  <a:moveTo>
                    <a:pt x="0" y="0"/>
                  </a:moveTo>
                  <a:lnTo>
                    <a:pt x="124397" y="0"/>
                  </a:lnTo>
                </a:path>
              </a:pathLst>
            </a:custGeom>
            <a:ln w="12700" cap="flat">
              <a:solidFill>
                <a:srgbClr val="F1F2F2"/>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3B394F76-CF81-41C4-AEDC-D3A11D969974}"/>
                </a:ext>
              </a:extLst>
            </p:cNvPr>
            <p:cNvSpPr/>
            <p:nvPr/>
          </p:nvSpPr>
          <p:spPr>
            <a:xfrm>
              <a:off x="10011661" y="3239071"/>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BA62AAEF-05F3-4C90-964B-066FD8EE9692}"/>
                </a:ext>
              </a:extLst>
            </p:cNvPr>
            <p:cNvSpPr/>
            <p:nvPr/>
          </p:nvSpPr>
          <p:spPr>
            <a:xfrm>
              <a:off x="10021281" y="3329273"/>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63028577-368B-47FE-9065-61AB7470C9E1}"/>
                </a:ext>
              </a:extLst>
            </p:cNvPr>
            <p:cNvSpPr/>
            <p:nvPr/>
          </p:nvSpPr>
          <p:spPr>
            <a:xfrm>
              <a:off x="10030901" y="3419570"/>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748051EC-E066-4CC9-8F4A-20DE7D61FC37}"/>
                </a:ext>
              </a:extLst>
            </p:cNvPr>
            <p:cNvSpPr/>
            <p:nvPr/>
          </p:nvSpPr>
          <p:spPr>
            <a:xfrm>
              <a:off x="10040521" y="3509867"/>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300948BE-B81A-4FA3-841F-922B03B24E37}"/>
                </a:ext>
              </a:extLst>
            </p:cNvPr>
            <p:cNvSpPr/>
            <p:nvPr/>
          </p:nvSpPr>
          <p:spPr>
            <a:xfrm>
              <a:off x="9996611" y="3117532"/>
              <a:ext cx="190690" cy="451580"/>
            </a:xfrm>
            <a:custGeom>
              <a:avLst/>
              <a:gdLst>
                <a:gd name="connsiteX0" fmla="*/ 46482 w 190690"/>
                <a:gd name="connsiteY0" fmla="*/ 451580 h 451580"/>
                <a:gd name="connsiteX1" fmla="*/ 0 w 190690"/>
                <a:gd name="connsiteY1" fmla="*/ 15240 h 451580"/>
                <a:gd name="connsiteX2" fmla="*/ 143066 w 190690"/>
                <a:gd name="connsiteY2" fmla="*/ 0 h 451580"/>
                <a:gd name="connsiteX3" fmla="*/ 190691 w 190690"/>
                <a:gd name="connsiteY3" fmla="*/ 446532 h 451580"/>
              </a:gdLst>
              <a:ahLst/>
              <a:cxnLst>
                <a:cxn ang="0">
                  <a:pos x="connsiteX0" y="connsiteY0"/>
                </a:cxn>
                <a:cxn ang="0">
                  <a:pos x="connsiteX1" y="connsiteY1"/>
                </a:cxn>
                <a:cxn ang="0">
                  <a:pos x="connsiteX2" y="connsiteY2"/>
                </a:cxn>
                <a:cxn ang="0">
                  <a:pos x="connsiteX3" y="connsiteY3"/>
                </a:cxn>
              </a:cxnLst>
              <a:rect l="l" t="t" r="r" b="b"/>
              <a:pathLst>
                <a:path w="190690" h="451580">
                  <a:moveTo>
                    <a:pt x="46482" y="451580"/>
                  </a:moveTo>
                  <a:lnTo>
                    <a:pt x="0" y="15240"/>
                  </a:lnTo>
                  <a:lnTo>
                    <a:pt x="143066" y="0"/>
                  </a:lnTo>
                  <a:lnTo>
                    <a:pt x="190691" y="446532"/>
                  </a:lnTo>
                </a:path>
              </a:pathLst>
            </a:custGeom>
            <a:noFill/>
            <a:ln w="12700" cap="flat">
              <a:solidFill>
                <a:srgbClr val="F1F2F2"/>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381DA722-A963-4DFE-A0BC-CE51E59BCA22}"/>
                </a:ext>
              </a:extLst>
            </p:cNvPr>
            <p:cNvSpPr/>
            <p:nvPr/>
          </p:nvSpPr>
          <p:spPr>
            <a:xfrm>
              <a:off x="9845449" y="3025521"/>
              <a:ext cx="119157" cy="550545"/>
            </a:xfrm>
            <a:custGeom>
              <a:avLst/>
              <a:gdLst>
                <a:gd name="connsiteX0" fmla="*/ 0 w 119157"/>
                <a:gd name="connsiteY0" fmla="*/ 550545 h 550545"/>
                <a:gd name="connsiteX1" fmla="*/ 119158 w 119157"/>
                <a:gd name="connsiteY1" fmla="*/ 0 h 550545"/>
              </a:gdLst>
              <a:ahLst/>
              <a:cxnLst>
                <a:cxn ang="0">
                  <a:pos x="connsiteX0" y="connsiteY0"/>
                </a:cxn>
                <a:cxn ang="0">
                  <a:pos x="connsiteX1" y="connsiteY1"/>
                </a:cxn>
              </a:cxnLst>
              <a:rect l="l" t="t" r="r" b="b"/>
              <a:pathLst>
                <a:path w="119157" h="550545">
                  <a:moveTo>
                    <a:pt x="0" y="550545"/>
                  </a:moveTo>
                  <a:lnTo>
                    <a:pt x="119158" y="0"/>
                  </a:lnTo>
                </a:path>
              </a:pathLst>
            </a:custGeom>
            <a:ln w="12700" cap="flat">
              <a:solidFill>
                <a:schemeClr val="accent2"/>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7F5DCB5D-3ED0-4C95-BA95-AD5458594A84}"/>
                </a:ext>
              </a:extLst>
            </p:cNvPr>
            <p:cNvSpPr/>
            <p:nvPr/>
          </p:nvSpPr>
          <p:spPr>
            <a:xfrm>
              <a:off x="9727720" y="3003613"/>
              <a:ext cx="122301" cy="565689"/>
            </a:xfrm>
            <a:custGeom>
              <a:avLst/>
              <a:gdLst>
                <a:gd name="connsiteX0" fmla="*/ 122301 w 122301"/>
                <a:gd name="connsiteY0" fmla="*/ 0 h 565689"/>
                <a:gd name="connsiteX1" fmla="*/ 0 w 122301"/>
                <a:gd name="connsiteY1" fmla="*/ 565690 h 565689"/>
              </a:gdLst>
              <a:ahLst/>
              <a:cxnLst>
                <a:cxn ang="0">
                  <a:pos x="connsiteX0" y="connsiteY0"/>
                </a:cxn>
                <a:cxn ang="0">
                  <a:pos x="connsiteX1" y="connsiteY1"/>
                </a:cxn>
              </a:cxnLst>
              <a:rect l="l" t="t" r="r" b="b"/>
              <a:pathLst>
                <a:path w="122301" h="565689">
                  <a:moveTo>
                    <a:pt x="122301" y="0"/>
                  </a:moveTo>
                  <a:lnTo>
                    <a:pt x="0" y="565690"/>
                  </a:lnTo>
                </a:path>
              </a:pathLst>
            </a:custGeom>
            <a:ln w="12700" cap="flat">
              <a:solidFill>
                <a:schemeClr val="accent2"/>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37C0C8F8-3C33-48B3-9EF4-E8166A0A498F}"/>
                </a:ext>
              </a:extLst>
            </p:cNvPr>
            <p:cNvSpPr/>
            <p:nvPr/>
          </p:nvSpPr>
          <p:spPr>
            <a:xfrm>
              <a:off x="10041855" y="2841688"/>
              <a:ext cx="97059" cy="28453"/>
            </a:xfrm>
            <a:custGeom>
              <a:avLst/>
              <a:gdLst>
                <a:gd name="connsiteX0" fmla="*/ 0 w 97059"/>
                <a:gd name="connsiteY0" fmla="*/ 0 h 28453"/>
                <a:gd name="connsiteX1" fmla="*/ 97060 w 97059"/>
                <a:gd name="connsiteY1" fmla="*/ 20955 h 28453"/>
              </a:gdLst>
              <a:ahLst/>
              <a:cxnLst>
                <a:cxn ang="0">
                  <a:pos x="connsiteX0" y="connsiteY0"/>
                </a:cxn>
                <a:cxn ang="0">
                  <a:pos x="connsiteX1" y="connsiteY1"/>
                </a:cxn>
              </a:cxnLst>
              <a:rect l="l" t="t" r="r" b="b"/>
              <a:pathLst>
                <a:path w="97059" h="28453">
                  <a:moveTo>
                    <a:pt x="0" y="0"/>
                  </a:moveTo>
                  <a:cubicBezTo>
                    <a:pt x="24157" y="27684"/>
                    <a:pt x="63633" y="36207"/>
                    <a:pt x="97060" y="20955"/>
                  </a:cubicBezTo>
                </a:path>
              </a:pathLst>
            </a:custGeom>
            <a:noFill/>
            <a:ln w="12700" cap="flat">
              <a:solidFill>
                <a:schemeClr val="accent2"/>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856FBF70-5E64-40EE-AD1A-B46796F023F5}"/>
                </a:ext>
              </a:extLst>
            </p:cNvPr>
            <p:cNvSpPr/>
            <p:nvPr/>
          </p:nvSpPr>
          <p:spPr>
            <a:xfrm>
              <a:off x="10020423" y="2936186"/>
              <a:ext cx="89439" cy="27231"/>
            </a:xfrm>
            <a:custGeom>
              <a:avLst/>
              <a:gdLst>
                <a:gd name="connsiteX0" fmla="*/ 89440 w 89439"/>
                <a:gd name="connsiteY0" fmla="*/ 27231 h 27231"/>
                <a:gd name="connsiteX1" fmla="*/ 0 w 89439"/>
                <a:gd name="connsiteY1" fmla="*/ 8181 h 27231"/>
              </a:gdLst>
              <a:ahLst/>
              <a:cxnLst>
                <a:cxn ang="0">
                  <a:pos x="connsiteX0" y="connsiteY0"/>
                </a:cxn>
                <a:cxn ang="0">
                  <a:pos x="connsiteX1" y="connsiteY1"/>
                </a:cxn>
              </a:cxnLst>
              <a:rect l="l" t="t" r="r" b="b"/>
              <a:pathLst>
                <a:path w="89439" h="27231">
                  <a:moveTo>
                    <a:pt x="89440" y="27231"/>
                  </a:moveTo>
                  <a:cubicBezTo>
                    <a:pt x="68086" y="201"/>
                    <a:pt x="30515" y="-7802"/>
                    <a:pt x="0" y="8181"/>
                  </a:cubicBezTo>
                </a:path>
              </a:pathLst>
            </a:custGeom>
            <a:noFill/>
            <a:ln w="12700" cap="flat">
              <a:solidFill>
                <a:schemeClr val="accent2"/>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B339032B-0482-40D8-9803-2B615FC2DD0A}"/>
                </a:ext>
              </a:extLst>
            </p:cNvPr>
            <p:cNvSpPr/>
            <p:nvPr/>
          </p:nvSpPr>
          <p:spPr>
            <a:xfrm>
              <a:off x="9609991" y="2794641"/>
              <a:ext cx="429672" cy="237547"/>
            </a:xfrm>
            <a:custGeom>
              <a:avLst/>
              <a:gdLst>
                <a:gd name="connsiteX0" fmla="*/ 272606 w 429672"/>
                <a:gd name="connsiteY0" fmla="*/ 2661 h 237547"/>
                <a:gd name="connsiteX1" fmla="*/ 429673 w 429672"/>
                <a:gd name="connsiteY1" fmla="*/ 36665 h 237547"/>
                <a:gd name="connsiteX2" fmla="*/ 403574 w 429672"/>
                <a:gd name="connsiteY2" fmla="*/ 157537 h 237547"/>
                <a:gd name="connsiteX3" fmla="*/ 353568 w 429672"/>
                <a:gd name="connsiteY3" fmla="*/ 237547 h 237547"/>
                <a:gd name="connsiteX4" fmla="*/ 239268 w 429672"/>
                <a:gd name="connsiteY4" fmla="*/ 212496 h 237547"/>
                <a:gd name="connsiteX5" fmla="*/ 221266 w 429672"/>
                <a:gd name="connsiteY5" fmla="*/ 100387 h 237547"/>
                <a:gd name="connsiteX6" fmla="*/ 19050 w 429672"/>
                <a:gd name="connsiteY6" fmla="*/ 212496 h 237547"/>
                <a:gd name="connsiteX7" fmla="*/ 0 w 429672"/>
                <a:gd name="connsiteY7" fmla="*/ 193446 h 237547"/>
                <a:gd name="connsiteX8" fmla="*/ 272606 w 429672"/>
                <a:gd name="connsiteY8" fmla="*/ 2661 h 23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72" h="237547">
                  <a:moveTo>
                    <a:pt x="272606" y="2661"/>
                  </a:moveTo>
                  <a:lnTo>
                    <a:pt x="429673" y="36665"/>
                  </a:lnTo>
                  <a:lnTo>
                    <a:pt x="403574" y="157537"/>
                  </a:lnTo>
                  <a:lnTo>
                    <a:pt x="353568" y="237547"/>
                  </a:lnTo>
                  <a:lnTo>
                    <a:pt x="239268" y="212496"/>
                  </a:lnTo>
                  <a:cubicBezTo>
                    <a:pt x="239268" y="212496"/>
                    <a:pt x="252794" y="118199"/>
                    <a:pt x="221266" y="100387"/>
                  </a:cubicBezTo>
                  <a:cubicBezTo>
                    <a:pt x="180118" y="77051"/>
                    <a:pt x="92202" y="132105"/>
                    <a:pt x="19050" y="212496"/>
                  </a:cubicBezTo>
                  <a:lnTo>
                    <a:pt x="0" y="193446"/>
                  </a:lnTo>
                  <a:cubicBezTo>
                    <a:pt x="0" y="193446"/>
                    <a:pt x="137541" y="-26486"/>
                    <a:pt x="272606" y="2661"/>
                  </a:cubicBezTo>
                  <a:close/>
                </a:path>
              </a:pathLst>
            </a:custGeom>
            <a:noFill/>
            <a:ln w="12700" cap="flat">
              <a:solidFill>
                <a:schemeClr val="accent2"/>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1CA1CD60-4ECA-482B-BE73-8B64271F4330}"/>
                </a:ext>
              </a:extLst>
            </p:cNvPr>
            <p:cNvSpPr/>
            <p:nvPr/>
          </p:nvSpPr>
          <p:spPr>
            <a:xfrm>
              <a:off x="10487244"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D85537DE-37F9-48F0-9C4E-F158CB9C55C8}"/>
                </a:ext>
              </a:extLst>
            </p:cNvPr>
            <p:cNvSpPr/>
            <p:nvPr/>
          </p:nvSpPr>
          <p:spPr>
            <a:xfrm>
              <a:off x="10195493" y="3642360"/>
              <a:ext cx="234029" cy="9525"/>
            </a:xfrm>
            <a:custGeom>
              <a:avLst/>
              <a:gdLst>
                <a:gd name="connsiteX0" fmla="*/ 0 w 234029"/>
                <a:gd name="connsiteY0" fmla="*/ 0 h 9525"/>
                <a:gd name="connsiteX1" fmla="*/ 234029 w 234029"/>
                <a:gd name="connsiteY1" fmla="*/ 0 h 9525"/>
              </a:gdLst>
              <a:ahLst/>
              <a:cxnLst>
                <a:cxn ang="0">
                  <a:pos x="connsiteX0" y="connsiteY0"/>
                </a:cxn>
                <a:cxn ang="0">
                  <a:pos x="connsiteX1" y="connsiteY1"/>
                </a:cxn>
              </a:cxnLst>
              <a:rect l="l" t="t" r="r" b="b"/>
              <a:pathLst>
                <a:path w="234029" h="9525">
                  <a:moveTo>
                    <a:pt x="0" y="0"/>
                  </a:moveTo>
                  <a:lnTo>
                    <a:pt x="234029" y="0"/>
                  </a:lnTo>
                </a:path>
              </a:pathLst>
            </a:custGeom>
            <a:ln w="12700" cap="flat">
              <a:solidFill>
                <a:srgbClr val="F1F2F2"/>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6820213B-C88B-4EEC-97DF-428F086CF31B}"/>
                </a:ext>
              </a:extLst>
            </p:cNvPr>
            <p:cNvSpPr/>
            <p:nvPr/>
          </p:nvSpPr>
          <p:spPr>
            <a:xfrm>
              <a:off x="9477594" y="3642360"/>
              <a:ext cx="717899" cy="9525"/>
            </a:xfrm>
            <a:custGeom>
              <a:avLst/>
              <a:gdLst>
                <a:gd name="connsiteX0" fmla="*/ 0 w 717899"/>
                <a:gd name="connsiteY0" fmla="*/ 0 h 9525"/>
                <a:gd name="connsiteX1" fmla="*/ 717899 w 717899"/>
                <a:gd name="connsiteY1" fmla="*/ 0 h 9525"/>
              </a:gdLst>
              <a:ahLst/>
              <a:cxnLst>
                <a:cxn ang="0">
                  <a:pos x="connsiteX0" y="connsiteY0"/>
                </a:cxn>
                <a:cxn ang="0">
                  <a:pos x="connsiteX1" y="connsiteY1"/>
                </a:cxn>
              </a:cxnLst>
              <a:rect l="l" t="t" r="r" b="b"/>
              <a:pathLst>
                <a:path w="717899" h="9525">
                  <a:moveTo>
                    <a:pt x="0" y="0"/>
                  </a:moveTo>
                  <a:lnTo>
                    <a:pt x="717899" y="0"/>
                  </a:lnTo>
                </a:path>
              </a:pathLst>
            </a:custGeom>
            <a:ln w="12700" cap="flat">
              <a:solidFill>
                <a:srgbClr val="F1F2F2"/>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CA9BF737-F6CB-4BDB-9007-95764725B266}"/>
                </a:ext>
              </a:extLst>
            </p:cNvPr>
            <p:cNvSpPr/>
            <p:nvPr/>
          </p:nvSpPr>
          <p:spPr>
            <a:xfrm>
              <a:off x="9329290"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A136051C-DBAE-43E1-B9C0-0723B2D1A1C1}"/>
                </a:ext>
              </a:extLst>
            </p:cNvPr>
            <p:cNvSpPr/>
            <p:nvPr/>
          </p:nvSpPr>
          <p:spPr>
            <a:xfrm>
              <a:off x="9394155" y="3216306"/>
              <a:ext cx="251460" cy="359759"/>
            </a:xfrm>
            <a:custGeom>
              <a:avLst/>
              <a:gdLst>
                <a:gd name="connsiteX0" fmla="*/ 251460 w 251460"/>
                <a:gd name="connsiteY0" fmla="*/ 359759 h 359759"/>
                <a:gd name="connsiteX1" fmla="*/ 113443 w 251460"/>
                <a:gd name="connsiteY1" fmla="*/ 72104 h 359759"/>
                <a:gd name="connsiteX2" fmla="*/ 0 w 251460"/>
                <a:gd name="connsiteY2" fmla="*/ 0 h 359759"/>
              </a:gdLst>
              <a:ahLst/>
              <a:cxnLst>
                <a:cxn ang="0">
                  <a:pos x="connsiteX0" y="connsiteY0"/>
                </a:cxn>
                <a:cxn ang="0">
                  <a:pos x="connsiteX1" y="connsiteY1"/>
                </a:cxn>
                <a:cxn ang="0">
                  <a:pos x="connsiteX2" y="connsiteY2"/>
                </a:cxn>
              </a:cxnLst>
              <a:rect l="l" t="t" r="r" b="b"/>
              <a:pathLst>
                <a:path w="251460" h="359759">
                  <a:moveTo>
                    <a:pt x="251460" y="359759"/>
                  </a:moveTo>
                  <a:lnTo>
                    <a:pt x="113443" y="72104"/>
                  </a:lnTo>
                  <a:cubicBezTo>
                    <a:pt x="64924" y="71835"/>
                    <a:pt x="20841" y="43816"/>
                    <a:pt x="0" y="0"/>
                  </a:cubicBezTo>
                </a:path>
              </a:pathLst>
            </a:custGeom>
            <a:noFill/>
            <a:ln w="12700" cap="flat">
              <a:solidFill>
                <a:srgbClr val="F1F2F2"/>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6772E537-2922-4396-BC33-7CD489AA71ED}"/>
                </a:ext>
              </a:extLst>
            </p:cNvPr>
            <p:cNvSpPr/>
            <p:nvPr/>
          </p:nvSpPr>
          <p:spPr>
            <a:xfrm>
              <a:off x="9381664" y="3034594"/>
              <a:ext cx="329387" cy="419551"/>
            </a:xfrm>
            <a:custGeom>
              <a:avLst/>
              <a:gdLst>
                <a:gd name="connsiteX0" fmla="*/ 12491 w 329387"/>
                <a:gd name="connsiteY0" fmla="*/ 181712 h 419551"/>
                <a:gd name="connsiteX1" fmla="*/ 37922 w 329387"/>
                <a:gd name="connsiteY1" fmla="*/ 36361 h 419551"/>
                <a:gd name="connsiteX2" fmla="*/ 82690 w 329387"/>
                <a:gd name="connsiteY2" fmla="*/ 129611 h 419551"/>
                <a:gd name="connsiteX3" fmla="*/ 156794 w 329387"/>
                <a:gd name="connsiteY3" fmla="*/ 93987 h 419551"/>
                <a:gd name="connsiteX4" fmla="*/ 112217 w 329387"/>
                <a:gd name="connsiteY4" fmla="*/ 833 h 419551"/>
                <a:gd name="connsiteX5" fmla="*/ 252881 w 329387"/>
                <a:gd name="connsiteY5" fmla="*/ 112654 h 419551"/>
                <a:gd name="connsiteX6" fmla="*/ 226517 w 329387"/>
                <a:gd name="connsiteY6" fmla="*/ 205620 h 419551"/>
                <a:gd name="connsiteX7" fmla="*/ 329387 w 329387"/>
                <a:gd name="connsiteY7" fmla="*/ 419552 h 41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87" h="419551">
                  <a:moveTo>
                    <a:pt x="12491" y="181712"/>
                  </a:moveTo>
                  <a:cubicBezTo>
                    <a:pt x="-10976" y="132807"/>
                    <a:pt x="-755" y="74393"/>
                    <a:pt x="37922" y="36361"/>
                  </a:cubicBezTo>
                  <a:lnTo>
                    <a:pt x="82690" y="129611"/>
                  </a:lnTo>
                  <a:lnTo>
                    <a:pt x="156794" y="93987"/>
                  </a:lnTo>
                  <a:lnTo>
                    <a:pt x="112217" y="833"/>
                  </a:lnTo>
                  <a:cubicBezTo>
                    <a:pt x="181939" y="-7132"/>
                    <a:pt x="244916" y="42932"/>
                    <a:pt x="252881" y="112654"/>
                  </a:cubicBezTo>
                  <a:cubicBezTo>
                    <a:pt x="256679" y="145906"/>
                    <a:pt x="247206" y="179313"/>
                    <a:pt x="226517" y="205620"/>
                  </a:cubicBezTo>
                  <a:lnTo>
                    <a:pt x="329387" y="419552"/>
                  </a:lnTo>
                </a:path>
              </a:pathLst>
            </a:custGeom>
            <a:noFill/>
            <a:ln w="12700" cap="flat">
              <a:solidFill>
                <a:srgbClr val="F1F2F2"/>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76F1ECBE-029D-44C3-AEDA-13FA3F1CADBE}"/>
                </a:ext>
              </a:extLst>
            </p:cNvPr>
            <p:cNvSpPr/>
            <p:nvPr/>
          </p:nvSpPr>
          <p:spPr>
            <a:xfrm>
              <a:off x="10327986" y="3003650"/>
              <a:ext cx="193558" cy="430587"/>
            </a:xfrm>
            <a:custGeom>
              <a:avLst/>
              <a:gdLst>
                <a:gd name="connsiteX0" fmla="*/ 59436 w 193558"/>
                <a:gd name="connsiteY0" fmla="*/ 145886 h 430587"/>
                <a:gd name="connsiteX1" fmla="*/ 56483 w 193558"/>
                <a:gd name="connsiteY1" fmla="*/ 129503 h 430587"/>
                <a:gd name="connsiteX2" fmla="*/ 143161 w 193558"/>
                <a:gd name="connsiteY2" fmla="*/ 8059 h 430587"/>
                <a:gd name="connsiteX3" fmla="*/ 159734 w 193558"/>
                <a:gd name="connsiteY3" fmla="*/ 725 h 430587"/>
                <a:gd name="connsiteX4" fmla="*/ 184499 w 193558"/>
                <a:gd name="connsiteY4" fmla="*/ 9202 h 430587"/>
                <a:gd name="connsiteX5" fmla="*/ 193167 w 193558"/>
                <a:gd name="connsiteY5" fmla="*/ 25109 h 430587"/>
                <a:gd name="connsiteX6" fmla="*/ 187642 w 193558"/>
                <a:gd name="connsiteY6" fmla="*/ 174175 h 430587"/>
                <a:gd name="connsiteX7" fmla="*/ 175260 w 193558"/>
                <a:gd name="connsiteY7" fmla="*/ 185224 h 430587"/>
                <a:gd name="connsiteX8" fmla="*/ 143637 w 193558"/>
                <a:gd name="connsiteY8" fmla="*/ 188653 h 430587"/>
                <a:gd name="connsiteX9" fmla="*/ 61246 w 193558"/>
                <a:gd name="connsiteY9" fmla="*/ 430588 h 430587"/>
                <a:gd name="connsiteX10" fmla="*/ 0 w 193558"/>
                <a:gd name="connsiteY10" fmla="*/ 409823 h 430587"/>
                <a:gd name="connsiteX11" fmla="*/ 82391 w 193558"/>
                <a:gd name="connsiteY11" fmla="*/ 168174 h 430587"/>
                <a:gd name="connsiteX12" fmla="*/ 59436 w 193558"/>
                <a:gd name="connsiteY12" fmla="*/ 145886 h 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58" h="430587">
                  <a:moveTo>
                    <a:pt x="59436" y="145886"/>
                  </a:moveTo>
                  <a:cubicBezTo>
                    <a:pt x="54988" y="141651"/>
                    <a:pt x="53794" y="135024"/>
                    <a:pt x="56483" y="129503"/>
                  </a:cubicBezTo>
                  <a:lnTo>
                    <a:pt x="143161" y="8059"/>
                  </a:lnTo>
                  <a:cubicBezTo>
                    <a:pt x="145920" y="1659"/>
                    <a:pt x="153142" y="-1537"/>
                    <a:pt x="159734" y="725"/>
                  </a:cubicBezTo>
                  <a:lnTo>
                    <a:pt x="184499" y="9202"/>
                  </a:lnTo>
                  <a:cubicBezTo>
                    <a:pt x="191068" y="11464"/>
                    <a:pt x="194827" y="18363"/>
                    <a:pt x="193167" y="25109"/>
                  </a:cubicBezTo>
                  <a:lnTo>
                    <a:pt x="187642" y="174175"/>
                  </a:lnTo>
                  <a:cubicBezTo>
                    <a:pt x="186377" y="180171"/>
                    <a:pt x="181361" y="184647"/>
                    <a:pt x="175260" y="185224"/>
                  </a:cubicBezTo>
                  <a:cubicBezTo>
                    <a:pt x="167830" y="185224"/>
                    <a:pt x="146018" y="181604"/>
                    <a:pt x="143637" y="188653"/>
                  </a:cubicBezTo>
                  <a:lnTo>
                    <a:pt x="61246" y="430588"/>
                  </a:lnTo>
                  <a:lnTo>
                    <a:pt x="0" y="409823"/>
                  </a:lnTo>
                  <a:lnTo>
                    <a:pt x="82391" y="168174"/>
                  </a:lnTo>
                  <a:cubicBezTo>
                    <a:pt x="84772" y="160840"/>
                    <a:pt x="65341" y="150362"/>
                    <a:pt x="59436" y="145886"/>
                  </a:cubicBezTo>
                  <a:close/>
                </a:path>
              </a:pathLst>
            </a:custGeom>
            <a:noFill/>
            <a:ln w="12700" cap="flat">
              <a:solidFill>
                <a:schemeClr val="accent2"/>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FB3298E2-12B9-470A-8A94-BF533F238ACE}"/>
                </a:ext>
              </a:extLst>
            </p:cNvPr>
            <p:cNvSpPr/>
            <p:nvPr/>
          </p:nvSpPr>
          <p:spPr>
            <a:xfrm>
              <a:off x="10225592" y="3403216"/>
              <a:ext cx="203887" cy="166086"/>
            </a:xfrm>
            <a:custGeom>
              <a:avLst/>
              <a:gdLst>
                <a:gd name="connsiteX0" fmla="*/ 167069 w 203887"/>
                <a:gd name="connsiteY0" fmla="*/ 166087 h 166086"/>
                <a:gd name="connsiteX1" fmla="*/ 203168 w 203887"/>
                <a:gd name="connsiteY1" fmla="*/ 59883 h 166086"/>
                <a:gd name="connsiteX2" fmla="*/ 194860 w 203887"/>
                <a:gd name="connsiteY2" fmla="*/ 42954 h 166086"/>
                <a:gd name="connsiteX3" fmla="*/ 194786 w 203887"/>
                <a:gd name="connsiteY3" fmla="*/ 42929 h 166086"/>
                <a:gd name="connsiteX4" fmla="*/ 70485 w 203887"/>
                <a:gd name="connsiteY4" fmla="*/ 733 h 166086"/>
                <a:gd name="connsiteX5" fmla="*/ 53435 w 203887"/>
                <a:gd name="connsiteY5" fmla="*/ 9020 h 166086"/>
                <a:gd name="connsiteX6" fmla="*/ 0 w 203887"/>
                <a:gd name="connsiteY6" fmla="*/ 165896 h 16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87" h="166086">
                  <a:moveTo>
                    <a:pt x="167069" y="166087"/>
                  </a:moveTo>
                  <a:lnTo>
                    <a:pt x="203168" y="59883"/>
                  </a:lnTo>
                  <a:cubicBezTo>
                    <a:pt x="205549" y="52914"/>
                    <a:pt x="201829" y="45334"/>
                    <a:pt x="194860" y="42954"/>
                  </a:cubicBezTo>
                  <a:cubicBezTo>
                    <a:pt x="194835" y="42945"/>
                    <a:pt x="194811" y="42937"/>
                    <a:pt x="194786" y="42929"/>
                  </a:cubicBezTo>
                  <a:lnTo>
                    <a:pt x="70485" y="733"/>
                  </a:lnTo>
                  <a:cubicBezTo>
                    <a:pt x="63490" y="-1672"/>
                    <a:pt x="55867" y="2033"/>
                    <a:pt x="53435" y="9020"/>
                  </a:cubicBezTo>
                  <a:lnTo>
                    <a:pt x="0" y="165896"/>
                  </a:lnTo>
                </a:path>
              </a:pathLst>
            </a:custGeom>
            <a:noFill/>
            <a:ln w="12700" cap="flat">
              <a:solidFill>
                <a:schemeClr val="accent2"/>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94720A69-D993-40AB-9CFE-C09670E1C844}"/>
                </a:ext>
              </a:extLst>
            </p:cNvPr>
            <p:cNvSpPr/>
            <p:nvPr/>
          </p:nvSpPr>
          <p:spPr>
            <a:xfrm rot="-10068000">
              <a:off x="10105700" y="2857519"/>
              <a:ext cx="86487" cy="127539"/>
            </a:xfrm>
            <a:custGeom>
              <a:avLst/>
              <a:gdLst>
                <a:gd name="connsiteX0" fmla="*/ 0 w 86487"/>
                <a:gd name="connsiteY0" fmla="*/ 0 h 127539"/>
                <a:gd name="connsiteX1" fmla="*/ 54197 w 86487"/>
                <a:gd name="connsiteY1" fmla="*/ 0 h 127539"/>
                <a:gd name="connsiteX2" fmla="*/ 86487 w 86487"/>
                <a:gd name="connsiteY2" fmla="*/ 32290 h 127539"/>
                <a:gd name="connsiteX3" fmla="*/ 86487 w 86487"/>
                <a:gd name="connsiteY3" fmla="*/ 95250 h 127539"/>
                <a:gd name="connsiteX4" fmla="*/ 54197 w 86487"/>
                <a:gd name="connsiteY4" fmla="*/ 127540 h 127539"/>
                <a:gd name="connsiteX5" fmla="*/ 0 w 86487"/>
                <a:gd name="connsiteY5" fmla="*/ 127540 h 127539"/>
                <a:gd name="connsiteX6" fmla="*/ 0 w 86487"/>
                <a:gd name="connsiteY6" fmla="*/ 127540 h 127539"/>
                <a:gd name="connsiteX7" fmla="*/ 0 w 86487"/>
                <a:gd name="connsiteY7" fmla="*/ 0 h 127539"/>
                <a:gd name="connsiteX8" fmla="*/ 0 w 86487"/>
                <a:gd name="connsiteY8" fmla="*/ 0 h 12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87" h="127539">
                  <a:moveTo>
                    <a:pt x="0" y="0"/>
                  </a:moveTo>
                  <a:lnTo>
                    <a:pt x="54197" y="0"/>
                  </a:lnTo>
                  <a:cubicBezTo>
                    <a:pt x="72030" y="0"/>
                    <a:pt x="86487" y="14457"/>
                    <a:pt x="86487" y="32290"/>
                  </a:cubicBezTo>
                  <a:lnTo>
                    <a:pt x="86487" y="95250"/>
                  </a:lnTo>
                  <a:cubicBezTo>
                    <a:pt x="86487" y="113083"/>
                    <a:pt x="72030" y="127540"/>
                    <a:pt x="54197" y="127540"/>
                  </a:cubicBezTo>
                  <a:lnTo>
                    <a:pt x="0" y="127540"/>
                  </a:lnTo>
                  <a:lnTo>
                    <a:pt x="0" y="127540"/>
                  </a:lnTo>
                  <a:lnTo>
                    <a:pt x="0" y="0"/>
                  </a:lnTo>
                  <a:lnTo>
                    <a:pt x="0" y="0"/>
                  </a:lnTo>
                  <a:close/>
                </a:path>
              </a:pathLst>
            </a:custGeom>
            <a:noFill/>
            <a:ln w="12700" cap="flat">
              <a:solidFill>
                <a:schemeClr val="accent2"/>
              </a:solidFill>
              <a:prstDash val="solid"/>
              <a:round/>
            </a:ln>
          </p:spPr>
          <p:txBody>
            <a:bodyPr rtlCol="0" anchor="ctr"/>
            <a:lstStyle/>
            <a:p>
              <a:endParaRPr lang="en-US" dirty="0"/>
            </a:p>
          </p:txBody>
        </p:sp>
      </p:grpSp>
      <p:grpSp>
        <p:nvGrpSpPr>
          <p:cNvPr id="105" name="Graphic 4953">
            <a:extLst>
              <a:ext uri="{FF2B5EF4-FFF2-40B4-BE49-F238E27FC236}">
                <a16:creationId xmlns:a16="http://schemas.microsoft.com/office/drawing/2014/main" id="{AD90502A-CA13-4709-A15D-0BE3F0F88A7A}"/>
              </a:ext>
            </a:extLst>
          </p:cNvPr>
          <p:cNvGrpSpPr/>
          <p:nvPr/>
        </p:nvGrpSpPr>
        <p:grpSpPr>
          <a:xfrm>
            <a:off x="3701851" y="3565387"/>
            <a:ext cx="505940" cy="505940"/>
            <a:chOff x="19692781" y="2476500"/>
            <a:chExt cx="1905000" cy="1905000"/>
          </a:xfrm>
        </p:grpSpPr>
        <p:sp>
          <p:nvSpPr>
            <p:cNvPr id="106" name="Freeform: Shape 105">
              <a:extLst>
                <a:ext uri="{FF2B5EF4-FFF2-40B4-BE49-F238E27FC236}">
                  <a16:creationId xmlns:a16="http://schemas.microsoft.com/office/drawing/2014/main" id="{52C042C8-92EF-4647-AE40-766986893194}"/>
                </a:ext>
              </a:extLst>
            </p:cNvPr>
            <p:cNvSpPr/>
            <p:nvPr/>
          </p:nvSpPr>
          <p:spPr>
            <a:xfrm>
              <a:off x="20183604" y="2800921"/>
              <a:ext cx="923259" cy="1255490"/>
            </a:xfrm>
            <a:custGeom>
              <a:avLst/>
              <a:gdLst>
                <a:gd name="connsiteX0" fmla="*/ 649224 w 923259"/>
                <a:gd name="connsiteY0" fmla="*/ 263652 h 1255490"/>
                <a:gd name="connsiteX1" fmla="*/ 783336 w 923259"/>
                <a:gd name="connsiteY1" fmla="*/ 6477 h 1255490"/>
                <a:gd name="connsiteX2" fmla="*/ 560165 w 923259"/>
                <a:gd name="connsiteY2" fmla="*/ 44577 h 1255490"/>
                <a:gd name="connsiteX3" fmla="*/ 473488 w 923259"/>
                <a:gd name="connsiteY3" fmla="*/ 0 h 1255490"/>
                <a:gd name="connsiteX4" fmla="*/ 384429 w 923259"/>
                <a:gd name="connsiteY4" fmla="*/ 44577 h 1255490"/>
                <a:gd name="connsiteX5" fmla="*/ 384429 w 923259"/>
                <a:gd name="connsiteY5" fmla="*/ 43339 h 1255490"/>
                <a:gd name="connsiteX6" fmla="*/ 157544 w 923259"/>
                <a:gd name="connsiteY6" fmla="*/ 4381 h 1255490"/>
                <a:gd name="connsiteX7" fmla="*/ 285369 w 923259"/>
                <a:gd name="connsiteY7" fmla="*/ 264890 h 1255490"/>
                <a:gd name="connsiteX8" fmla="*/ 916686 w 923259"/>
                <a:gd name="connsiteY8" fmla="*/ 787527 h 1255490"/>
                <a:gd name="connsiteX9" fmla="*/ 641128 w 923259"/>
                <a:gd name="connsiteY9" fmla="*/ 371856 h 1255490"/>
                <a:gd name="connsiteX10" fmla="*/ 277273 w 923259"/>
                <a:gd name="connsiteY10" fmla="*/ 373094 h 1255490"/>
                <a:gd name="connsiteX11" fmla="*/ 174403 w 923259"/>
                <a:gd name="connsiteY11" fmla="*/ 470535 h 1255490"/>
                <a:gd name="connsiteX12" fmla="*/ 918972 w 923259"/>
                <a:gd name="connsiteY12" fmla="*/ 918210 h 1255490"/>
                <a:gd name="connsiteX13" fmla="*/ 923258 w 923259"/>
                <a:gd name="connsiteY13" fmla="*/ 854488 h 1255490"/>
                <a:gd name="connsiteX14" fmla="*/ 921353 w 923259"/>
                <a:gd name="connsiteY14" fmla="*/ 820198 h 1255490"/>
                <a:gd name="connsiteX15" fmla="*/ 61627 w 923259"/>
                <a:gd name="connsiteY15" fmla="*/ 632079 h 1255490"/>
                <a:gd name="connsiteX16" fmla="*/ 0 w 923259"/>
                <a:gd name="connsiteY16" fmla="*/ 854488 h 1255490"/>
                <a:gd name="connsiteX17" fmla="*/ 461582 w 923259"/>
                <a:gd name="connsiteY17" fmla="*/ 1255490 h 1255490"/>
                <a:gd name="connsiteX18" fmla="*/ 909257 w 923259"/>
                <a:gd name="connsiteY18" fmla="*/ 965740 h 1255490"/>
                <a:gd name="connsiteX19" fmla="*/ 133350 w 923259"/>
                <a:gd name="connsiteY19" fmla="*/ 520351 h 1255490"/>
                <a:gd name="connsiteX20" fmla="*/ 79915 w 923259"/>
                <a:gd name="connsiteY20" fmla="*/ 599504 h 1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259" h="1255490">
                  <a:moveTo>
                    <a:pt x="649224" y="263652"/>
                  </a:moveTo>
                  <a:cubicBezTo>
                    <a:pt x="713613" y="127540"/>
                    <a:pt x="783336" y="6477"/>
                    <a:pt x="783336" y="6477"/>
                  </a:cubicBezTo>
                  <a:lnTo>
                    <a:pt x="560165" y="44577"/>
                  </a:lnTo>
                  <a:lnTo>
                    <a:pt x="473488" y="0"/>
                  </a:lnTo>
                  <a:cubicBezTo>
                    <a:pt x="473488" y="0"/>
                    <a:pt x="387763" y="42100"/>
                    <a:pt x="384429" y="44577"/>
                  </a:cubicBezTo>
                  <a:lnTo>
                    <a:pt x="384429" y="43339"/>
                  </a:lnTo>
                  <a:lnTo>
                    <a:pt x="157544" y="4381"/>
                  </a:lnTo>
                  <a:cubicBezTo>
                    <a:pt x="157544" y="4381"/>
                    <a:pt x="238411" y="169640"/>
                    <a:pt x="285369" y="264890"/>
                  </a:cubicBezTo>
                  <a:close/>
                  <a:moveTo>
                    <a:pt x="916686" y="787527"/>
                  </a:moveTo>
                  <a:cubicBezTo>
                    <a:pt x="887540" y="631031"/>
                    <a:pt x="766477" y="469201"/>
                    <a:pt x="641128" y="371856"/>
                  </a:cubicBezTo>
                  <a:lnTo>
                    <a:pt x="277273" y="373094"/>
                  </a:lnTo>
                  <a:cubicBezTo>
                    <a:pt x="240249" y="402561"/>
                    <a:pt x="205832" y="435162"/>
                    <a:pt x="174403" y="470535"/>
                  </a:cubicBezTo>
                  <a:moveTo>
                    <a:pt x="918972" y="918210"/>
                  </a:moveTo>
                  <a:cubicBezTo>
                    <a:pt x="921869" y="897094"/>
                    <a:pt x="923302" y="875802"/>
                    <a:pt x="923258" y="854488"/>
                  </a:cubicBezTo>
                  <a:cubicBezTo>
                    <a:pt x="923236" y="843032"/>
                    <a:pt x="922600" y="831586"/>
                    <a:pt x="921353" y="820198"/>
                  </a:cubicBezTo>
                  <a:moveTo>
                    <a:pt x="61627" y="632079"/>
                  </a:moveTo>
                  <a:cubicBezTo>
                    <a:pt x="23527" y="704469"/>
                    <a:pt x="0" y="781145"/>
                    <a:pt x="0" y="854488"/>
                  </a:cubicBezTo>
                  <a:cubicBezTo>
                    <a:pt x="0" y="1098233"/>
                    <a:pt x="180975" y="1255490"/>
                    <a:pt x="461582" y="1255490"/>
                  </a:cubicBezTo>
                  <a:cubicBezTo>
                    <a:pt x="697040" y="1255490"/>
                    <a:pt x="862108" y="1145000"/>
                    <a:pt x="909257" y="965740"/>
                  </a:cubicBezTo>
                  <a:moveTo>
                    <a:pt x="133350" y="520351"/>
                  </a:moveTo>
                  <a:cubicBezTo>
                    <a:pt x="113996" y="545661"/>
                    <a:pt x="96154" y="572091"/>
                    <a:pt x="79915" y="599504"/>
                  </a:cubicBezTo>
                </a:path>
              </a:pathLst>
            </a:custGeom>
            <a:noFill/>
            <a:ln w="12700" cap="flat">
              <a:solidFill>
                <a:srgbClr val="FFFFFF"/>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5F7C0594-5E16-4243-9A58-3C0DEA88C8ED}"/>
                </a:ext>
              </a:extLst>
            </p:cNvPr>
            <p:cNvSpPr/>
            <p:nvPr/>
          </p:nvSpPr>
          <p:spPr>
            <a:xfrm>
              <a:off x="20527647" y="3352514"/>
              <a:ext cx="257175" cy="514350"/>
            </a:xfrm>
            <a:custGeom>
              <a:avLst/>
              <a:gdLst>
                <a:gd name="connsiteX0" fmla="*/ 0 w 257175"/>
                <a:gd name="connsiteY0" fmla="*/ 385763 h 514350"/>
                <a:gd name="connsiteX1" fmla="*/ 128588 w 257175"/>
                <a:gd name="connsiteY1" fmla="*/ 514350 h 514350"/>
                <a:gd name="connsiteX2" fmla="*/ 257175 w 257175"/>
                <a:gd name="connsiteY2" fmla="*/ 385763 h 514350"/>
                <a:gd name="connsiteX3" fmla="*/ 128588 w 257175"/>
                <a:gd name="connsiteY3" fmla="*/ 257175 h 514350"/>
                <a:gd name="connsiteX4" fmla="*/ 0 w 257175"/>
                <a:gd name="connsiteY4" fmla="*/ 128588 h 514350"/>
                <a:gd name="connsiteX5" fmla="*/ 128588 w 257175"/>
                <a:gd name="connsiteY5" fmla="*/ 0 h 514350"/>
                <a:gd name="connsiteX6" fmla="*/ 257175 w 257175"/>
                <a:gd name="connsiteY6" fmla="*/ 12858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514350">
                  <a:moveTo>
                    <a:pt x="0" y="385763"/>
                  </a:moveTo>
                  <a:cubicBezTo>
                    <a:pt x="0" y="456779"/>
                    <a:pt x="57571" y="514350"/>
                    <a:pt x="128588" y="514350"/>
                  </a:cubicBezTo>
                  <a:cubicBezTo>
                    <a:pt x="199604" y="514350"/>
                    <a:pt x="257175" y="456779"/>
                    <a:pt x="257175" y="385763"/>
                  </a:cubicBezTo>
                  <a:cubicBezTo>
                    <a:pt x="257175" y="314706"/>
                    <a:pt x="198692" y="268891"/>
                    <a:pt x="128588" y="257175"/>
                  </a:cubicBezTo>
                  <a:cubicBezTo>
                    <a:pt x="58483" y="245459"/>
                    <a:pt x="0" y="200025"/>
                    <a:pt x="0" y="128588"/>
                  </a:cubicBezTo>
                  <a:cubicBezTo>
                    <a:pt x="0" y="57571"/>
                    <a:pt x="57571" y="0"/>
                    <a:pt x="128588" y="0"/>
                  </a:cubicBezTo>
                  <a:cubicBezTo>
                    <a:pt x="199604" y="0"/>
                    <a:pt x="257175" y="57571"/>
                    <a:pt x="257175" y="128588"/>
                  </a:cubicBezTo>
                </a:path>
              </a:pathLst>
            </a:custGeom>
            <a:noFill/>
            <a:ln w="12700" cap="flat">
              <a:solidFill>
                <a:schemeClr val="accent2"/>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6D70E2F0-5FF9-4EF0-BA30-6DEE50D28922}"/>
                </a:ext>
              </a:extLst>
            </p:cNvPr>
            <p:cNvSpPr/>
            <p:nvPr/>
          </p:nvSpPr>
          <p:spPr>
            <a:xfrm>
              <a:off x="20667950" y="3294030"/>
              <a:ext cx="9525" cy="65465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12700" cap="flat">
              <a:solidFill>
                <a:schemeClr val="accent2"/>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1D3BBF00-C5AB-49F1-BF85-9748B618CF56}"/>
                </a:ext>
              </a:extLst>
            </p:cNvPr>
            <p:cNvSpPr/>
            <p:nvPr/>
          </p:nvSpPr>
          <p:spPr>
            <a:xfrm>
              <a:off x="20442684" y="3039903"/>
              <a:ext cx="659796" cy="77239"/>
            </a:xfrm>
            <a:custGeom>
              <a:avLst/>
              <a:gdLst>
                <a:gd name="connsiteX0" fmla="*/ 0 w 659796"/>
                <a:gd name="connsiteY0" fmla="*/ 77152 h 77239"/>
                <a:gd name="connsiteX1" fmla="*/ 414338 w 659796"/>
                <a:gd name="connsiteY1" fmla="*/ 77152 h 77239"/>
                <a:gd name="connsiteX2" fmla="*/ 542925 w 659796"/>
                <a:gd name="connsiteY2" fmla="*/ 33718 h 77239"/>
                <a:gd name="connsiteX3" fmla="*/ 659797 w 659796"/>
                <a:gd name="connsiteY3" fmla="*/ 0 h 77239"/>
              </a:gdLst>
              <a:ahLst/>
              <a:cxnLst>
                <a:cxn ang="0">
                  <a:pos x="connsiteX0" y="connsiteY0"/>
                </a:cxn>
                <a:cxn ang="0">
                  <a:pos x="connsiteX1" y="connsiteY1"/>
                </a:cxn>
                <a:cxn ang="0">
                  <a:pos x="connsiteX2" y="connsiteY2"/>
                </a:cxn>
                <a:cxn ang="0">
                  <a:pos x="connsiteX3" y="connsiteY3"/>
                </a:cxn>
              </a:cxnLst>
              <a:rect l="l" t="t" r="r" b="b"/>
              <a:pathLst>
                <a:path w="659796" h="77239">
                  <a:moveTo>
                    <a:pt x="0" y="77152"/>
                  </a:moveTo>
                  <a:lnTo>
                    <a:pt x="414338" y="77152"/>
                  </a:lnTo>
                  <a:cubicBezTo>
                    <a:pt x="414338" y="77152"/>
                    <a:pt x="489871" y="-54007"/>
                    <a:pt x="542925" y="33718"/>
                  </a:cubicBezTo>
                  <a:cubicBezTo>
                    <a:pt x="589312" y="110490"/>
                    <a:pt x="659797" y="77152"/>
                    <a:pt x="659797" y="0"/>
                  </a:cubicBezTo>
                </a:path>
              </a:pathLst>
            </a:custGeom>
            <a:noFill/>
            <a:ln w="12700" cap="flat">
              <a:solidFill>
                <a:srgbClr val="FFF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98485E23-74AD-4CBE-A058-64BA0939BFC3}"/>
                </a:ext>
              </a:extLst>
            </p:cNvPr>
            <p:cNvSpPr/>
            <p:nvPr/>
          </p:nvSpPr>
          <p:spPr>
            <a:xfrm>
              <a:off x="20919537" y="3122580"/>
              <a:ext cx="180714" cy="171450"/>
            </a:xfrm>
            <a:custGeom>
              <a:avLst/>
              <a:gdLst>
                <a:gd name="connsiteX0" fmla="*/ 540 w 180714"/>
                <a:gd name="connsiteY0" fmla="*/ 0 h 171450"/>
                <a:gd name="connsiteX1" fmla="*/ 96457 w 180714"/>
                <a:gd name="connsiteY1" fmla="*/ 62484 h 171450"/>
                <a:gd name="connsiteX2" fmla="*/ 151797 w 180714"/>
                <a:gd name="connsiteY2" fmla="*/ 171450 h 171450"/>
              </a:gdLst>
              <a:ahLst/>
              <a:cxnLst>
                <a:cxn ang="0">
                  <a:pos x="connsiteX0" y="connsiteY0"/>
                </a:cxn>
                <a:cxn ang="0">
                  <a:pos x="connsiteX1" y="connsiteY1"/>
                </a:cxn>
                <a:cxn ang="0">
                  <a:pos x="connsiteX2" y="connsiteY2"/>
                </a:cxn>
              </a:cxnLst>
              <a:rect l="l" t="t" r="r" b="b"/>
              <a:pathLst>
                <a:path w="180714" h="171450">
                  <a:moveTo>
                    <a:pt x="540" y="0"/>
                  </a:moveTo>
                  <a:cubicBezTo>
                    <a:pt x="540" y="0"/>
                    <a:pt x="-13081" y="115919"/>
                    <a:pt x="96457" y="62484"/>
                  </a:cubicBezTo>
                  <a:cubicBezTo>
                    <a:pt x="169799" y="27051"/>
                    <a:pt x="212472" y="135731"/>
                    <a:pt x="151797" y="171450"/>
                  </a:cubicBezTo>
                </a:path>
              </a:pathLst>
            </a:custGeom>
            <a:noFill/>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2975710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39A5BC71-CAD1-4CEE-B96F-277FA66012FC}"/>
              </a:ext>
            </a:extLst>
          </p:cNvPr>
          <p:cNvSpPr txBox="1">
            <a:spLocks/>
          </p:cNvSpPr>
          <p:nvPr/>
        </p:nvSpPr>
        <p:spPr>
          <a:xfrm>
            <a:off x="4600779" y="1915002"/>
            <a:ext cx="3810539" cy="873369"/>
          </a:xfrm>
          <a:prstGeom prst="rect">
            <a:avLst/>
          </a:prstGeom>
        </p:spPr>
        <p:txBody>
          <a:bodyPr vert="horz" lIns="68580" tIns="34290" rIns="68580" bIns="34290" rtlCol="0" anchor="b">
            <a:noAutofit/>
          </a:bodyPr>
          <a:lstStyle>
            <a:lvl1pPr algn="ctr" defTabSz="914363"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685773" rtl="0" eaLnBrk="1" fontAlgn="auto" latinLnBrk="0" hangingPunct="1">
              <a:lnSpc>
                <a:spcPct val="100000"/>
              </a:lnSpc>
              <a:spcBef>
                <a:spcPct val="0"/>
              </a:spcBef>
              <a:spcAft>
                <a:spcPts val="0"/>
              </a:spcAft>
              <a:buClrTx/>
              <a:buSzTx/>
              <a:buFontTx/>
              <a:buNone/>
              <a:tabLst/>
              <a:defRPr/>
            </a:pPr>
            <a:endParaRPr kumimoji="0" lang="en-US" sz="1800" b="1" i="0" u="none" strike="noStrike" kern="1200" cap="none" spc="188" normalizeH="0" baseline="0" noProof="0" dirty="0">
              <a:ln>
                <a:noFill/>
              </a:ln>
              <a:solidFill>
                <a:srgbClr val="FF9900"/>
              </a:solidFill>
              <a:effectLst/>
              <a:uLnTx/>
              <a:uFillTx/>
              <a:latin typeface="Amazon Ember" panose="02000000000000000000" pitchFamily="2" charset="0"/>
              <a:ea typeface="Amazon Ember" panose="02000000000000000000" pitchFamily="2" charset="0"/>
              <a:cs typeface="+mj-cs"/>
            </a:endParaRPr>
          </a:p>
        </p:txBody>
      </p:sp>
      <p:sp>
        <p:nvSpPr>
          <p:cNvPr id="8" name="Text Placeholder 1">
            <a:extLst>
              <a:ext uri="{FF2B5EF4-FFF2-40B4-BE49-F238E27FC236}">
                <a16:creationId xmlns:a16="http://schemas.microsoft.com/office/drawing/2014/main" id="{E53F0C22-FFED-4CEE-9E58-4C1FEADC71A0}"/>
              </a:ext>
            </a:extLst>
          </p:cNvPr>
          <p:cNvSpPr txBox="1">
            <a:spLocks/>
          </p:cNvSpPr>
          <p:nvPr/>
        </p:nvSpPr>
        <p:spPr>
          <a:xfrm>
            <a:off x="337285" y="934980"/>
            <a:ext cx="4426318" cy="2157857"/>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4572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CC00"/>
                </a:solidFill>
                <a:effectLst/>
                <a:uLnTx/>
                <a:uFillTx/>
              </a:rPr>
              <a:t>AWS recognized as leader in </a:t>
            </a:r>
            <a:br>
              <a:rPr kumimoji="0" lang="en-US" sz="1800" b="1" i="0" u="none" strike="noStrike" kern="1200" cap="none" spc="0" normalizeH="0" baseline="0" noProof="0" dirty="0">
                <a:ln>
                  <a:noFill/>
                </a:ln>
                <a:solidFill>
                  <a:srgbClr val="FFCC00"/>
                </a:solidFill>
                <a:effectLst/>
                <a:uLnTx/>
                <a:uFillTx/>
              </a:rPr>
            </a:br>
            <a:r>
              <a:rPr kumimoji="0" lang="en-US" sz="1800" b="1" i="0" u="none" strike="noStrike" kern="1200" cap="none" spc="0" normalizeH="0" baseline="0" noProof="0" dirty="0">
                <a:ln>
                  <a:noFill/>
                </a:ln>
                <a:solidFill>
                  <a:srgbClr val="FFCC00"/>
                </a:solidFill>
                <a:effectLst/>
                <a:uLnTx/>
                <a:uFillTx/>
              </a:rPr>
              <a:t>Gartner Magic Quadrant for </a:t>
            </a:r>
            <a:br>
              <a:rPr kumimoji="0" lang="en-US" sz="1800" b="1" i="0" u="none" strike="noStrike" kern="1200" cap="none" spc="0" normalizeH="0" baseline="0" noProof="0" dirty="0">
                <a:ln>
                  <a:noFill/>
                </a:ln>
                <a:solidFill>
                  <a:srgbClr val="FFCC00"/>
                </a:solidFill>
                <a:effectLst/>
                <a:uLnTx/>
                <a:uFillTx/>
              </a:rPr>
            </a:br>
            <a:r>
              <a:rPr kumimoji="0" lang="en-US" sz="1800" b="1" i="0" u="none" strike="noStrike" kern="1200" cap="none" spc="0" normalizeH="0" baseline="0" noProof="0" dirty="0">
                <a:ln>
                  <a:noFill/>
                </a:ln>
                <a:solidFill>
                  <a:srgbClr val="FFCC00"/>
                </a:solidFill>
                <a:effectLst/>
                <a:uLnTx/>
                <a:uFillTx/>
              </a:rPr>
              <a:t>cloud AI developer services.</a:t>
            </a:r>
          </a:p>
          <a:p>
            <a:pPr marR="0" lvl="0" algn="l" defTabSz="457200" rtl="0" eaLnBrk="1" fontAlgn="auto" latinLnBrk="0" hangingPunct="1">
              <a:lnSpc>
                <a:spcPct val="90000"/>
              </a:lnSpc>
              <a:spcBef>
                <a:spcPts val="0"/>
              </a:spcBef>
              <a:spcAft>
                <a:spcPts val="0"/>
              </a:spcAft>
              <a:buClrTx/>
              <a:buSzTx/>
              <a:tabLst/>
              <a:defRPr/>
            </a:pPr>
            <a:endParaRPr kumimoji="0" lang="en-US" sz="1800" b="1" i="0" u="none" strike="noStrike" kern="1200" cap="none" spc="0" normalizeH="0" baseline="0" noProof="0" dirty="0">
              <a:ln>
                <a:noFill/>
              </a:ln>
              <a:solidFill>
                <a:srgbClr val="FFCC00"/>
              </a:solidFill>
              <a:effectLst/>
              <a:uLnTx/>
              <a:uFillTx/>
            </a:endParaRPr>
          </a:p>
          <a:p>
            <a:pPr marL="285750" indent="-285750">
              <a:buFont typeface="Arial" panose="020B0604020202020204" pitchFamily="34" charset="0"/>
              <a:buChar char="•"/>
              <a:defRPr/>
            </a:pPr>
            <a:r>
              <a:rPr lang="en-US" sz="1800" dirty="0">
                <a:ea typeface="Calibri" panose="020F0502020204030204" pitchFamily="34" charset="0"/>
                <a:cs typeface="Mangal" panose="02040503050203030202" pitchFamily="18" charset="0"/>
              </a:rPr>
              <a:t>In the Gartner “Solution Scorecard for Amazon </a:t>
            </a:r>
            <a:r>
              <a:rPr lang="en-US" sz="1800" dirty="0" err="1">
                <a:ea typeface="Calibri" panose="020F0502020204030204" pitchFamily="34" charset="0"/>
                <a:cs typeface="Mangal" panose="02040503050203030202" pitchFamily="18" charset="0"/>
              </a:rPr>
              <a:t>SageMaker</a:t>
            </a:r>
            <a:r>
              <a:rPr lang="en-US" sz="1800" dirty="0">
                <a:ea typeface="Calibri" panose="020F0502020204030204" pitchFamily="34" charset="0"/>
                <a:cs typeface="Mangal" panose="02040503050203030202" pitchFamily="18" charset="0"/>
              </a:rPr>
              <a:t>, July 2020”, </a:t>
            </a:r>
            <a:r>
              <a:rPr lang="en-US" sz="1800" dirty="0" err="1">
                <a:solidFill>
                  <a:schemeClr val="accent1"/>
                </a:solidFill>
                <a:ea typeface="Calibri" panose="020F0502020204030204" pitchFamily="34" charset="0"/>
                <a:cs typeface="Mangal" panose="02040503050203030202" pitchFamily="18" charset="0"/>
              </a:rPr>
              <a:t>SageMaker</a:t>
            </a:r>
            <a:r>
              <a:rPr lang="en-US" sz="1800" dirty="0">
                <a:solidFill>
                  <a:schemeClr val="accent1"/>
                </a:solidFill>
                <a:ea typeface="Calibri" panose="020F0502020204030204" pitchFamily="34" charset="0"/>
                <a:cs typeface="Mangal" panose="02040503050203030202" pitchFamily="18" charset="0"/>
              </a:rPr>
              <a:t> has an overall score of 84/100, the highest rating among its peer group. </a:t>
            </a:r>
            <a:endParaRPr kumimoji="0" lang="en-US" sz="2000" b="1" i="0" u="none" strike="noStrike" kern="1200" cap="none" spc="0" normalizeH="0" baseline="0" noProof="0" dirty="0">
              <a:ln>
                <a:noFill/>
              </a:ln>
              <a:solidFill>
                <a:srgbClr val="FFCC00"/>
              </a:solidFill>
              <a:effectLst/>
              <a:uLnTx/>
              <a:uFillTx/>
              <a:latin typeface="Amazon Ember"/>
              <a:ea typeface="+mn-ea"/>
            </a:endParaRPr>
          </a:p>
        </p:txBody>
      </p:sp>
      <p:sp>
        <p:nvSpPr>
          <p:cNvPr id="9" name="Text Placeholder 3">
            <a:extLst>
              <a:ext uri="{FF2B5EF4-FFF2-40B4-BE49-F238E27FC236}">
                <a16:creationId xmlns:a16="http://schemas.microsoft.com/office/drawing/2014/main" id="{8B1B3B76-9983-4458-B564-A60D5F6698A2}"/>
              </a:ext>
            </a:extLst>
          </p:cNvPr>
          <p:cNvSpPr txBox="1">
            <a:spLocks/>
          </p:cNvSpPr>
          <p:nvPr/>
        </p:nvSpPr>
        <p:spPr>
          <a:xfrm>
            <a:off x="5070953" y="3864110"/>
            <a:ext cx="3902062" cy="678925"/>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a:ea typeface="+mn-ea"/>
              </a:rPr>
              <a:t>This graphic was published by Gartner, Inc. as part of a larger research document and should be evaluated in the context of the entire document. The Gartner document is available upon request from AWS.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3" name="Picture 2"/>
          <p:cNvPicPr>
            <a:picLocks noChangeAspect="1"/>
          </p:cNvPicPr>
          <p:nvPr/>
        </p:nvPicPr>
        <p:blipFill>
          <a:blip r:embed="rId3"/>
          <a:stretch>
            <a:fillRect/>
          </a:stretch>
        </p:blipFill>
        <p:spPr>
          <a:xfrm>
            <a:off x="5182465" y="227966"/>
            <a:ext cx="3423058" cy="3571887"/>
          </a:xfrm>
          <a:prstGeom prst="rect">
            <a:avLst/>
          </a:prstGeom>
        </p:spPr>
      </p:pic>
    </p:spTree>
    <p:extLst>
      <p:ext uri="{BB962C8B-B14F-4D97-AF65-F5344CB8AC3E}">
        <p14:creationId xmlns:p14="http://schemas.microsoft.com/office/powerpoint/2010/main" val="2214257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02453 3.7037E-7 L 2.74306E-6 3.7037E-7 " pathEditMode="relative" rAng="0" ptsTypes="AA">
                                      <p:cBhvr>
                                        <p:cTn id="9" dur="600" fill="hold"/>
                                        <p:tgtEl>
                                          <p:spTgt spid="8"/>
                                        </p:tgtEl>
                                        <p:attrNameLst>
                                          <p:attrName>ppt_x</p:attrName>
                                          <p:attrName>ppt_y</p:attrName>
                                        </p:attrNameLst>
                                      </p:cBhvr>
                                      <p:rCtr x="1226" y="0"/>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3.61111E-6 -0.04506 L 3.61111E-6 -3.58025E-6 " pathEditMode="relative" rAng="0" ptsTypes="AA">
                                      <p:cBhvr>
                                        <p:cTn id="14" dur="6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p:cNvSpPr>
          <p:nvPr/>
        </p:nvSpPr>
        <p:spPr>
          <a:xfrm>
            <a:off x="202407" y="217133"/>
            <a:ext cx="8739267" cy="674749"/>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000" dirty="0"/>
              <a:t>Getting started: Next Steps</a:t>
            </a:r>
            <a:endParaRPr lang="en-US" sz="2000" dirty="0"/>
          </a:p>
        </p:txBody>
      </p:sp>
      <p:grpSp>
        <p:nvGrpSpPr>
          <p:cNvPr id="165" name="Group 164">
            <a:extLst>
              <a:ext uri="{FF2B5EF4-FFF2-40B4-BE49-F238E27FC236}">
                <a16:creationId xmlns:a16="http://schemas.microsoft.com/office/drawing/2014/main" id="{327E0A07-E54B-454B-81CF-7D6D4E463BC5}"/>
              </a:ext>
            </a:extLst>
          </p:cNvPr>
          <p:cNvGrpSpPr/>
          <p:nvPr/>
        </p:nvGrpSpPr>
        <p:grpSpPr>
          <a:xfrm>
            <a:off x="876794" y="1006460"/>
            <a:ext cx="2145142" cy="3347638"/>
            <a:chOff x="7358472" y="1447805"/>
            <a:chExt cx="3432227" cy="5356220"/>
          </a:xfrm>
        </p:grpSpPr>
        <p:sp>
          <p:nvSpPr>
            <p:cNvPr id="98" name="Rectangle 97">
              <a:extLst>
                <a:ext uri="{FF2B5EF4-FFF2-40B4-BE49-F238E27FC236}">
                  <a16:creationId xmlns:a16="http://schemas.microsoft.com/office/drawing/2014/main" id="{903600DB-1923-4BFF-8021-C44FBCB2E501}"/>
                </a:ext>
              </a:extLst>
            </p:cNvPr>
            <p:cNvSpPr/>
            <p:nvPr/>
          </p:nvSpPr>
          <p:spPr>
            <a:xfrm>
              <a:off x="7358472"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cxnSp>
          <p:nvCxnSpPr>
            <p:cNvPr id="42" name="Straight Connector 41">
              <a:extLst>
                <a:ext uri="{FF2B5EF4-FFF2-40B4-BE49-F238E27FC236}">
                  <a16:creationId xmlns:a16="http://schemas.microsoft.com/office/drawing/2014/main" id="{BC48FBAB-EB73-43C9-92B9-2D4A468D9380}"/>
                </a:ext>
              </a:extLst>
            </p:cNvPr>
            <p:cNvCxnSpPr/>
            <p:nvPr/>
          </p:nvCxnSpPr>
          <p:spPr>
            <a:xfrm>
              <a:off x="8739724"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Rectangle 4"/>
            <p:cNvSpPr/>
            <p:nvPr/>
          </p:nvSpPr>
          <p:spPr bwMode="auto">
            <a:xfrm>
              <a:off x="7360085" y="4727855"/>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Training</a:t>
              </a:r>
            </a:p>
          </p:txBody>
        </p:sp>
        <p:grpSp>
          <p:nvGrpSpPr>
            <p:cNvPr id="159" name="Group 158">
              <a:extLst>
                <a:ext uri="{FF2B5EF4-FFF2-40B4-BE49-F238E27FC236}">
                  <a16:creationId xmlns:a16="http://schemas.microsoft.com/office/drawing/2014/main" id="{EBED8078-505D-4B6C-83C5-EEF3D5DCA3B6}"/>
                </a:ext>
              </a:extLst>
            </p:cNvPr>
            <p:cNvGrpSpPr>
              <a:grpSpLocks noChangeAspect="1"/>
            </p:cNvGrpSpPr>
            <p:nvPr/>
          </p:nvGrpSpPr>
          <p:grpSpPr>
            <a:xfrm>
              <a:off x="8251625" y="2744174"/>
              <a:ext cx="1645920" cy="1054728"/>
              <a:chOff x="8627357" y="5999880"/>
              <a:chExt cx="506261" cy="324419"/>
            </a:xfrm>
          </p:grpSpPr>
          <p:sp>
            <p:nvSpPr>
              <p:cNvPr id="126" name="Freeform: Shape 125">
                <a:extLst>
                  <a:ext uri="{FF2B5EF4-FFF2-40B4-BE49-F238E27FC236}">
                    <a16:creationId xmlns:a16="http://schemas.microsoft.com/office/drawing/2014/main" id="{2590C2F9-2B5A-4358-8FE1-40601ED95A44}"/>
                  </a:ext>
                </a:extLst>
              </p:cNvPr>
              <p:cNvSpPr/>
              <p:nvPr/>
            </p:nvSpPr>
            <p:spPr>
              <a:xfrm>
                <a:off x="8863847"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7" name="Freeform: Shape 126">
                <a:extLst>
                  <a:ext uri="{FF2B5EF4-FFF2-40B4-BE49-F238E27FC236}">
                    <a16:creationId xmlns:a16="http://schemas.microsoft.com/office/drawing/2014/main" id="{B3725C9D-4310-4C46-A628-6414A178FF6E}"/>
                  </a:ext>
                </a:extLst>
              </p:cNvPr>
              <p:cNvSpPr/>
              <p:nvPr/>
            </p:nvSpPr>
            <p:spPr>
              <a:xfrm>
                <a:off x="8863847"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8" name="Freeform: Shape 127">
                <a:extLst>
                  <a:ext uri="{FF2B5EF4-FFF2-40B4-BE49-F238E27FC236}">
                    <a16:creationId xmlns:a16="http://schemas.microsoft.com/office/drawing/2014/main" id="{1712FAD8-3E74-4951-BC55-CCC36D644B29}"/>
                  </a:ext>
                </a:extLst>
              </p:cNvPr>
              <p:cNvSpPr/>
              <p:nvPr/>
            </p:nvSpPr>
            <p:spPr>
              <a:xfrm>
                <a:off x="8774213"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9" name="Freeform: Shape 128">
                <a:extLst>
                  <a:ext uri="{FF2B5EF4-FFF2-40B4-BE49-F238E27FC236}">
                    <a16:creationId xmlns:a16="http://schemas.microsoft.com/office/drawing/2014/main" id="{FF004C3D-D8CC-4CBF-B26F-8CAD6DCA1AE5}"/>
                  </a:ext>
                </a:extLst>
              </p:cNvPr>
              <p:cNvSpPr/>
              <p:nvPr/>
            </p:nvSpPr>
            <p:spPr>
              <a:xfrm>
                <a:off x="8774213"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30" name="Freeform: Shape 129">
                <a:extLst>
                  <a:ext uri="{FF2B5EF4-FFF2-40B4-BE49-F238E27FC236}">
                    <a16:creationId xmlns:a16="http://schemas.microsoft.com/office/drawing/2014/main" id="{BA76921E-9172-41FF-86E0-443620E0BBA7}"/>
                  </a:ext>
                </a:extLst>
              </p:cNvPr>
              <p:cNvSpPr/>
              <p:nvPr/>
            </p:nvSpPr>
            <p:spPr>
              <a:xfrm>
                <a:off x="8689473" y="6021121"/>
                <a:ext cx="331500" cy="228510"/>
              </a:xfrm>
              <a:custGeom>
                <a:avLst/>
                <a:gdLst>
                  <a:gd name="connsiteX0" fmla="*/ 327638 w 331499"/>
                  <a:gd name="connsiteY0" fmla="*/ 79174 h 228509"/>
                  <a:gd name="connsiteX1" fmla="*/ 327638 w 331499"/>
                  <a:gd name="connsiteY1" fmla="*/ 13839 h 228509"/>
                  <a:gd name="connsiteX2" fmla="*/ 318626 w 331499"/>
                  <a:gd name="connsiteY2" fmla="*/ 4828 h 228509"/>
                  <a:gd name="connsiteX3" fmla="*/ 13839 w 331499"/>
                  <a:gd name="connsiteY3" fmla="*/ 4828 h 228509"/>
                  <a:gd name="connsiteX4" fmla="*/ 4828 w 331499"/>
                  <a:gd name="connsiteY4" fmla="*/ 13839 h 228509"/>
                  <a:gd name="connsiteX5" fmla="*/ 4828 w 331499"/>
                  <a:gd name="connsiteY5" fmla="*/ 216923 h 228509"/>
                  <a:gd name="connsiteX6" fmla="*/ 13839 w 331499"/>
                  <a:gd name="connsiteY6" fmla="*/ 225935 h 228509"/>
                  <a:gd name="connsiteX7" fmla="*/ 259729 w 331499"/>
                  <a:gd name="connsiteY7" fmla="*/ 225935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28509">
                    <a:moveTo>
                      <a:pt x="327638" y="79174"/>
                    </a:moveTo>
                    <a:lnTo>
                      <a:pt x="327638" y="13839"/>
                    </a:lnTo>
                    <a:cubicBezTo>
                      <a:pt x="327638" y="9012"/>
                      <a:pt x="323776" y="4828"/>
                      <a:pt x="318626" y="4828"/>
                    </a:cubicBezTo>
                    <a:lnTo>
                      <a:pt x="13839" y="4828"/>
                    </a:lnTo>
                    <a:cubicBezTo>
                      <a:pt x="9012" y="4828"/>
                      <a:pt x="4828" y="8690"/>
                      <a:pt x="4828" y="13839"/>
                    </a:cubicBezTo>
                    <a:lnTo>
                      <a:pt x="4828" y="216923"/>
                    </a:lnTo>
                    <a:cubicBezTo>
                      <a:pt x="4828" y="221751"/>
                      <a:pt x="8690" y="225935"/>
                      <a:pt x="13839" y="225935"/>
                    </a:cubicBezTo>
                    <a:lnTo>
                      <a:pt x="259729" y="225935"/>
                    </a:lnTo>
                  </a:path>
                </a:pathLst>
              </a:custGeom>
              <a:noFill/>
              <a:ln w="19050" cap="flat">
                <a:solidFill>
                  <a:schemeClr val="tx1"/>
                </a:solidFill>
                <a:prstDash val="solid"/>
                <a:round/>
              </a:ln>
            </p:spPr>
            <p:txBody>
              <a:bodyPr rtlCol="0" anchor="ctr"/>
              <a:lstStyle/>
              <a:p>
                <a:endParaRPr lang="en-US" sz="1125" dirty="0"/>
              </a:p>
            </p:txBody>
          </p:sp>
          <p:sp>
            <p:nvSpPr>
              <p:cNvPr id="131" name="Freeform: Shape 130">
                <a:extLst>
                  <a:ext uri="{FF2B5EF4-FFF2-40B4-BE49-F238E27FC236}">
                    <a16:creationId xmlns:a16="http://schemas.microsoft.com/office/drawing/2014/main" id="{87DB7A3B-FFBD-441B-93B0-E2ECE244BA7D}"/>
                  </a:ext>
                </a:extLst>
              </p:cNvPr>
              <p:cNvSpPr/>
              <p:nvPr/>
            </p:nvSpPr>
            <p:spPr>
              <a:xfrm>
                <a:off x="8666300" y="5999880"/>
                <a:ext cx="376558" cy="276786"/>
              </a:xfrm>
              <a:custGeom>
                <a:avLst/>
                <a:gdLst>
                  <a:gd name="connsiteX0" fmla="*/ 372696 w 376558"/>
                  <a:gd name="connsiteY0" fmla="*/ 101381 h 276786"/>
                  <a:gd name="connsiteX1" fmla="*/ 372696 w 376558"/>
                  <a:gd name="connsiteY1" fmla="*/ 13839 h 276786"/>
                  <a:gd name="connsiteX2" fmla="*/ 363684 w 376558"/>
                  <a:gd name="connsiteY2" fmla="*/ 4828 h 276786"/>
                  <a:gd name="connsiteX3" fmla="*/ 13839 w 376558"/>
                  <a:gd name="connsiteY3" fmla="*/ 4828 h 276786"/>
                  <a:gd name="connsiteX4" fmla="*/ 4828 w 376558"/>
                  <a:gd name="connsiteY4" fmla="*/ 13839 h 276786"/>
                  <a:gd name="connsiteX5" fmla="*/ 4828 w 376558"/>
                  <a:gd name="connsiteY5" fmla="*/ 263913 h 276786"/>
                  <a:gd name="connsiteX6" fmla="*/ 13839 w 376558"/>
                  <a:gd name="connsiteY6" fmla="*/ 272924 h 276786"/>
                  <a:gd name="connsiteX7" fmla="*/ 269706 w 376558"/>
                  <a:gd name="connsiteY7" fmla="*/ 272924 h 27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558" h="276786">
                    <a:moveTo>
                      <a:pt x="372696" y="101381"/>
                    </a:moveTo>
                    <a:lnTo>
                      <a:pt x="372696" y="13839"/>
                    </a:lnTo>
                    <a:cubicBezTo>
                      <a:pt x="372696" y="9012"/>
                      <a:pt x="368834" y="4828"/>
                      <a:pt x="363684" y="4828"/>
                    </a:cubicBezTo>
                    <a:lnTo>
                      <a:pt x="13839" y="4828"/>
                    </a:lnTo>
                    <a:cubicBezTo>
                      <a:pt x="9012" y="4828"/>
                      <a:pt x="4828" y="8690"/>
                      <a:pt x="4828" y="13839"/>
                    </a:cubicBezTo>
                    <a:lnTo>
                      <a:pt x="4828" y="263913"/>
                    </a:lnTo>
                    <a:cubicBezTo>
                      <a:pt x="4828" y="268740"/>
                      <a:pt x="8690" y="272924"/>
                      <a:pt x="13839" y="272924"/>
                    </a:cubicBezTo>
                    <a:lnTo>
                      <a:pt x="269706" y="272924"/>
                    </a:lnTo>
                  </a:path>
                </a:pathLst>
              </a:custGeom>
              <a:noFill/>
              <a:ln w="19050" cap="flat">
                <a:solidFill>
                  <a:schemeClr val="tx1"/>
                </a:solidFill>
                <a:prstDash val="solid"/>
                <a:round/>
              </a:ln>
            </p:spPr>
            <p:txBody>
              <a:bodyPr rtlCol="0" anchor="ctr"/>
              <a:lstStyle/>
              <a:p>
                <a:endParaRPr lang="en-US" sz="1125" dirty="0"/>
              </a:p>
            </p:txBody>
          </p:sp>
          <p:sp>
            <p:nvSpPr>
              <p:cNvPr id="132" name="Freeform: Shape 131">
                <a:extLst>
                  <a:ext uri="{FF2B5EF4-FFF2-40B4-BE49-F238E27FC236}">
                    <a16:creationId xmlns:a16="http://schemas.microsoft.com/office/drawing/2014/main" id="{20A3A64D-21B3-4425-9AB5-DA64BE76B3AE}"/>
                  </a:ext>
                </a:extLst>
              </p:cNvPr>
              <p:cNvSpPr/>
              <p:nvPr/>
            </p:nvSpPr>
            <p:spPr>
              <a:xfrm>
                <a:off x="8627357" y="6268298"/>
                <a:ext cx="299315" cy="41840"/>
              </a:xfrm>
              <a:custGeom>
                <a:avLst/>
                <a:gdLst>
                  <a:gd name="connsiteX0" fmla="*/ 297384 w 299315"/>
                  <a:gd name="connsiteY0" fmla="*/ 37334 h 41839"/>
                  <a:gd name="connsiteX1" fmla="*/ 31219 w 299315"/>
                  <a:gd name="connsiteY1" fmla="*/ 37334 h 41839"/>
                  <a:gd name="connsiteX2" fmla="*/ 4828 w 299315"/>
                  <a:gd name="connsiteY2" fmla="*/ 26069 h 41839"/>
                  <a:gd name="connsiteX3" fmla="*/ 4828 w 299315"/>
                  <a:gd name="connsiteY3" fmla="*/ 4828 h 41839"/>
                  <a:gd name="connsiteX4" fmla="*/ 47633 w 29931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15" h="41839">
                    <a:moveTo>
                      <a:pt x="297384" y="37334"/>
                    </a:moveTo>
                    <a:lnTo>
                      <a:pt x="31219" y="37334"/>
                    </a:lnTo>
                    <a:cubicBezTo>
                      <a:pt x="31219" y="37334"/>
                      <a:pt x="12230" y="37656"/>
                      <a:pt x="4828" y="26069"/>
                    </a:cubicBezTo>
                    <a:lnTo>
                      <a:pt x="4828" y="4828"/>
                    </a:lnTo>
                    <a:lnTo>
                      <a:pt x="47633" y="4828"/>
                    </a:lnTo>
                  </a:path>
                </a:pathLst>
              </a:custGeom>
              <a:noFill/>
              <a:ln w="19050" cap="flat">
                <a:solidFill>
                  <a:schemeClr val="tx1"/>
                </a:solidFill>
                <a:prstDash val="solid"/>
                <a:round/>
              </a:ln>
            </p:spPr>
            <p:txBody>
              <a:bodyPr rtlCol="0" anchor="ctr"/>
              <a:lstStyle/>
              <a:p>
                <a:endParaRPr lang="en-US" sz="1125" dirty="0"/>
              </a:p>
            </p:txBody>
          </p:sp>
          <p:sp>
            <p:nvSpPr>
              <p:cNvPr id="133" name="Freeform: Shape 132">
                <a:extLst>
                  <a:ext uri="{FF2B5EF4-FFF2-40B4-BE49-F238E27FC236}">
                    <a16:creationId xmlns:a16="http://schemas.microsoft.com/office/drawing/2014/main" id="{972B9F40-CF87-4C6A-AEF0-D9ADC01AC6BB}"/>
                  </a:ext>
                </a:extLst>
              </p:cNvPr>
              <p:cNvSpPr/>
              <p:nvPr/>
            </p:nvSpPr>
            <p:spPr>
              <a:xfrm>
                <a:off x="8982995" y="6118962"/>
                <a:ext cx="109427" cy="109427"/>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9050" cap="flat">
                <a:solidFill>
                  <a:srgbClr val="527FFF"/>
                </a:solidFill>
                <a:prstDash val="solid"/>
                <a:round/>
              </a:ln>
            </p:spPr>
            <p:txBody>
              <a:bodyPr rtlCol="0" anchor="ctr"/>
              <a:lstStyle/>
              <a:p>
                <a:endParaRPr lang="en-US" sz="1125" dirty="0"/>
              </a:p>
            </p:txBody>
          </p:sp>
          <p:sp>
            <p:nvSpPr>
              <p:cNvPr id="134" name="Freeform: Shape 133">
                <a:extLst>
                  <a:ext uri="{FF2B5EF4-FFF2-40B4-BE49-F238E27FC236}">
                    <a16:creationId xmlns:a16="http://schemas.microsoft.com/office/drawing/2014/main" id="{0EE1B04E-3315-4F23-8CBA-58E3625451B5}"/>
                  </a:ext>
                </a:extLst>
              </p:cNvPr>
              <p:cNvSpPr/>
              <p:nvPr/>
            </p:nvSpPr>
            <p:spPr>
              <a:xfrm>
                <a:off x="8943730" y="6224527"/>
                <a:ext cx="189888" cy="99772"/>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9050" cap="flat">
                <a:solidFill>
                  <a:srgbClr val="527FFF"/>
                </a:solidFill>
                <a:prstDash val="solid"/>
                <a:round/>
              </a:ln>
            </p:spPr>
            <p:txBody>
              <a:bodyPr rtlCol="0" anchor="ctr"/>
              <a:lstStyle/>
              <a:p>
                <a:endParaRPr lang="en-US" sz="1125" dirty="0"/>
              </a:p>
            </p:txBody>
          </p:sp>
        </p:grpSp>
      </p:grpSp>
      <p:grpSp>
        <p:nvGrpSpPr>
          <p:cNvPr id="164" name="Group 163">
            <a:extLst>
              <a:ext uri="{FF2B5EF4-FFF2-40B4-BE49-F238E27FC236}">
                <a16:creationId xmlns:a16="http://schemas.microsoft.com/office/drawing/2014/main" id="{D867BB6B-5DF5-4D3F-B32E-AC4FA1CCDEAC}"/>
              </a:ext>
            </a:extLst>
          </p:cNvPr>
          <p:cNvGrpSpPr/>
          <p:nvPr/>
        </p:nvGrpSpPr>
        <p:grpSpPr>
          <a:xfrm>
            <a:off x="5924422" y="986846"/>
            <a:ext cx="2145142" cy="3347638"/>
            <a:chOff x="3850615" y="1447805"/>
            <a:chExt cx="3432227" cy="5356220"/>
          </a:xfrm>
        </p:grpSpPr>
        <p:sp>
          <p:nvSpPr>
            <p:cNvPr id="99" name="Rectangle 98">
              <a:extLst>
                <a:ext uri="{FF2B5EF4-FFF2-40B4-BE49-F238E27FC236}">
                  <a16:creationId xmlns:a16="http://schemas.microsoft.com/office/drawing/2014/main" id="{CC0EC34F-95F7-4920-B778-FD48EBFB4864}"/>
                </a:ext>
              </a:extLst>
            </p:cNvPr>
            <p:cNvSpPr/>
            <p:nvPr/>
          </p:nvSpPr>
          <p:spPr>
            <a:xfrm>
              <a:off x="3850615"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cxnSp>
          <p:nvCxnSpPr>
            <p:cNvPr id="12" name="Straight Connector 11">
              <a:extLst>
                <a:ext uri="{FF2B5EF4-FFF2-40B4-BE49-F238E27FC236}">
                  <a16:creationId xmlns:a16="http://schemas.microsoft.com/office/drawing/2014/main" id="{E52DDCB5-76E3-454C-B439-A0C6BB715AE4}"/>
                </a:ext>
              </a:extLst>
            </p:cNvPr>
            <p:cNvCxnSpPr/>
            <p:nvPr/>
          </p:nvCxnSpPr>
          <p:spPr>
            <a:xfrm>
              <a:off x="5231867"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bwMode="auto">
            <a:xfrm>
              <a:off x="3852228" y="4727856"/>
              <a:ext cx="3429000" cy="1034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Production</a:t>
              </a:r>
            </a:p>
          </p:txBody>
        </p:sp>
        <p:grpSp>
          <p:nvGrpSpPr>
            <p:cNvPr id="158" name="Group 157">
              <a:extLst>
                <a:ext uri="{FF2B5EF4-FFF2-40B4-BE49-F238E27FC236}">
                  <a16:creationId xmlns:a16="http://schemas.microsoft.com/office/drawing/2014/main" id="{3B0E2A14-F1C1-46A6-91A6-E59D8BFBE455}"/>
                </a:ext>
              </a:extLst>
            </p:cNvPr>
            <p:cNvGrpSpPr>
              <a:grpSpLocks noChangeAspect="1"/>
            </p:cNvGrpSpPr>
            <p:nvPr/>
          </p:nvGrpSpPr>
          <p:grpSpPr>
            <a:xfrm>
              <a:off x="4895380" y="2588562"/>
              <a:ext cx="1342697" cy="1371600"/>
              <a:chOff x="5171257" y="6039825"/>
              <a:chExt cx="418719" cy="427731"/>
            </a:xfrm>
          </p:grpSpPr>
          <p:sp>
            <p:nvSpPr>
              <p:cNvPr id="136" name="Freeform: Shape 135">
                <a:extLst>
                  <a:ext uri="{FF2B5EF4-FFF2-40B4-BE49-F238E27FC236}">
                    <a16:creationId xmlns:a16="http://schemas.microsoft.com/office/drawing/2014/main" id="{C3B48379-9650-4197-8530-C420164F932B}"/>
                  </a:ext>
                </a:extLst>
              </p:cNvPr>
              <p:cNvSpPr/>
              <p:nvPr/>
            </p:nvSpPr>
            <p:spPr>
              <a:xfrm>
                <a:off x="5393651"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37" name="Freeform: Shape 136">
                <a:extLst>
                  <a:ext uri="{FF2B5EF4-FFF2-40B4-BE49-F238E27FC236}">
                    <a16:creationId xmlns:a16="http://schemas.microsoft.com/office/drawing/2014/main" id="{E99637CA-B75A-4C8F-AFA6-93C6841FCCA1}"/>
                  </a:ext>
                </a:extLst>
              </p:cNvPr>
              <p:cNvSpPr/>
              <p:nvPr/>
            </p:nvSpPr>
            <p:spPr>
              <a:xfrm>
                <a:off x="5423583" y="6317577"/>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9050" cap="flat">
                <a:solidFill>
                  <a:schemeClr val="accent2"/>
                </a:solidFill>
                <a:prstDash val="solid"/>
                <a:round/>
              </a:ln>
            </p:spPr>
            <p:txBody>
              <a:bodyPr rtlCol="0" anchor="ctr"/>
              <a:lstStyle/>
              <a:p>
                <a:endParaRPr lang="en-US" sz="1125" dirty="0"/>
              </a:p>
            </p:txBody>
          </p:sp>
          <p:sp>
            <p:nvSpPr>
              <p:cNvPr id="138" name="Freeform: Shape 137">
                <a:extLst>
                  <a:ext uri="{FF2B5EF4-FFF2-40B4-BE49-F238E27FC236}">
                    <a16:creationId xmlns:a16="http://schemas.microsoft.com/office/drawing/2014/main" id="{60E7D826-732A-416A-A700-935092FD2AC2}"/>
                  </a:ext>
                </a:extLst>
              </p:cNvPr>
              <p:cNvSpPr/>
              <p:nvPr/>
            </p:nvSpPr>
            <p:spPr>
              <a:xfrm>
                <a:off x="5427445" y="6321439"/>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9050" cap="flat">
                <a:solidFill>
                  <a:schemeClr val="accent2"/>
                </a:solidFill>
                <a:prstDash val="solid"/>
                <a:round/>
              </a:ln>
            </p:spPr>
            <p:txBody>
              <a:bodyPr rtlCol="0" anchor="ctr"/>
              <a:lstStyle/>
              <a:p>
                <a:endParaRPr lang="en-US" sz="1125" dirty="0"/>
              </a:p>
            </p:txBody>
          </p:sp>
          <p:sp>
            <p:nvSpPr>
              <p:cNvPr id="139" name="Freeform: Shape 138">
                <a:extLst>
                  <a:ext uri="{FF2B5EF4-FFF2-40B4-BE49-F238E27FC236}">
                    <a16:creationId xmlns:a16="http://schemas.microsoft.com/office/drawing/2014/main" id="{088B0504-79B0-4FFC-9E08-EFDDFD5EE231}"/>
                  </a:ext>
                </a:extLst>
              </p:cNvPr>
              <p:cNvSpPr/>
              <p:nvPr/>
            </p:nvSpPr>
            <p:spPr>
              <a:xfrm>
                <a:off x="5171257"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40" name="Freeform: Shape 139">
                <a:extLst>
                  <a:ext uri="{FF2B5EF4-FFF2-40B4-BE49-F238E27FC236}">
                    <a16:creationId xmlns:a16="http://schemas.microsoft.com/office/drawing/2014/main" id="{28DED829-2334-45CE-9B29-9014A01F6A3E}"/>
                  </a:ext>
                </a:extLst>
              </p:cNvPr>
              <p:cNvSpPr/>
              <p:nvPr/>
            </p:nvSpPr>
            <p:spPr>
              <a:xfrm>
                <a:off x="5199529" y="6148930"/>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9050" cap="flat">
                <a:solidFill>
                  <a:schemeClr val="accent2"/>
                </a:solidFill>
                <a:prstDash val="solid"/>
                <a:round/>
              </a:ln>
            </p:spPr>
            <p:txBody>
              <a:bodyPr rtlCol="0" anchor="ctr"/>
              <a:lstStyle/>
              <a:p>
                <a:endParaRPr lang="en-US" sz="1125" dirty="0"/>
              </a:p>
            </p:txBody>
          </p:sp>
          <p:sp>
            <p:nvSpPr>
              <p:cNvPr id="141" name="Freeform: Shape 140">
                <a:extLst>
                  <a:ext uri="{FF2B5EF4-FFF2-40B4-BE49-F238E27FC236}">
                    <a16:creationId xmlns:a16="http://schemas.microsoft.com/office/drawing/2014/main" id="{2156E5CF-CE8C-497D-9E05-BD1755FE710B}"/>
                  </a:ext>
                </a:extLst>
              </p:cNvPr>
              <p:cNvSpPr/>
              <p:nvPr/>
            </p:nvSpPr>
            <p:spPr>
              <a:xfrm>
                <a:off x="5393651"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42" name="Freeform: Shape 141">
                <a:extLst>
                  <a:ext uri="{FF2B5EF4-FFF2-40B4-BE49-F238E27FC236}">
                    <a16:creationId xmlns:a16="http://schemas.microsoft.com/office/drawing/2014/main" id="{4CE3AEAB-57D8-4AAC-A742-598B8C0F0A3A}"/>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endParaRPr lang="en-US" sz="1125" dirty="0"/>
              </a:p>
            </p:txBody>
          </p:sp>
          <p:sp>
            <p:nvSpPr>
              <p:cNvPr id="143" name="Freeform: Shape 142">
                <a:extLst>
                  <a:ext uri="{FF2B5EF4-FFF2-40B4-BE49-F238E27FC236}">
                    <a16:creationId xmlns:a16="http://schemas.microsoft.com/office/drawing/2014/main" id="{A85E72E2-6533-4B8B-872D-3CDDF13DC4A4}"/>
                  </a:ext>
                </a:extLst>
              </p:cNvPr>
              <p:cNvSpPr/>
              <p:nvPr/>
            </p:nvSpPr>
            <p:spPr>
              <a:xfrm>
                <a:off x="5436135" y="6093251"/>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19050" cap="flat">
                <a:solidFill>
                  <a:srgbClr val="527FFF"/>
                </a:solidFill>
                <a:prstDash val="solid"/>
                <a:round/>
              </a:ln>
            </p:spPr>
            <p:txBody>
              <a:bodyPr rtlCol="0" anchor="ctr"/>
              <a:lstStyle/>
              <a:p>
                <a:endParaRPr lang="en-US" sz="1125" dirty="0"/>
              </a:p>
            </p:txBody>
          </p:sp>
          <p:sp>
            <p:nvSpPr>
              <p:cNvPr id="144" name="Freeform: Shape 143">
                <a:extLst>
                  <a:ext uri="{FF2B5EF4-FFF2-40B4-BE49-F238E27FC236}">
                    <a16:creationId xmlns:a16="http://schemas.microsoft.com/office/drawing/2014/main" id="{22DD8819-096D-41CE-BD12-C07D47D08B2E}"/>
                  </a:ext>
                </a:extLst>
              </p:cNvPr>
              <p:cNvSpPr/>
              <p:nvPr/>
            </p:nvSpPr>
            <p:spPr>
              <a:xfrm>
                <a:off x="5436135" y="6123183"/>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endParaRPr lang="en-US" sz="1125" dirty="0"/>
              </a:p>
            </p:txBody>
          </p:sp>
          <p:sp>
            <p:nvSpPr>
              <p:cNvPr id="145" name="Freeform: Shape 144">
                <a:extLst>
                  <a:ext uri="{FF2B5EF4-FFF2-40B4-BE49-F238E27FC236}">
                    <a16:creationId xmlns:a16="http://schemas.microsoft.com/office/drawing/2014/main" id="{ED8DD4ED-A9C7-4728-AC80-66ABF3ED2BC5}"/>
                  </a:ext>
                </a:extLst>
              </p:cNvPr>
              <p:cNvSpPr/>
              <p:nvPr/>
            </p:nvSpPr>
            <p:spPr>
              <a:xfrm>
                <a:off x="5436135" y="6153114"/>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endParaRPr lang="en-US" sz="1125" dirty="0"/>
              </a:p>
            </p:txBody>
          </p:sp>
          <p:sp>
            <p:nvSpPr>
              <p:cNvPr id="146" name="Freeform: Shape 145">
                <a:extLst>
                  <a:ext uri="{FF2B5EF4-FFF2-40B4-BE49-F238E27FC236}">
                    <a16:creationId xmlns:a16="http://schemas.microsoft.com/office/drawing/2014/main" id="{8D7CCDEA-4892-4928-9BFF-C4928E04BA09}"/>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endParaRPr lang="en-US" sz="1125" dirty="0"/>
              </a:p>
            </p:txBody>
          </p:sp>
          <p:sp>
            <p:nvSpPr>
              <p:cNvPr id="147" name="Freeform: Shape 146">
                <a:extLst>
                  <a:ext uri="{FF2B5EF4-FFF2-40B4-BE49-F238E27FC236}">
                    <a16:creationId xmlns:a16="http://schemas.microsoft.com/office/drawing/2014/main" id="{57BA180E-2FC8-46CF-9591-3957F97CEE3A}"/>
                  </a:ext>
                </a:extLst>
              </p:cNvPr>
              <p:cNvSpPr/>
              <p:nvPr/>
            </p:nvSpPr>
            <p:spPr>
              <a:xfrm>
                <a:off x="5436135" y="6093251"/>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solidFill>
                  <a:srgbClr val="527FFF"/>
                </a:solidFill>
                <a:prstDash val="solid"/>
                <a:round/>
              </a:ln>
            </p:spPr>
            <p:txBody>
              <a:bodyPr rtlCol="0" anchor="ctr"/>
              <a:lstStyle/>
              <a:p>
                <a:endParaRPr lang="en-US" sz="1125" dirty="0"/>
              </a:p>
            </p:txBody>
          </p:sp>
          <p:sp>
            <p:nvSpPr>
              <p:cNvPr id="148" name="Freeform: Shape 147">
                <a:extLst>
                  <a:ext uri="{FF2B5EF4-FFF2-40B4-BE49-F238E27FC236}">
                    <a16:creationId xmlns:a16="http://schemas.microsoft.com/office/drawing/2014/main" id="{E9DC59AA-3C4D-4019-B89B-78470FFFDAC5}"/>
                  </a:ext>
                </a:extLst>
              </p:cNvPr>
              <p:cNvSpPr/>
              <p:nvPr/>
            </p:nvSpPr>
            <p:spPr>
              <a:xfrm>
                <a:off x="5436135" y="6123183"/>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527FFF"/>
                </a:solidFill>
                <a:prstDash val="solid"/>
                <a:round/>
              </a:ln>
            </p:spPr>
            <p:txBody>
              <a:bodyPr rtlCol="0" anchor="ctr"/>
              <a:lstStyle/>
              <a:p>
                <a:endParaRPr lang="en-US" sz="1125" dirty="0"/>
              </a:p>
            </p:txBody>
          </p:sp>
          <p:sp>
            <p:nvSpPr>
              <p:cNvPr id="149" name="Freeform: Shape 148">
                <a:extLst>
                  <a:ext uri="{FF2B5EF4-FFF2-40B4-BE49-F238E27FC236}">
                    <a16:creationId xmlns:a16="http://schemas.microsoft.com/office/drawing/2014/main" id="{C3333652-84D6-43FC-8835-94698CDBB26A}"/>
                  </a:ext>
                </a:extLst>
              </p:cNvPr>
              <p:cNvSpPr/>
              <p:nvPr/>
            </p:nvSpPr>
            <p:spPr>
              <a:xfrm>
                <a:off x="5436135" y="6153114"/>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527FFF"/>
                </a:solidFill>
                <a:prstDash val="solid"/>
                <a:round/>
              </a:ln>
            </p:spPr>
            <p:txBody>
              <a:bodyPr rtlCol="0" anchor="ctr"/>
              <a:lstStyle/>
              <a:p>
                <a:endParaRPr lang="en-US" sz="1125" dirty="0"/>
              </a:p>
            </p:txBody>
          </p:sp>
          <p:sp>
            <p:nvSpPr>
              <p:cNvPr id="150" name="Freeform: Shape 149">
                <a:extLst>
                  <a:ext uri="{FF2B5EF4-FFF2-40B4-BE49-F238E27FC236}">
                    <a16:creationId xmlns:a16="http://schemas.microsoft.com/office/drawing/2014/main" id="{D27C9D1B-0AD2-4D6B-99BD-20EADE0EBF1C}"/>
                  </a:ext>
                </a:extLst>
              </p:cNvPr>
              <p:cNvSpPr/>
              <p:nvPr/>
            </p:nvSpPr>
            <p:spPr>
              <a:xfrm>
                <a:off x="5171257"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51" name="Freeform: Shape 150">
                <a:extLst>
                  <a:ext uri="{FF2B5EF4-FFF2-40B4-BE49-F238E27FC236}">
                    <a16:creationId xmlns:a16="http://schemas.microsoft.com/office/drawing/2014/main" id="{50A38660-8DB3-47F9-B368-059171C4D9B2}"/>
                  </a:ext>
                </a:extLst>
              </p:cNvPr>
              <p:cNvSpPr/>
              <p:nvPr/>
            </p:nvSpPr>
            <p:spPr>
              <a:xfrm>
                <a:off x="5211487" y="6356520"/>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9050" cap="flat">
                <a:solidFill>
                  <a:srgbClr val="527FFF"/>
                </a:solidFill>
                <a:prstDash val="solid"/>
                <a:round/>
              </a:ln>
            </p:spPr>
            <p:txBody>
              <a:bodyPr rtlCol="0" anchor="ctr"/>
              <a:lstStyle/>
              <a:p>
                <a:endParaRPr lang="en-US" sz="1125" dirty="0"/>
              </a:p>
            </p:txBody>
          </p:sp>
          <p:sp>
            <p:nvSpPr>
              <p:cNvPr id="152" name="Freeform: Shape 151">
                <a:extLst>
                  <a:ext uri="{FF2B5EF4-FFF2-40B4-BE49-F238E27FC236}">
                    <a16:creationId xmlns:a16="http://schemas.microsoft.com/office/drawing/2014/main" id="{6375F115-7A67-4B5A-A4B5-0AEA751726D6}"/>
                  </a:ext>
                </a:extLst>
              </p:cNvPr>
              <p:cNvSpPr/>
              <p:nvPr/>
            </p:nvSpPr>
            <p:spPr>
              <a:xfrm>
                <a:off x="5264270" y="63288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rgbClr val="527FFF"/>
                </a:solidFill>
                <a:prstDash val="solid"/>
                <a:round/>
              </a:ln>
            </p:spPr>
            <p:txBody>
              <a:bodyPr rtlCol="0" anchor="ctr"/>
              <a:lstStyle/>
              <a:p>
                <a:endParaRPr lang="en-US" sz="1125" dirty="0"/>
              </a:p>
            </p:txBody>
          </p:sp>
          <p:sp>
            <p:nvSpPr>
              <p:cNvPr id="153" name="Freeform: Shape 152">
                <a:extLst>
                  <a:ext uri="{FF2B5EF4-FFF2-40B4-BE49-F238E27FC236}">
                    <a16:creationId xmlns:a16="http://schemas.microsoft.com/office/drawing/2014/main" id="{FC94E968-1491-4BA5-AFF9-2D18D1BD4033}"/>
                  </a:ext>
                </a:extLst>
              </p:cNvPr>
              <p:cNvSpPr/>
              <p:nvPr/>
            </p:nvSpPr>
            <p:spPr>
              <a:xfrm>
                <a:off x="5247534" y="6295369"/>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4" name="Freeform: Shape 153">
                <a:extLst>
                  <a:ext uri="{FF2B5EF4-FFF2-40B4-BE49-F238E27FC236}">
                    <a16:creationId xmlns:a16="http://schemas.microsoft.com/office/drawing/2014/main" id="{64DB7960-2867-49D5-85E1-FA1DD1BD506F}"/>
                  </a:ext>
                </a:extLst>
              </p:cNvPr>
              <p:cNvSpPr/>
              <p:nvPr/>
            </p:nvSpPr>
            <p:spPr>
              <a:xfrm>
                <a:off x="5247534"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5" name="Freeform: Shape 154">
                <a:extLst>
                  <a:ext uri="{FF2B5EF4-FFF2-40B4-BE49-F238E27FC236}">
                    <a16:creationId xmlns:a16="http://schemas.microsoft.com/office/drawing/2014/main" id="{D6DAC320-C8B0-41AB-B0C2-87A775ECA80D}"/>
                  </a:ext>
                </a:extLst>
              </p:cNvPr>
              <p:cNvSpPr/>
              <p:nvPr/>
            </p:nvSpPr>
            <p:spPr>
              <a:xfrm>
                <a:off x="5300638"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6" name="Freeform: Shape 155">
                <a:extLst>
                  <a:ext uri="{FF2B5EF4-FFF2-40B4-BE49-F238E27FC236}">
                    <a16:creationId xmlns:a16="http://schemas.microsoft.com/office/drawing/2014/main" id="{63F723D5-9B87-4EC6-91EF-F1728A9CD0A1}"/>
                  </a:ext>
                </a:extLst>
              </p:cNvPr>
              <p:cNvSpPr/>
              <p:nvPr/>
            </p:nvSpPr>
            <p:spPr>
              <a:xfrm>
                <a:off x="5194751"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7" name="Freeform: Shape 156">
                <a:extLst>
                  <a:ext uri="{FF2B5EF4-FFF2-40B4-BE49-F238E27FC236}">
                    <a16:creationId xmlns:a16="http://schemas.microsoft.com/office/drawing/2014/main" id="{AF4490C4-1F88-4408-B40F-5AEDF837D275}"/>
                  </a:ext>
                </a:extLst>
              </p:cNvPr>
              <p:cNvSpPr/>
              <p:nvPr/>
            </p:nvSpPr>
            <p:spPr>
              <a:xfrm>
                <a:off x="5229510" y="6072975"/>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9050" cap="flat">
                <a:solidFill>
                  <a:schemeClr val="accent2"/>
                </a:solidFill>
                <a:prstDash val="solid"/>
                <a:miter/>
              </a:ln>
            </p:spPr>
            <p:txBody>
              <a:bodyPr rtlCol="0" anchor="ctr"/>
              <a:lstStyle/>
              <a:p>
                <a:endParaRPr lang="en-US" sz="1125" dirty="0"/>
              </a:p>
            </p:txBody>
          </p:sp>
        </p:grpSp>
      </p:grpSp>
      <p:grpSp>
        <p:nvGrpSpPr>
          <p:cNvPr id="166" name="Group 165">
            <a:extLst>
              <a:ext uri="{FF2B5EF4-FFF2-40B4-BE49-F238E27FC236}">
                <a16:creationId xmlns:a16="http://schemas.microsoft.com/office/drawing/2014/main" id="{7202A2C4-F30F-4990-A302-0FF3E2ADD9CC}"/>
              </a:ext>
            </a:extLst>
          </p:cNvPr>
          <p:cNvGrpSpPr/>
          <p:nvPr/>
        </p:nvGrpSpPr>
        <p:grpSpPr>
          <a:xfrm>
            <a:off x="3429028" y="1006460"/>
            <a:ext cx="2145142" cy="3347638"/>
            <a:chOff x="10866330" y="1447805"/>
            <a:chExt cx="3432227" cy="5356220"/>
          </a:xfrm>
        </p:grpSpPr>
        <p:sp>
          <p:nvSpPr>
            <p:cNvPr id="38" name="Rectangle 37">
              <a:extLst>
                <a:ext uri="{FF2B5EF4-FFF2-40B4-BE49-F238E27FC236}">
                  <a16:creationId xmlns:a16="http://schemas.microsoft.com/office/drawing/2014/main" id="{6C691B9E-A647-4427-929B-8E3A86B4512F}"/>
                </a:ext>
              </a:extLst>
            </p:cNvPr>
            <p:cNvSpPr/>
            <p:nvPr/>
          </p:nvSpPr>
          <p:spPr>
            <a:xfrm>
              <a:off x="10866330"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sp>
          <p:nvSpPr>
            <p:cNvPr id="6" name="Rectangle 5"/>
            <p:cNvSpPr/>
            <p:nvPr/>
          </p:nvSpPr>
          <p:spPr bwMode="auto">
            <a:xfrm>
              <a:off x="10867943" y="4727854"/>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Proof of Concept</a:t>
              </a:r>
            </a:p>
          </p:txBody>
        </p:sp>
        <p:grpSp>
          <p:nvGrpSpPr>
            <p:cNvPr id="160" name="Group 159">
              <a:extLst>
                <a:ext uri="{FF2B5EF4-FFF2-40B4-BE49-F238E27FC236}">
                  <a16:creationId xmlns:a16="http://schemas.microsoft.com/office/drawing/2014/main" id="{20298B96-9D15-4F5F-9D6F-02D6AECE388C}"/>
                </a:ext>
              </a:extLst>
            </p:cNvPr>
            <p:cNvGrpSpPr>
              <a:grpSpLocks noChangeAspect="1"/>
            </p:cNvGrpSpPr>
            <p:nvPr/>
          </p:nvGrpSpPr>
          <p:grpSpPr>
            <a:xfrm>
              <a:off x="12128619" y="2448613"/>
              <a:ext cx="907648" cy="1645920"/>
              <a:chOff x="12010336" y="6126916"/>
              <a:chExt cx="253935" cy="460483"/>
            </a:xfrm>
          </p:grpSpPr>
          <p:sp>
            <p:nvSpPr>
              <p:cNvPr id="107" name="Freeform: Shape 106">
                <a:extLst>
                  <a:ext uri="{FF2B5EF4-FFF2-40B4-BE49-F238E27FC236}">
                    <a16:creationId xmlns:a16="http://schemas.microsoft.com/office/drawing/2014/main" id="{1F642E5F-5130-4385-AB91-A3C409BE4DE3}"/>
                  </a:ext>
                </a:extLst>
              </p:cNvPr>
              <p:cNvSpPr/>
              <p:nvPr/>
            </p:nvSpPr>
            <p:spPr>
              <a:xfrm>
                <a:off x="12042916" y="6386890"/>
                <a:ext cx="61150" cy="48277"/>
              </a:xfrm>
              <a:custGeom>
                <a:avLst/>
                <a:gdLst>
                  <a:gd name="connsiteX0" fmla="*/ 59146 w 61150"/>
                  <a:gd name="connsiteY0" fmla="*/ 34437 h 48276"/>
                  <a:gd name="connsiteX1" fmla="*/ 21490 w 61150"/>
                  <a:gd name="connsiteY1" fmla="*/ 40231 h 48276"/>
                  <a:gd name="connsiteX2" fmla="*/ 7329 w 61150"/>
                  <a:gd name="connsiteY2" fmla="*/ 4828 h 48276"/>
                </a:gdLst>
                <a:ahLst/>
                <a:cxnLst>
                  <a:cxn ang="0">
                    <a:pos x="connsiteX0" y="connsiteY0"/>
                  </a:cxn>
                  <a:cxn ang="0">
                    <a:pos x="connsiteX1" y="connsiteY1"/>
                  </a:cxn>
                  <a:cxn ang="0">
                    <a:pos x="connsiteX2" y="connsiteY2"/>
                  </a:cxn>
                </a:cxnLst>
                <a:rect l="l" t="t" r="r" b="b"/>
                <a:pathLst>
                  <a:path w="61150" h="48276">
                    <a:moveTo>
                      <a:pt x="59146" y="34437"/>
                    </a:moveTo>
                    <a:cubicBezTo>
                      <a:pt x="52709" y="45702"/>
                      <a:pt x="35973" y="48277"/>
                      <a:pt x="21490" y="40231"/>
                    </a:cubicBezTo>
                    <a:cubicBezTo>
                      <a:pt x="7329" y="32184"/>
                      <a:pt x="892" y="16414"/>
                      <a:pt x="7329" y="4828"/>
                    </a:cubicBezTo>
                  </a:path>
                </a:pathLst>
              </a:custGeom>
              <a:noFill/>
              <a:ln w="19050" cap="flat">
                <a:solidFill>
                  <a:srgbClr val="232F3E"/>
                </a:solidFill>
                <a:prstDash val="solid"/>
                <a:round/>
              </a:ln>
            </p:spPr>
            <p:txBody>
              <a:bodyPr rtlCol="0" anchor="ctr"/>
              <a:lstStyle/>
              <a:p>
                <a:endParaRPr lang="en-US" sz="1125" dirty="0"/>
              </a:p>
            </p:txBody>
          </p:sp>
          <p:sp>
            <p:nvSpPr>
              <p:cNvPr id="108" name="Freeform: Shape 107">
                <a:extLst>
                  <a:ext uri="{FF2B5EF4-FFF2-40B4-BE49-F238E27FC236}">
                    <a16:creationId xmlns:a16="http://schemas.microsoft.com/office/drawing/2014/main" id="{55C3CFDD-8C77-47F9-A95C-CBE2A0B092CB}"/>
                  </a:ext>
                </a:extLst>
              </p:cNvPr>
              <p:cNvSpPr/>
              <p:nvPr/>
            </p:nvSpPr>
            <p:spPr>
              <a:xfrm>
                <a:off x="12117832" y="6362430"/>
                <a:ext cx="25748" cy="38621"/>
              </a:xfrm>
              <a:custGeom>
                <a:avLst/>
                <a:gdLst>
                  <a:gd name="connsiteX0" fmla="*/ 4828 w 25747"/>
                  <a:gd name="connsiteY0" fmla="*/ 35403 h 38621"/>
                  <a:gd name="connsiteX1" fmla="*/ 22207 w 25747"/>
                  <a:gd name="connsiteY1" fmla="*/ 4828 h 38621"/>
                </a:gdLst>
                <a:ahLst/>
                <a:cxnLst>
                  <a:cxn ang="0">
                    <a:pos x="connsiteX0" y="connsiteY0"/>
                  </a:cxn>
                  <a:cxn ang="0">
                    <a:pos x="connsiteX1" y="connsiteY1"/>
                  </a:cxn>
                </a:cxnLst>
                <a:rect l="l" t="t" r="r" b="b"/>
                <a:pathLst>
                  <a:path w="25747" h="38621">
                    <a:moveTo>
                      <a:pt x="4828" y="35403"/>
                    </a:moveTo>
                    <a:lnTo>
                      <a:pt x="22207" y="4828"/>
                    </a:lnTo>
                  </a:path>
                </a:pathLst>
              </a:custGeom>
              <a:ln w="19050" cap="flat">
                <a:solidFill>
                  <a:srgbClr val="527FFF"/>
                </a:solidFill>
                <a:prstDash val="solid"/>
                <a:round/>
              </a:ln>
            </p:spPr>
            <p:txBody>
              <a:bodyPr rtlCol="0" anchor="ctr"/>
              <a:lstStyle/>
              <a:p>
                <a:endParaRPr lang="en-US" sz="1125" dirty="0"/>
              </a:p>
            </p:txBody>
          </p:sp>
          <p:sp>
            <p:nvSpPr>
              <p:cNvPr id="109" name="Freeform: Shape 108">
                <a:extLst>
                  <a:ext uri="{FF2B5EF4-FFF2-40B4-BE49-F238E27FC236}">
                    <a16:creationId xmlns:a16="http://schemas.microsoft.com/office/drawing/2014/main" id="{6206B86B-1CE8-4F2D-B9A2-EED89806A608}"/>
                  </a:ext>
                </a:extLst>
              </p:cNvPr>
              <p:cNvSpPr/>
              <p:nvPr/>
            </p:nvSpPr>
            <p:spPr>
              <a:xfrm>
                <a:off x="12057647" y="6266842"/>
                <a:ext cx="61150" cy="99772"/>
              </a:xfrm>
              <a:custGeom>
                <a:avLst/>
                <a:gdLst>
                  <a:gd name="connsiteX0" fmla="*/ 57288 w 61150"/>
                  <a:gd name="connsiteY0" fmla="*/ 4828 h 99771"/>
                  <a:gd name="connsiteX1" fmla="*/ 4828 w 61150"/>
                  <a:gd name="connsiteY1" fmla="*/ 95910 h 99771"/>
                </a:gdLst>
                <a:ahLst/>
                <a:cxnLst>
                  <a:cxn ang="0">
                    <a:pos x="connsiteX0" y="connsiteY0"/>
                  </a:cxn>
                  <a:cxn ang="0">
                    <a:pos x="connsiteX1" y="connsiteY1"/>
                  </a:cxn>
                </a:cxnLst>
                <a:rect l="l" t="t" r="r" b="b"/>
                <a:pathLst>
                  <a:path w="61150" h="99771">
                    <a:moveTo>
                      <a:pt x="57288" y="4828"/>
                    </a:moveTo>
                    <a:lnTo>
                      <a:pt x="4828" y="95910"/>
                    </a:lnTo>
                  </a:path>
                </a:pathLst>
              </a:custGeom>
              <a:ln w="19050" cap="flat">
                <a:solidFill>
                  <a:srgbClr val="527FFF"/>
                </a:solidFill>
                <a:prstDash val="solid"/>
                <a:round/>
              </a:ln>
            </p:spPr>
            <p:txBody>
              <a:bodyPr rtlCol="0" anchor="ctr"/>
              <a:lstStyle/>
              <a:p>
                <a:endParaRPr lang="en-US" sz="1125" dirty="0"/>
              </a:p>
            </p:txBody>
          </p:sp>
          <p:sp>
            <p:nvSpPr>
              <p:cNvPr id="110" name="Freeform: Shape 109">
                <a:extLst>
                  <a:ext uri="{FF2B5EF4-FFF2-40B4-BE49-F238E27FC236}">
                    <a16:creationId xmlns:a16="http://schemas.microsoft.com/office/drawing/2014/main" id="{A17A8E2F-2BEB-4ACF-B210-DCC447A16C9F}"/>
                  </a:ext>
                </a:extLst>
              </p:cNvPr>
              <p:cNvSpPr/>
              <p:nvPr/>
            </p:nvSpPr>
            <p:spPr>
              <a:xfrm>
                <a:off x="12117832" y="6220175"/>
                <a:ext cx="28966" cy="41840"/>
              </a:xfrm>
              <a:custGeom>
                <a:avLst/>
                <a:gdLst>
                  <a:gd name="connsiteX0" fmla="*/ 24138 w 28966"/>
                  <a:gd name="connsiteY0" fmla="*/ 4828 h 41839"/>
                  <a:gd name="connsiteX1" fmla="*/ 4828 w 28966"/>
                  <a:gd name="connsiteY1" fmla="*/ 38621 h 41839"/>
                </a:gdLst>
                <a:ahLst/>
                <a:cxnLst>
                  <a:cxn ang="0">
                    <a:pos x="connsiteX0" y="connsiteY0"/>
                  </a:cxn>
                  <a:cxn ang="0">
                    <a:pos x="connsiteX1" y="connsiteY1"/>
                  </a:cxn>
                </a:cxnLst>
                <a:rect l="l" t="t" r="r" b="b"/>
                <a:pathLst>
                  <a:path w="28966" h="41839">
                    <a:moveTo>
                      <a:pt x="24138" y="4828"/>
                    </a:moveTo>
                    <a:lnTo>
                      <a:pt x="4828" y="38621"/>
                    </a:lnTo>
                  </a:path>
                </a:pathLst>
              </a:custGeom>
              <a:ln w="19050" cap="flat">
                <a:solidFill>
                  <a:srgbClr val="527FFF"/>
                </a:solidFill>
                <a:prstDash val="solid"/>
                <a:round/>
              </a:ln>
            </p:spPr>
            <p:txBody>
              <a:bodyPr rtlCol="0" anchor="ctr"/>
              <a:lstStyle/>
              <a:p>
                <a:endParaRPr lang="en-US" sz="1125" dirty="0"/>
              </a:p>
            </p:txBody>
          </p:sp>
          <p:sp>
            <p:nvSpPr>
              <p:cNvPr id="111" name="Freeform: Shape 110">
                <a:extLst>
                  <a:ext uri="{FF2B5EF4-FFF2-40B4-BE49-F238E27FC236}">
                    <a16:creationId xmlns:a16="http://schemas.microsoft.com/office/drawing/2014/main" id="{3FFE6A35-AE8B-44F0-895F-89CED34799BE}"/>
                  </a:ext>
                </a:extLst>
              </p:cNvPr>
              <p:cNvSpPr/>
              <p:nvPr/>
            </p:nvSpPr>
            <p:spPr>
              <a:xfrm>
                <a:off x="12142292" y="6157737"/>
                <a:ext cx="57932" cy="61150"/>
              </a:xfrm>
              <a:custGeom>
                <a:avLst/>
                <a:gdLst>
                  <a:gd name="connsiteX0" fmla="*/ 55679 w 57932"/>
                  <a:gd name="connsiteY0" fmla="*/ 4828 h 61150"/>
                  <a:gd name="connsiteX1" fmla="*/ 30897 w 57932"/>
                  <a:gd name="connsiteY1" fmla="*/ 47955 h 61150"/>
                  <a:gd name="connsiteX2" fmla="*/ 15770 w 57932"/>
                  <a:gd name="connsiteY2" fmla="*/ 39265 h 61150"/>
                  <a:gd name="connsiteX3" fmla="*/ 4828 w 57932"/>
                  <a:gd name="connsiteY3" fmla="*/ 58254 h 61150"/>
                </a:gdLst>
                <a:ahLst/>
                <a:cxnLst>
                  <a:cxn ang="0">
                    <a:pos x="connsiteX0" y="connsiteY0"/>
                  </a:cxn>
                  <a:cxn ang="0">
                    <a:pos x="connsiteX1" y="connsiteY1"/>
                  </a:cxn>
                  <a:cxn ang="0">
                    <a:pos x="connsiteX2" y="connsiteY2"/>
                  </a:cxn>
                  <a:cxn ang="0">
                    <a:pos x="connsiteX3" y="connsiteY3"/>
                  </a:cxn>
                </a:cxnLst>
                <a:rect l="l" t="t" r="r" b="b"/>
                <a:pathLst>
                  <a:path w="57932" h="61150">
                    <a:moveTo>
                      <a:pt x="55679" y="4828"/>
                    </a:moveTo>
                    <a:lnTo>
                      <a:pt x="30897" y="47955"/>
                    </a:lnTo>
                    <a:lnTo>
                      <a:pt x="15770" y="39265"/>
                    </a:lnTo>
                    <a:lnTo>
                      <a:pt x="4828" y="58254"/>
                    </a:lnTo>
                  </a:path>
                </a:pathLst>
              </a:custGeom>
              <a:noFill/>
              <a:ln w="19050" cap="flat">
                <a:solidFill>
                  <a:srgbClr val="527FFF"/>
                </a:solidFill>
                <a:prstDash val="solid"/>
                <a:round/>
              </a:ln>
            </p:spPr>
            <p:txBody>
              <a:bodyPr rtlCol="0" anchor="ctr"/>
              <a:lstStyle/>
              <a:p>
                <a:endParaRPr lang="en-US" sz="1125" dirty="0"/>
              </a:p>
            </p:txBody>
          </p:sp>
          <p:sp>
            <p:nvSpPr>
              <p:cNvPr id="112" name="Freeform: Shape 111">
                <a:extLst>
                  <a:ext uri="{FF2B5EF4-FFF2-40B4-BE49-F238E27FC236}">
                    <a16:creationId xmlns:a16="http://schemas.microsoft.com/office/drawing/2014/main" id="{BC901C1D-9EB4-4C2E-9B9D-3D301605BB2D}"/>
                  </a:ext>
                </a:extLst>
              </p:cNvPr>
              <p:cNvSpPr/>
              <p:nvPr/>
            </p:nvSpPr>
            <p:spPr>
              <a:xfrm>
                <a:off x="12179948" y="6176082"/>
                <a:ext cx="51495" cy="115864"/>
              </a:xfrm>
              <a:custGeom>
                <a:avLst/>
                <a:gdLst>
                  <a:gd name="connsiteX0" fmla="*/ 4828 w 51495"/>
                  <a:gd name="connsiteY0" fmla="*/ 113933 h 115864"/>
                  <a:gd name="connsiteX1" fmla="*/ 38300 w 51495"/>
                  <a:gd name="connsiteY1" fmla="*/ 55679 h 115864"/>
                  <a:gd name="connsiteX2" fmla="*/ 23495 w 51495"/>
                  <a:gd name="connsiteY2" fmla="*/ 46989 h 115864"/>
                  <a:gd name="connsiteX3" fmla="*/ 47633 w 51495"/>
                  <a:gd name="connsiteY3" fmla="*/ 4828 h 115864"/>
                </a:gdLst>
                <a:ahLst/>
                <a:cxnLst>
                  <a:cxn ang="0">
                    <a:pos x="connsiteX0" y="connsiteY0"/>
                  </a:cxn>
                  <a:cxn ang="0">
                    <a:pos x="connsiteX1" y="connsiteY1"/>
                  </a:cxn>
                  <a:cxn ang="0">
                    <a:pos x="connsiteX2" y="connsiteY2"/>
                  </a:cxn>
                  <a:cxn ang="0">
                    <a:pos x="connsiteX3" y="connsiteY3"/>
                  </a:cxn>
                </a:cxnLst>
                <a:rect l="l" t="t" r="r" b="b"/>
                <a:pathLst>
                  <a:path w="51495" h="115864">
                    <a:moveTo>
                      <a:pt x="4828" y="113933"/>
                    </a:moveTo>
                    <a:lnTo>
                      <a:pt x="38300" y="55679"/>
                    </a:lnTo>
                    <a:lnTo>
                      <a:pt x="23495" y="46989"/>
                    </a:lnTo>
                    <a:lnTo>
                      <a:pt x="47633" y="4828"/>
                    </a:lnTo>
                  </a:path>
                </a:pathLst>
              </a:custGeom>
              <a:noFill/>
              <a:ln w="19050" cap="flat">
                <a:solidFill>
                  <a:srgbClr val="527FFF"/>
                </a:solidFill>
                <a:prstDash val="solid"/>
                <a:round/>
              </a:ln>
            </p:spPr>
            <p:txBody>
              <a:bodyPr rtlCol="0" anchor="ctr"/>
              <a:lstStyle/>
              <a:p>
                <a:endParaRPr lang="en-US" sz="1125" dirty="0"/>
              </a:p>
            </p:txBody>
          </p:sp>
          <p:sp>
            <p:nvSpPr>
              <p:cNvPr id="113" name="Freeform: Shape 112">
                <a:extLst>
                  <a:ext uri="{FF2B5EF4-FFF2-40B4-BE49-F238E27FC236}">
                    <a16:creationId xmlns:a16="http://schemas.microsoft.com/office/drawing/2014/main" id="{140823A1-FE8E-4BE5-B934-8599B1B08F56}"/>
                  </a:ext>
                </a:extLst>
              </p:cNvPr>
              <p:cNvSpPr/>
              <p:nvPr/>
            </p:nvSpPr>
            <p:spPr>
              <a:xfrm>
                <a:off x="12031986" y="6363598"/>
                <a:ext cx="96553" cy="70806"/>
              </a:xfrm>
              <a:custGeom>
                <a:avLst/>
                <a:gdLst>
                  <a:gd name="connsiteX0" fmla="*/ 15926 w 96553"/>
                  <a:gd name="connsiteY0" fmla="*/ 6595 h 70805"/>
                  <a:gd name="connsiteX1" fmla="*/ 91746 w 96553"/>
                  <a:gd name="connsiteY1" fmla="*/ 50357 h 70805"/>
                  <a:gd name="connsiteX2" fmla="*/ 82414 w 96553"/>
                  <a:gd name="connsiteY2" fmla="*/ 66524 h 70805"/>
                  <a:gd name="connsiteX3" fmla="*/ 6595 w 96553"/>
                  <a:gd name="connsiteY3" fmla="*/ 22762 h 70805"/>
                </a:gdLst>
                <a:ahLst/>
                <a:cxnLst>
                  <a:cxn ang="0">
                    <a:pos x="connsiteX0" y="connsiteY0"/>
                  </a:cxn>
                  <a:cxn ang="0">
                    <a:pos x="connsiteX1" y="connsiteY1"/>
                  </a:cxn>
                  <a:cxn ang="0">
                    <a:pos x="connsiteX2" y="connsiteY2"/>
                  </a:cxn>
                  <a:cxn ang="0">
                    <a:pos x="connsiteX3" y="connsiteY3"/>
                  </a:cxn>
                </a:cxnLst>
                <a:rect l="l" t="t" r="r" b="b"/>
                <a:pathLst>
                  <a:path w="96553" h="70805">
                    <a:moveTo>
                      <a:pt x="15926" y="6595"/>
                    </a:moveTo>
                    <a:lnTo>
                      <a:pt x="91746" y="50357"/>
                    </a:lnTo>
                    <a:lnTo>
                      <a:pt x="82414" y="66524"/>
                    </a:lnTo>
                    <a:lnTo>
                      <a:pt x="6595" y="22762"/>
                    </a:lnTo>
                    <a:close/>
                  </a:path>
                </a:pathLst>
              </a:custGeom>
              <a:noFill/>
              <a:ln w="19050" cap="flat">
                <a:solidFill>
                  <a:schemeClr val="tx1"/>
                </a:solidFill>
                <a:prstDash val="solid"/>
                <a:round/>
              </a:ln>
            </p:spPr>
            <p:txBody>
              <a:bodyPr rtlCol="0" anchor="ctr"/>
              <a:lstStyle/>
              <a:p>
                <a:endParaRPr lang="en-US" sz="1125" dirty="0"/>
              </a:p>
            </p:txBody>
          </p:sp>
          <p:sp>
            <p:nvSpPr>
              <p:cNvPr id="114" name="Freeform: Shape 113">
                <a:extLst>
                  <a:ext uri="{FF2B5EF4-FFF2-40B4-BE49-F238E27FC236}">
                    <a16:creationId xmlns:a16="http://schemas.microsoft.com/office/drawing/2014/main" id="{73293E23-7E4A-4744-9EBE-A9EDBB84C0B4}"/>
                  </a:ext>
                </a:extLst>
              </p:cNvPr>
              <p:cNvSpPr/>
              <p:nvPr/>
            </p:nvSpPr>
            <p:spPr>
              <a:xfrm>
                <a:off x="12188229" y="6126916"/>
                <a:ext cx="67587" cy="54714"/>
              </a:xfrm>
              <a:custGeom>
                <a:avLst/>
                <a:gdLst>
                  <a:gd name="connsiteX0" fmla="*/ 14961 w 67587"/>
                  <a:gd name="connsiteY0" fmla="*/ 6595 h 54713"/>
                  <a:gd name="connsiteX1" fmla="*/ 62627 w 67587"/>
                  <a:gd name="connsiteY1" fmla="*/ 34107 h 54713"/>
                  <a:gd name="connsiteX2" fmla="*/ 54261 w 67587"/>
                  <a:gd name="connsiteY2" fmla="*/ 48602 h 54713"/>
                  <a:gd name="connsiteX3" fmla="*/ 6595 w 67587"/>
                  <a:gd name="connsiteY3" fmla="*/ 21090 h 54713"/>
                </a:gdLst>
                <a:ahLst/>
                <a:cxnLst>
                  <a:cxn ang="0">
                    <a:pos x="connsiteX0" y="connsiteY0"/>
                  </a:cxn>
                  <a:cxn ang="0">
                    <a:pos x="connsiteX1" y="connsiteY1"/>
                  </a:cxn>
                  <a:cxn ang="0">
                    <a:pos x="connsiteX2" y="connsiteY2"/>
                  </a:cxn>
                  <a:cxn ang="0">
                    <a:pos x="connsiteX3" y="connsiteY3"/>
                  </a:cxn>
                </a:cxnLst>
                <a:rect l="l" t="t" r="r" b="b"/>
                <a:pathLst>
                  <a:path w="67587" h="54713">
                    <a:moveTo>
                      <a:pt x="14961" y="6595"/>
                    </a:moveTo>
                    <a:lnTo>
                      <a:pt x="62627" y="34107"/>
                    </a:lnTo>
                    <a:lnTo>
                      <a:pt x="54261" y="48602"/>
                    </a:lnTo>
                    <a:lnTo>
                      <a:pt x="6595" y="21090"/>
                    </a:lnTo>
                    <a:close/>
                  </a:path>
                </a:pathLst>
              </a:custGeom>
              <a:noFill/>
              <a:ln w="19050" cap="flat">
                <a:solidFill>
                  <a:srgbClr val="527FFF"/>
                </a:solidFill>
                <a:prstDash val="solid"/>
                <a:round/>
              </a:ln>
            </p:spPr>
            <p:txBody>
              <a:bodyPr rtlCol="0" anchor="ctr"/>
              <a:lstStyle/>
              <a:p>
                <a:endParaRPr lang="en-US" sz="1125" dirty="0"/>
              </a:p>
            </p:txBody>
          </p:sp>
          <p:sp>
            <p:nvSpPr>
              <p:cNvPr id="115" name="Freeform: Shape 114">
                <a:extLst>
                  <a:ext uri="{FF2B5EF4-FFF2-40B4-BE49-F238E27FC236}">
                    <a16:creationId xmlns:a16="http://schemas.microsoft.com/office/drawing/2014/main" id="{E4AAB011-AB63-4AA1-BB8E-523A6D3F56D0}"/>
                  </a:ext>
                </a:extLst>
              </p:cNvPr>
              <p:cNvSpPr/>
              <p:nvPr/>
            </p:nvSpPr>
            <p:spPr>
              <a:xfrm>
                <a:off x="12029968" y="6484731"/>
                <a:ext cx="151267" cy="28966"/>
              </a:xfrm>
              <a:custGeom>
                <a:avLst/>
                <a:gdLst>
                  <a:gd name="connsiteX0" fmla="*/ 148370 w 151266"/>
                  <a:gd name="connsiteY0" fmla="*/ 25104 h 28966"/>
                  <a:gd name="connsiteX1" fmla="*/ 4828 w 151266"/>
                  <a:gd name="connsiteY1" fmla="*/ 25104 h 28966"/>
                  <a:gd name="connsiteX2" fmla="*/ 4828 w 151266"/>
                  <a:gd name="connsiteY2" fmla="*/ 4828 h 28966"/>
                  <a:gd name="connsiteX3" fmla="*/ 146117 w 1512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151266" h="28966">
                    <a:moveTo>
                      <a:pt x="148370" y="25104"/>
                    </a:moveTo>
                    <a:lnTo>
                      <a:pt x="4828" y="25104"/>
                    </a:lnTo>
                    <a:lnTo>
                      <a:pt x="4828" y="4828"/>
                    </a:lnTo>
                    <a:lnTo>
                      <a:pt x="146117" y="4828"/>
                    </a:lnTo>
                  </a:path>
                </a:pathLst>
              </a:custGeom>
              <a:noFill/>
              <a:ln w="19050" cap="flat">
                <a:solidFill>
                  <a:schemeClr val="tx1"/>
                </a:solidFill>
                <a:prstDash val="solid"/>
                <a:round/>
              </a:ln>
            </p:spPr>
            <p:txBody>
              <a:bodyPr rtlCol="0" anchor="ctr"/>
              <a:lstStyle/>
              <a:p>
                <a:endParaRPr lang="en-US" sz="1125" dirty="0"/>
              </a:p>
            </p:txBody>
          </p:sp>
          <p:sp>
            <p:nvSpPr>
              <p:cNvPr id="116" name="Freeform: Shape 115">
                <a:extLst>
                  <a:ext uri="{FF2B5EF4-FFF2-40B4-BE49-F238E27FC236}">
                    <a16:creationId xmlns:a16="http://schemas.microsoft.com/office/drawing/2014/main" id="{6AB574EF-5CF1-4C12-BF5D-F95354C6A254}"/>
                  </a:ext>
                </a:extLst>
              </p:cNvPr>
              <p:cNvSpPr/>
              <p:nvPr/>
            </p:nvSpPr>
            <p:spPr>
              <a:xfrm>
                <a:off x="12235305" y="6484731"/>
                <a:ext cx="28966" cy="28966"/>
              </a:xfrm>
              <a:custGeom>
                <a:avLst/>
                <a:gdLst>
                  <a:gd name="connsiteX0" fmla="*/ 7081 w 28966"/>
                  <a:gd name="connsiteY0" fmla="*/ 4828 h 28966"/>
                  <a:gd name="connsiteX1" fmla="*/ 26713 w 28966"/>
                  <a:gd name="connsiteY1" fmla="*/ 4828 h 28966"/>
                  <a:gd name="connsiteX2" fmla="*/ 26713 w 28966"/>
                  <a:gd name="connsiteY2" fmla="*/ 25104 h 28966"/>
                  <a:gd name="connsiteX3" fmla="*/ 4828 w 28966"/>
                  <a:gd name="connsiteY3" fmla="*/ 25104 h 28966"/>
                </a:gdLst>
                <a:ahLst/>
                <a:cxnLst>
                  <a:cxn ang="0">
                    <a:pos x="connsiteX0" y="connsiteY0"/>
                  </a:cxn>
                  <a:cxn ang="0">
                    <a:pos x="connsiteX1" y="connsiteY1"/>
                  </a:cxn>
                  <a:cxn ang="0">
                    <a:pos x="connsiteX2" y="connsiteY2"/>
                  </a:cxn>
                  <a:cxn ang="0">
                    <a:pos x="connsiteX3" y="connsiteY3"/>
                  </a:cxn>
                </a:cxnLst>
                <a:rect l="l" t="t" r="r" b="b"/>
                <a:pathLst>
                  <a:path w="28966" h="28966">
                    <a:moveTo>
                      <a:pt x="7081" y="4828"/>
                    </a:moveTo>
                    <a:lnTo>
                      <a:pt x="26713" y="4828"/>
                    </a:lnTo>
                    <a:lnTo>
                      <a:pt x="26713" y="25104"/>
                    </a:lnTo>
                    <a:lnTo>
                      <a:pt x="4828" y="25104"/>
                    </a:lnTo>
                  </a:path>
                </a:pathLst>
              </a:custGeom>
              <a:noFill/>
              <a:ln w="19050" cap="flat">
                <a:solidFill>
                  <a:schemeClr val="accent2"/>
                </a:solidFill>
                <a:prstDash val="solid"/>
                <a:round/>
              </a:ln>
            </p:spPr>
            <p:txBody>
              <a:bodyPr rtlCol="0" anchor="ctr"/>
              <a:lstStyle/>
              <a:p>
                <a:endParaRPr lang="en-US" sz="1125" dirty="0"/>
              </a:p>
            </p:txBody>
          </p:sp>
          <p:sp>
            <p:nvSpPr>
              <p:cNvPr id="117" name="Freeform: Shape 116">
                <a:extLst>
                  <a:ext uri="{FF2B5EF4-FFF2-40B4-BE49-F238E27FC236}">
                    <a16:creationId xmlns:a16="http://schemas.microsoft.com/office/drawing/2014/main" id="{18673000-9849-46F8-8AFA-2EE09C771D89}"/>
                  </a:ext>
                </a:extLst>
              </p:cNvPr>
              <p:cNvSpPr/>
              <p:nvPr/>
            </p:nvSpPr>
            <p:spPr>
              <a:xfrm>
                <a:off x="12197327" y="6338935"/>
                <a:ext cx="51495" cy="141612"/>
              </a:xfrm>
              <a:custGeom>
                <a:avLst/>
                <a:gdLst>
                  <a:gd name="connsiteX0" fmla="*/ 46024 w 51495"/>
                  <a:gd name="connsiteY0" fmla="*/ 138393 h 141611"/>
                  <a:gd name="connsiteX1" fmla="*/ 46667 w 51495"/>
                  <a:gd name="connsiteY1" fmla="*/ 122301 h 141611"/>
                  <a:gd name="connsiteX2" fmla="*/ 17701 w 51495"/>
                  <a:gd name="connsiteY2" fmla="*/ 22529 h 141611"/>
                  <a:gd name="connsiteX3" fmla="*/ 4828 w 51495"/>
                  <a:gd name="connsiteY3" fmla="*/ 4828 h 141611"/>
                </a:gdLst>
                <a:ahLst/>
                <a:cxnLst>
                  <a:cxn ang="0">
                    <a:pos x="connsiteX0" y="connsiteY0"/>
                  </a:cxn>
                  <a:cxn ang="0">
                    <a:pos x="connsiteX1" y="connsiteY1"/>
                  </a:cxn>
                  <a:cxn ang="0">
                    <a:pos x="connsiteX2" y="connsiteY2"/>
                  </a:cxn>
                  <a:cxn ang="0">
                    <a:pos x="connsiteX3" y="connsiteY3"/>
                  </a:cxn>
                </a:cxnLst>
                <a:rect l="l" t="t" r="r" b="b"/>
                <a:pathLst>
                  <a:path w="51495" h="141611">
                    <a:moveTo>
                      <a:pt x="46024" y="138393"/>
                    </a:moveTo>
                    <a:cubicBezTo>
                      <a:pt x="46346" y="132922"/>
                      <a:pt x="46667" y="127772"/>
                      <a:pt x="46667" y="122301"/>
                    </a:cubicBezTo>
                    <a:cubicBezTo>
                      <a:pt x="46667" y="86898"/>
                      <a:pt x="36690" y="52139"/>
                      <a:pt x="17701" y="22529"/>
                    </a:cubicBezTo>
                    <a:cubicBezTo>
                      <a:pt x="13839" y="16414"/>
                      <a:pt x="9655" y="10299"/>
                      <a:pt x="4828" y="4828"/>
                    </a:cubicBezTo>
                  </a:path>
                </a:pathLst>
              </a:custGeom>
              <a:noFill/>
              <a:ln w="19050" cap="flat">
                <a:solidFill>
                  <a:schemeClr val="tx1"/>
                </a:solidFill>
                <a:prstDash val="solid"/>
                <a:round/>
              </a:ln>
            </p:spPr>
            <p:txBody>
              <a:bodyPr rtlCol="0" anchor="ctr"/>
              <a:lstStyle/>
              <a:p>
                <a:endParaRPr lang="en-US" sz="1125" dirty="0"/>
              </a:p>
            </p:txBody>
          </p:sp>
          <p:sp>
            <p:nvSpPr>
              <p:cNvPr id="118" name="Freeform: Shape 117">
                <a:extLst>
                  <a:ext uri="{FF2B5EF4-FFF2-40B4-BE49-F238E27FC236}">
                    <a16:creationId xmlns:a16="http://schemas.microsoft.com/office/drawing/2014/main" id="{9F3CCC67-7D98-4B16-B343-D89C97DA305E}"/>
                  </a:ext>
                </a:extLst>
              </p:cNvPr>
              <p:cNvSpPr/>
              <p:nvPr/>
            </p:nvSpPr>
            <p:spPr>
              <a:xfrm>
                <a:off x="12010336" y="6513375"/>
                <a:ext cx="251039" cy="74024"/>
              </a:xfrm>
              <a:custGeom>
                <a:avLst/>
                <a:gdLst>
                  <a:gd name="connsiteX0" fmla="*/ 186348 w 251038"/>
                  <a:gd name="connsiteY0" fmla="*/ 8046 h 74024"/>
                  <a:gd name="connsiteX1" fmla="*/ 181842 w 251038"/>
                  <a:gd name="connsiteY1" fmla="*/ 18345 h 74024"/>
                  <a:gd name="connsiteX2" fmla="*/ 160279 w 251038"/>
                  <a:gd name="connsiteY2" fmla="*/ 36368 h 74024"/>
                  <a:gd name="connsiteX3" fmla="*/ 8368 w 251038"/>
                  <a:gd name="connsiteY3" fmla="*/ 49886 h 74024"/>
                  <a:gd name="connsiteX4" fmla="*/ 4828 w 251038"/>
                  <a:gd name="connsiteY4" fmla="*/ 53426 h 74024"/>
                  <a:gd name="connsiteX5" fmla="*/ 4828 w 251038"/>
                  <a:gd name="connsiteY5" fmla="*/ 66944 h 74024"/>
                  <a:gd name="connsiteX6" fmla="*/ 8368 w 251038"/>
                  <a:gd name="connsiteY6" fmla="*/ 70484 h 74024"/>
                  <a:gd name="connsiteX7" fmla="*/ 162531 w 251038"/>
                  <a:gd name="connsiteY7" fmla="*/ 70484 h 74024"/>
                  <a:gd name="connsiteX8" fmla="*/ 191176 w 251038"/>
                  <a:gd name="connsiteY8" fmla="*/ 70484 h 74024"/>
                  <a:gd name="connsiteX9" fmla="*/ 244924 w 251038"/>
                  <a:gd name="connsiteY9" fmla="*/ 70484 h 74024"/>
                  <a:gd name="connsiteX10" fmla="*/ 248464 w 251038"/>
                  <a:gd name="connsiteY10" fmla="*/ 66944 h 74024"/>
                  <a:gd name="connsiteX11" fmla="*/ 248464 w 251038"/>
                  <a:gd name="connsiteY11" fmla="*/ 59541 h 74024"/>
                  <a:gd name="connsiteX12" fmla="*/ 245246 w 251038"/>
                  <a:gd name="connsiteY12" fmla="*/ 56001 h 74024"/>
                  <a:gd name="connsiteX13" fmla="*/ 213705 w 251038"/>
                  <a:gd name="connsiteY13" fmla="*/ 31541 h 74024"/>
                  <a:gd name="connsiteX14" fmla="*/ 213705 w 251038"/>
                  <a:gd name="connsiteY14" fmla="*/ 31219 h 74024"/>
                  <a:gd name="connsiteX15" fmla="*/ 224647 w 251038"/>
                  <a:gd name="connsiteY15" fmla="*/ 482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038" h="74024">
                    <a:moveTo>
                      <a:pt x="186348" y="8046"/>
                    </a:moveTo>
                    <a:cubicBezTo>
                      <a:pt x="185061" y="11586"/>
                      <a:pt x="183451" y="15127"/>
                      <a:pt x="181842" y="18345"/>
                    </a:cubicBezTo>
                    <a:cubicBezTo>
                      <a:pt x="177658" y="27035"/>
                      <a:pt x="169612" y="33794"/>
                      <a:pt x="160279" y="36368"/>
                    </a:cubicBezTo>
                    <a:cubicBezTo>
                      <a:pt x="110715" y="50530"/>
                      <a:pt x="26713" y="50208"/>
                      <a:pt x="8368" y="49886"/>
                    </a:cubicBezTo>
                    <a:cubicBezTo>
                      <a:pt x="6437" y="49886"/>
                      <a:pt x="4828" y="51495"/>
                      <a:pt x="4828" y="53426"/>
                    </a:cubicBezTo>
                    <a:lnTo>
                      <a:pt x="4828" y="66944"/>
                    </a:lnTo>
                    <a:cubicBezTo>
                      <a:pt x="4828" y="68875"/>
                      <a:pt x="6437" y="70484"/>
                      <a:pt x="8368" y="70484"/>
                    </a:cubicBezTo>
                    <a:lnTo>
                      <a:pt x="162531" y="70484"/>
                    </a:lnTo>
                    <a:lnTo>
                      <a:pt x="191176" y="70484"/>
                    </a:lnTo>
                    <a:lnTo>
                      <a:pt x="244924" y="70484"/>
                    </a:lnTo>
                    <a:cubicBezTo>
                      <a:pt x="246855" y="70484"/>
                      <a:pt x="248464" y="68875"/>
                      <a:pt x="248464" y="66944"/>
                    </a:cubicBezTo>
                    <a:lnTo>
                      <a:pt x="248464" y="59541"/>
                    </a:lnTo>
                    <a:cubicBezTo>
                      <a:pt x="248464" y="57610"/>
                      <a:pt x="247177" y="56323"/>
                      <a:pt x="245246" y="56001"/>
                    </a:cubicBezTo>
                    <a:cubicBezTo>
                      <a:pt x="239774" y="55357"/>
                      <a:pt x="227866" y="51173"/>
                      <a:pt x="213705" y="31541"/>
                    </a:cubicBezTo>
                    <a:cubicBezTo>
                      <a:pt x="213705" y="31541"/>
                      <a:pt x="213705" y="31219"/>
                      <a:pt x="213705" y="31219"/>
                    </a:cubicBezTo>
                    <a:cubicBezTo>
                      <a:pt x="217889" y="22529"/>
                      <a:pt x="221751" y="13839"/>
                      <a:pt x="224647" y="4828"/>
                    </a:cubicBezTo>
                  </a:path>
                </a:pathLst>
              </a:custGeom>
              <a:noFill/>
              <a:ln w="19050" cap="flat">
                <a:solidFill>
                  <a:schemeClr val="tx1"/>
                </a:solidFill>
                <a:prstDash val="solid"/>
                <a:round/>
              </a:ln>
            </p:spPr>
            <p:txBody>
              <a:bodyPr rtlCol="0" anchor="ctr"/>
              <a:lstStyle/>
              <a:p>
                <a:endParaRPr lang="en-US" sz="1125" dirty="0"/>
              </a:p>
            </p:txBody>
          </p:sp>
          <p:sp>
            <p:nvSpPr>
              <p:cNvPr id="119" name="Freeform: Shape 118">
                <a:extLst>
                  <a:ext uri="{FF2B5EF4-FFF2-40B4-BE49-F238E27FC236}">
                    <a16:creationId xmlns:a16="http://schemas.microsoft.com/office/drawing/2014/main" id="{68EA5AA9-2175-4C99-AC68-BD1F6184D89E}"/>
                  </a:ext>
                </a:extLst>
              </p:cNvPr>
              <p:cNvSpPr/>
              <p:nvPr/>
            </p:nvSpPr>
            <p:spPr>
              <a:xfrm>
                <a:off x="12170936" y="6362430"/>
                <a:ext cx="41840" cy="102990"/>
              </a:xfrm>
              <a:custGeom>
                <a:avLst/>
                <a:gdLst>
                  <a:gd name="connsiteX0" fmla="*/ 4828 w 41839"/>
                  <a:gd name="connsiteY0" fmla="*/ 4828 h 102990"/>
                  <a:gd name="connsiteX1" fmla="*/ 14161 w 41839"/>
                  <a:gd name="connsiteY1" fmla="*/ 18023 h 102990"/>
                  <a:gd name="connsiteX2" fmla="*/ 37656 w 41839"/>
                  <a:gd name="connsiteY2" fmla="*/ 98806 h 102990"/>
                </a:gdLst>
                <a:ahLst/>
                <a:cxnLst>
                  <a:cxn ang="0">
                    <a:pos x="connsiteX0" y="connsiteY0"/>
                  </a:cxn>
                  <a:cxn ang="0">
                    <a:pos x="connsiteX1" y="connsiteY1"/>
                  </a:cxn>
                  <a:cxn ang="0">
                    <a:pos x="connsiteX2" y="connsiteY2"/>
                  </a:cxn>
                </a:cxnLst>
                <a:rect l="l" t="t" r="r" b="b"/>
                <a:pathLst>
                  <a:path w="41839" h="102990">
                    <a:moveTo>
                      <a:pt x="4828" y="4828"/>
                    </a:moveTo>
                    <a:cubicBezTo>
                      <a:pt x="8046" y="9012"/>
                      <a:pt x="11265" y="13517"/>
                      <a:pt x="14161" y="18023"/>
                    </a:cubicBezTo>
                    <a:cubicBezTo>
                      <a:pt x="29610" y="42162"/>
                      <a:pt x="37656" y="70162"/>
                      <a:pt x="37656" y="98806"/>
                    </a:cubicBezTo>
                  </a:path>
                </a:pathLst>
              </a:custGeom>
              <a:noFill/>
              <a:ln w="19050" cap="flat">
                <a:solidFill>
                  <a:schemeClr val="tx1"/>
                </a:solidFill>
                <a:prstDash val="solid"/>
                <a:round/>
              </a:ln>
            </p:spPr>
            <p:txBody>
              <a:bodyPr rtlCol="0" anchor="ctr"/>
              <a:lstStyle/>
              <a:p>
                <a:endParaRPr lang="en-US" sz="1125" dirty="0"/>
              </a:p>
            </p:txBody>
          </p:sp>
          <p:sp>
            <p:nvSpPr>
              <p:cNvPr id="120" name="Freeform: Shape 119">
                <a:extLst>
                  <a:ext uri="{FF2B5EF4-FFF2-40B4-BE49-F238E27FC236}">
                    <a16:creationId xmlns:a16="http://schemas.microsoft.com/office/drawing/2014/main" id="{DD872E9D-824F-4704-AC31-AEE64BF9A22E}"/>
                  </a:ext>
                </a:extLst>
              </p:cNvPr>
              <p:cNvSpPr/>
              <p:nvPr/>
            </p:nvSpPr>
            <p:spPr>
              <a:xfrm>
                <a:off x="12186063" y="6472822"/>
                <a:ext cx="45058" cy="45058"/>
              </a:xfrm>
              <a:custGeom>
                <a:avLst/>
                <a:gdLst>
                  <a:gd name="connsiteX0" fmla="*/ 41518 w 45058"/>
                  <a:gd name="connsiteY0" fmla="*/ 23173 h 45058"/>
                  <a:gd name="connsiteX1" fmla="*/ 23173 w 45058"/>
                  <a:gd name="connsiteY1" fmla="*/ 41518 h 45058"/>
                  <a:gd name="connsiteX2" fmla="*/ 4828 w 45058"/>
                  <a:gd name="connsiteY2" fmla="*/ 23173 h 45058"/>
                  <a:gd name="connsiteX3" fmla="*/ 23173 w 45058"/>
                  <a:gd name="connsiteY3" fmla="*/ 4828 h 45058"/>
                  <a:gd name="connsiteX4" fmla="*/ 41518 w 45058"/>
                  <a:gd name="connsiteY4" fmla="*/ 23173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1518" y="23173"/>
                    </a:moveTo>
                    <a:cubicBezTo>
                      <a:pt x="41518" y="33305"/>
                      <a:pt x="33305" y="41518"/>
                      <a:pt x="23173" y="41518"/>
                    </a:cubicBezTo>
                    <a:cubicBezTo>
                      <a:pt x="13041" y="41518"/>
                      <a:pt x="4828" y="33305"/>
                      <a:pt x="4828" y="23173"/>
                    </a:cubicBezTo>
                    <a:cubicBezTo>
                      <a:pt x="4828" y="13041"/>
                      <a:pt x="13041" y="4828"/>
                      <a:pt x="23173" y="4828"/>
                    </a:cubicBezTo>
                    <a:cubicBezTo>
                      <a:pt x="33305" y="4828"/>
                      <a:pt x="41518" y="13041"/>
                      <a:pt x="41518" y="23173"/>
                    </a:cubicBezTo>
                    <a:close/>
                  </a:path>
                </a:pathLst>
              </a:custGeom>
              <a:noFill/>
              <a:ln w="19050" cap="flat">
                <a:solidFill>
                  <a:schemeClr val="accent2"/>
                </a:solidFill>
                <a:prstDash val="solid"/>
                <a:round/>
              </a:ln>
            </p:spPr>
            <p:txBody>
              <a:bodyPr rtlCol="0" anchor="ctr"/>
              <a:lstStyle/>
              <a:p>
                <a:endParaRPr lang="en-US" sz="1125" dirty="0"/>
              </a:p>
            </p:txBody>
          </p:sp>
          <p:sp>
            <p:nvSpPr>
              <p:cNvPr id="121" name="Freeform: Shape 120">
                <a:extLst>
                  <a:ext uri="{FF2B5EF4-FFF2-40B4-BE49-F238E27FC236}">
                    <a16:creationId xmlns:a16="http://schemas.microsoft.com/office/drawing/2014/main" id="{E53F84C0-DEC6-4A9A-B15B-801183304E42}"/>
                  </a:ext>
                </a:extLst>
              </p:cNvPr>
              <p:cNvSpPr/>
              <p:nvPr/>
            </p:nvSpPr>
            <p:spPr>
              <a:xfrm>
                <a:off x="12115257" y="6286474"/>
                <a:ext cx="74024" cy="74024"/>
              </a:xfrm>
              <a:custGeom>
                <a:avLst/>
                <a:gdLst>
                  <a:gd name="connsiteX0" fmla="*/ 71128 w 74024"/>
                  <a:gd name="connsiteY0" fmla="*/ 37978 h 74024"/>
                  <a:gd name="connsiteX1" fmla="*/ 37978 w 74024"/>
                  <a:gd name="connsiteY1" fmla="*/ 71128 h 74024"/>
                  <a:gd name="connsiteX2" fmla="*/ 4828 w 74024"/>
                  <a:gd name="connsiteY2" fmla="*/ 37978 h 74024"/>
                  <a:gd name="connsiteX3" fmla="*/ 37978 w 74024"/>
                  <a:gd name="connsiteY3" fmla="*/ 4828 h 74024"/>
                  <a:gd name="connsiteX4" fmla="*/ 71128 w 74024"/>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71128" y="37978"/>
                    </a:moveTo>
                    <a:cubicBezTo>
                      <a:pt x="71128" y="56286"/>
                      <a:pt x="56286" y="71128"/>
                      <a:pt x="37978" y="71128"/>
                    </a:cubicBezTo>
                    <a:cubicBezTo>
                      <a:pt x="19669" y="71128"/>
                      <a:pt x="4828" y="56286"/>
                      <a:pt x="4828" y="37978"/>
                    </a:cubicBezTo>
                    <a:cubicBezTo>
                      <a:pt x="4828" y="19669"/>
                      <a:pt x="19669" y="4828"/>
                      <a:pt x="37978" y="4828"/>
                    </a:cubicBezTo>
                    <a:cubicBezTo>
                      <a:pt x="56286" y="4828"/>
                      <a:pt x="71128" y="19669"/>
                      <a:pt x="71128" y="37978"/>
                    </a:cubicBezTo>
                    <a:close/>
                  </a:path>
                </a:pathLst>
              </a:custGeom>
              <a:noFill/>
              <a:ln w="19050" cap="flat">
                <a:solidFill>
                  <a:schemeClr val="tx1"/>
                </a:solidFill>
                <a:prstDash val="solid"/>
                <a:round/>
              </a:ln>
            </p:spPr>
            <p:txBody>
              <a:bodyPr rtlCol="0" anchor="ctr"/>
              <a:lstStyle/>
              <a:p>
                <a:endParaRPr lang="en-US" sz="1125" dirty="0"/>
              </a:p>
            </p:txBody>
          </p:sp>
          <p:sp>
            <p:nvSpPr>
              <p:cNvPr id="122" name="Freeform: Shape 121">
                <a:extLst>
                  <a:ext uri="{FF2B5EF4-FFF2-40B4-BE49-F238E27FC236}">
                    <a16:creationId xmlns:a16="http://schemas.microsoft.com/office/drawing/2014/main" id="{B26E228A-B6B7-4AB8-B8C8-1F183E8EBB92}"/>
                  </a:ext>
                </a:extLst>
              </p:cNvPr>
              <p:cNvSpPr/>
              <p:nvPr/>
            </p:nvSpPr>
            <p:spPr>
              <a:xfrm>
                <a:off x="12133924" y="6305141"/>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accent2"/>
                </a:solidFill>
                <a:prstDash val="solid"/>
                <a:round/>
              </a:ln>
            </p:spPr>
            <p:txBody>
              <a:bodyPr rtlCol="0" anchor="ctr"/>
              <a:lstStyle/>
              <a:p>
                <a:endParaRPr lang="en-US" sz="1125" dirty="0"/>
              </a:p>
            </p:txBody>
          </p:sp>
          <p:sp>
            <p:nvSpPr>
              <p:cNvPr id="123" name="Freeform: Shape 122">
                <a:extLst>
                  <a:ext uri="{FF2B5EF4-FFF2-40B4-BE49-F238E27FC236}">
                    <a16:creationId xmlns:a16="http://schemas.microsoft.com/office/drawing/2014/main" id="{15CEBF3E-A109-4497-8573-6BD5D90A791C}"/>
                  </a:ext>
                </a:extLst>
              </p:cNvPr>
              <p:cNvSpPr/>
              <p:nvPr/>
            </p:nvSpPr>
            <p:spPr>
              <a:xfrm>
                <a:off x="12064405" y="6424546"/>
                <a:ext cx="32184" cy="41840"/>
              </a:xfrm>
              <a:custGeom>
                <a:avLst/>
                <a:gdLst>
                  <a:gd name="connsiteX0" fmla="*/ 4828 w 32184"/>
                  <a:gd name="connsiteY0" fmla="*/ 4828 h 41839"/>
                  <a:gd name="connsiteX1" fmla="*/ 4828 w 32184"/>
                  <a:gd name="connsiteY1" fmla="*/ 39587 h 41839"/>
                  <a:gd name="connsiteX2" fmla="*/ 29932 w 32184"/>
                  <a:gd name="connsiteY2" fmla="*/ 39587 h 41839"/>
                  <a:gd name="connsiteX3" fmla="*/ 29932 w 32184"/>
                  <a:gd name="connsiteY3" fmla="*/ 6437 h 41839"/>
                </a:gdLst>
                <a:ahLst/>
                <a:cxnLst>
                  <a:cxn ang="0">
                    <a:pos x="connsiteX0" y="connsiteY0"/>
                  </a:cxn>
                  <a:cxn ang="0">
                    <a:pos x="connsiteX1" y="connsiteY1"/>
                  </a:cxn>
                  <a:cxn ang="0">
                    <a:pos x="connsiteX2" y="connsiteY2"/>
                  </a:cxn>
                  <a:cxn ang="0">
                    <a:pos x="connsiteX3" y="connsiteY3"/>
                  </a:cxn>
                </a:cxnLst>
                <a:rect l="l" t="t" r="r" b="b"/>
                <a:pathLst>
                  <a:path w="32184" h="41839">
                    <a:moveTo>
                      <a:pt x="4828" y="4828"/>
                    </a:moveTo>
                    <a:lnTo>
                      <a:pt x="4828" y="39587"/>
                    </a:lnTo>
                    <a:lnTo>
                      <a:pt x="29932" y="39587"/>
                    </a:lnTo>
                    <a:lnTo>
                      <a:pt x="29932" y="6437"/>
                    </a:lnTo>
                  </a:path>
                </a:pathLst>
              </a:custGeom>
              <a:noFill/>
              <a:ln w="19050" cap="flat">
                <a:solidFill>
                  <a:schemeClr val="tx1"/>
                </a:solidFill>
                <a:prstDash val="solid"/>
                <a:round/>
              </a:ln>
            </p:spPr>
            <p:txBody>
              <a:bodyPr rtlCol="0" anchor="ctr"/>
              <a:lstStyle/>
              <a:p>
                <a:endParaRPr lang="en-US" sz="1125" dirty="0"/>
              </a:p>
            </p:txBody>
          </p:sp>
          <p:sp>
            <p:nvSpPr>
              <p:cNvPr id="124" name="Freeform: Shape 123">
                <a:extLst>
                  <a:ext uri="{FF2B5EF4-FFF2-40B4-BE49-F238E27FC236}">
                    <a16:creationId xmlns:a16="http://schemas.microsoft.com/office/drawing/2014/main" id="{A507CCC3-8761-444F-A9ED-CA567FC0C19D}"/>
                  </a:ext>
                </a:extLst>
              </p:cNvPr>
              <p:cNvSpPr/>
              <p:nvPr/>
            </p:nvSpPr>
            <p:spPr>
              <a:xfrm>
                <a:off x="12024175" y="6402982"/>
                <a:ext cx="41840" cy="45058"/>
              </a:xfrm>
              <a:custGeom>
                <a:avLst/>
                <a:gdLst>
                  <a:gd name="connsiteX0" fmla="*/ 24460 w 41839"/>
                  <a:gd name="connsiteY0" fmla="*/ 4828 h 45058"/>
                  <a:gd name="connsiteX1" fmla="*/ 4828 w 41839"/>
                  <a:gd name="connsiteY1" fmla="*/ 24460 h 45058"/>
                  <a:gd name="connsiteX2" fmla="*/ 22529 w 41839"/>
                  <a:gd name="connsiteY2" fmla="*/ 42162 h 45058"/>
                  <a:gd name="connsiteX3" fmla="*/ 39587 w 41839"/>
                  <a:gd name="connsiteY3" fmla="*/ 25104 h 45058"/>
                </a:gdLst>
                <a:ahLst/>
                <a:cxnLst>
                  <a:cxn ang="0">
                    <a:pos x="connsiteX0" y="connsiteY0"/>
                  </a:cxn>
                  <a:cxn ang="0">
                    <a:pos x="connsiteX1" y="connsiteY1"/>
                  </a:cxn>
                  <a:cxn ang="0">
                    <a:pos x="connsiteX2" y="connsiteY2"/>
                  </a:cxn>
                  <a:cxn ang="0">
                    <a:pos x="connsiteX3" y="connsiteY3"/>
                  </a:cxn>
                </a:cxnLst>
                <a:rect l="l" t="t" r="r" b="b"/>
                <a:pathLst>
                  <a:path w="41839" h="45058">
                    <a:moveTo>
                      <a:pt x="24460" y="4828"/>
                    </a:moveTo>
                    <a:lnTo>
                      <a:pt x="4828" y="24460"/>
                    </a:lnTo>
                    <a:lnTo>
                      <a:pt x="22529" y="42162"/>
                    </a:lnTo>
                    <a:lnTo>
                      <a:pt x="39587" y="25104"/>
                    </a:lnTo>
                  </a:path>
                </a:pathLst>
              </a:custGeom>
              <a:noFill/>
              <a:ln w="19050" cap="flat">
                <a:solidFill>
                  <a:schemeClr val="tx1"/>
                </a:solidFill>
                <a:prstDash val="solid"/>
                <a:round/>
              </a:ln>
            </p:spPr>
            <p:txBody>
              <a:bodyPr rtlCol="0" anchor="ctr"/>
              <a:lstStyle/>
              <a:p>
                <a:endParaRPr lang="en-US" sz="1125" dirty="0"/>
              </a:p>
            </p:txBody>
          </p:sp>
        </p:grpSp>
        <p:cxnSp>
          <p:nvCxnSpPr>
            <p:cNvPr id="161" name="Straight Connector 160">
              <a:extLst>
                <a:ext uri="{FF2B5EF4-FFF2-40B4-BE49-F238E27FC236}">
                  <a16:creationId xmlns:a16="http://schemas.microsoft.com/office/drawing/2014/main" id="{6DC46D50-1001-49A5-A23E-FB2C176B4B40}"/>
                </a:ext>
              </a:extLst>
            </p:cNvPr>
            <p:cNvCxnSpPr/>
            <p:nvPr/>
          </p:nvCxnSpPr>
          <p:spPr>
            <a:xfrm>
              <a:off x="12247582"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4" name="TextBox 3"/>
          <p:cNvSpPr txBox="1"/>
          <p:nvPr/>
        </p:nvSpPr>
        <p:spPr>
          <a:xfrm>
            <a:off x="936124" y="3544984"/>
            <a:ext cx="1958855" cy="797654"/>
          </a:xfrm>
          <a:prstGeom prst="rect">
            <a:avLst/>
          </a:prstGeom>
          <a:noFill/>
        </p:spPr>
        <p:txBody>
          <a:bodyPr wrap="square" rtlCol="0">
            <a:spAutoFit/>
          </a:bodyPr>
          <a:lstStyle/>
          <a:p>
            <a:pPr algn="ctr" defTabSz="582795" fontAlgn="base">
              <a:spcBef>
                <a:spcPts val="50"/>
              </a:spcBef>
              <a:spcAft>
                <a:spcPct val="0"/>
              </a:spcAft>
            </a:pPr>
            <a:r>
              <a:rPr lang="en-US" sz="1500" b="1" dirty="0">
                <a:ea typeface="Segoe UI" pitchFamily="34" charset="0"/>
                <a:cs typeface="Segoe UI" pitchFamily="34" charset="0"/>
              </a:rPr>
              <a:t>AWS ML Embark Program</a:t>
            </a:r>
          </a:p>
          <a:p>
            <a:pPr algn="ctr" defTabSz="582795" fontAlgn="base">
              <a:spcBef>
                <a:spcPts val="50"/>
              </a:spcBef>
              <a:spcAft>
                <a:spcPct val="0"/>
              </a:spcAft>
            </a:pPr>
            <a:r>
              <a:rPr lang="en-US" sz="1500" b="1" dirty="0">
                <a:ea typeface="Segoe UI" pitchFamily="34" charset="0"/>
                <a:cs typeface="Segoe UI" pitchFamily="34" charset="0"/>
              </a:rPr>
              <a:t>AWS Deep Devices</a:t>
            </a:r>
          </a:p>
        </p:txBody>
      </p:sp>
      <p:sp>
        <p:nvSpPr>
          <p:cNvPr id="68" name="TextBox 67"/>
          <p:cNvSpPr txBox="1"/>
          <p:nvPr/>
        </p:nvSpPr>
        <p:spPr>
          <a:xfrm>
            <a:off x="3502591" y="3561106"/>
            <a:ext cx="1958855" cy="784830"/>
          </a:xfrm>
          <a:prstGeom prst="rect">
            <a:avLst/>
          </a:prstGeom>
          <a:noFill/>
        </p:spPr>
        <p:txBody>
          <a:bodyPr wrap="square" rtlCol="0">
            <a:spAutoFit/>
          </a:bodyPr>
          <a:lstStyle/>
          <a:p>
            <a:pPr algn="ctr" defTabSz="582795" fontAlgn="base">
              <a:spcBef>
                <a:spcPts val="50"/>
              </a:spcBef>
              <a:spcAft>
                <a:spcPct val="0"/>
              </a:spcAft>
            </a:pPr>
            <a:r>
              <a:rPr lang="en-US" sz="1500" b="1" dirty="0">
                <a:ea typeface="Segoe UI" pitchFamily="34" charset="0"/>
                <a:cs typeface="Segoe UI" pitchFamily="34" charset="0"/>
              </a:rPr>
              <a:t>Amazon Machine Learning Solutions Lab</a:t>
            </a:r>
          </a:p>
        </p:txBody>
      </p:sp>
      <p:sp>
        <p:nvSpPr>
          <p:cNvPr id="69" name="TextBox 68"/>
          <p:cNvSpPr txBox="1"/>
          <p:nvPr/>
        </p:nvSpPr>
        <p:spPr>
          <a:xfrm>
            <a:off x="6017564" y="3501337"/>
            <a:ext cx="1958855" cy="797654"/>
          </a:xfrm>
          <a:prstGeom prst="rect">
            <a:avLst/>
          </a:prstGeom>
          <a:noFill/>
        </p:spPr>
        <p:txBody>
          <a:bodyPr wrap="square" rtlCol="0">
            <a:spAutoFit/>
          </a:bodyPr>
          <a:lstStyle/>
          <a:p>
            <a:pPr algn="ctr" defTabSz="582795" fontAlgn="base">
              <a:spcBef>
                <a:spcPts val="50"/>
              </a:spcBef>
              <a:spcAft>
                <a:spcPct val="0"/>
              </a:spcAft>
            </a:pPr>
            <a:r>
              <a:rPr lang="en-US" sz="1500" b="1" dirty="0">
                <a:ea typeface="Segoe UI" pitchFamily="34" charset="0"/>
                <a:cs typeface="Segoe UI" pitchFamily="34" charset="0"/>
              </a:rPr>
              <a:t>Amazon </a:t>
            </a:r>
            <a:r>
              <a:rPr lang="en-US" sz="1500" b="1" dirty="0" err="1">
                <a:ea typeface="Segoe UI" pitchFamily="34" charset="0"/>
                <a:cs typeface="Segoe UI" pitchFamily="34" charset="0"/>
              </a:rPr>
              <a:t>ProServ</a:t>
            </a:r>
            <a:r>
              <a:rPr lang="en-US" sz="1500" b="1" dirty="0">
                <a:ea typeface="Segoe UI" pitchFamily="34" charset="0"/>
                <a:cs typeface="Segoe UI" pitchFamily="34" charset="0"/>
              </a:rPr>
              <a:t> </a:t>
            </a:r>
          </a:p>
          <a:p>
            <a:pPr algn="ctr" defTabSz="582795" fontAlgn="base">
              <a:spcBef>
                <a:spcPts val="50"/>
              </a:spcBef>
              <a:spcAft>
                <a:spcPct val="0"/>
              </a:spcAft>
            </a:pPr>
            <a:r>
              <a:rPr lang="en-US" sz="1500" b="1" dirty="0">
                <a:ea typeface="Segoe UI" pitchFamily="34" charset="0"/>
                <a:cs typeface="Segoe UI" pitchFamily="34" charset="0"/>
              </a:rPr>
              <a:t>Amazon Partner Network</a:t>
            </a:r>
          </a:p>
        </p:txBody>
      </p:sp>
    </p:spTree>
    <p:extLst>
      <p:ext uri="{BB962C8B-B14F-4D97-AF65-F5344CB8AC3E}">
        <p14:creationId xmlns:p14="http://schemas.microsoft.com/office/powerpoint/2010/main" val="1751757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42" presetClass="path" presetSubtype="0" decel="100000" fill="hold" nodeType="withEffect">
                                  <p:stCondLst>
                                    <p:cond delay="400"/>
                                  </p:stCondLst>
                                  <p:childTnLst>
                                    <p:animMotion origin="layout" path="M -4.16667E-6 0.04599 L -4.16667E-6 -3.95062E-6 " pathEditMode="relative" rAng="0" ptsTypes="AA">
                                      <p:cBhvr>
                                        <p:cTn id="9" dur="600" fill="hold"/>
                                        <p:tgtEl>
                                          <p:spTgt spid="164"/>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childTnLst>
                                </p:cTn>
                              </p:par>
                              <p:par>
                                <p:cTn id="13" presetID="42" presetClass="path" presetSubtype="0" decel="100000" fill="hold" nodeType="withEffect">
                                  <p:stCondLst>
                                    <p:cond delay="600"/>
                                  </p:stCondLst>
                                  <p:childTnLst>
                                    <p:animMotion origin="layout" path="M -4.44444E-6 0.04599 L -4.44444E-6 2.34568E-6 " pathEditMode="relative" rAng="0" ptsTypes="AA">
                                      <p:cBhvr>
                                        <p:cTn id="14" dur="600" fill="hold"/>
                                        <p:tgtEl>
                                          <p:spTgt spid="165"/>
                                        </p:tgtEl>
                                        <p:attrNameLst>
                                          <p:attrName>ppt_x</p:attrName>
                                          <p:attrName>ppt_y</p:attrName>
                                        </p:attrNameLst>
                                      </p:cBhvr>
                                      <p:rCtr x="0" y="-2315"/>
                                    </p:animMotion>
                                  </p:childTnLst>
                                </p:cTn>
                              </p:par>
                              <p:par>
                                <p:cTn id="15" presetID="10" presetClass="entr" presetSubtype="0" fill="hold" nodeType="withEffect">
                                  <p:stCondLst>
                                    <p:cond delay="80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500"/>
                                        <p:tgtEl>
                                          <p:spTgt spid="166"/>
                                        </p:tgtEl>
                                      </p:cBhvr>
                                    </p:animEffect>
                                  </p:childTnLst>
                                </p:cTn>
                              </p:par>
                              <p:par>
                                <p:cTn id="18" presetID="42" presetClass="path" presetSubtype="0" decel="100000" fill="hold" nodeType="withEffect">
                                  <p:stCondLst>
                                    <p:cond delay="800"/>
                                  </p:stCondLst>
                                  <p:childTnLst>
                                    <p:animMotion origin="layout" path="M 2.5E-6 0.04599 L 2.5E-6 2.34568E-6 " pathEditMode="relative" rAng="0" ptsTypes="AA">
                                      <p:cBhvr>
                                        <p:cTn id="19" dur="600" fill="hold"/>
                                        <p:tgtEl>
                                          <p:spTgt spid="16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2034-4245-4EB7-8E8C-703B5EEF9739}"/>
              </a:ext>
            </a:extLst>
          </p:cNvPr>
          <p:cNvSpPr>
            <a:spLocks noGrp="1"/>
          </p:cNvSpPr>
          <p:nvPr>
            <p:ph type="title"/>
          </p:nvPr>
        </p:nvSpPr>
        <p:spPr/>
        <p:txBody>
          <a:bodyPr/>
          <a:lstStyle/>
          <a:p>
            <a:r>
              <a:rPr lang="en-US" dirty="0" err="1"/>
              <a:t>ML.aws</a:t>
            </a:r>
            <a:endParaRPr lang="en-US" dirty="0"/>
          </a:p>
        </p:txBody>
      </p:sp>
      <p:sp>
        <p:nvSpPr>
          <p:cNvPr id="3" name="Text Placeholder 2">
            <a:extLst>
              <a:ext uri="{FF2B5EF4-FFF2-40B4-BE49-F238E27FC236}">
                <a16:creationId xmlns:a16="http://schemas.microsoft.com/office/drawing/2014/main" id="{3BD74EAA-15AC-4B9A-A14C-E160BE01F517}"/>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197071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999771-DB0A-4F9C-A448-403748913E98}"/>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pic>
        <p:nvPicPr>
          <p:cNvPr id="1026" name="Picture 2" descr="3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5994" y="3062177"/>
            <a:ext cx="392884" cy="206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 y="1399579"/>
            <a:ext cx="3901440" cy="1292662"/>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“We introduce over 1200 new products every year. When our material scientists lead new research, they need access to information from prior relevant research—information that’s buried in the many patents we hold in our huge knowledge base. Finding the right information is often exhausting (but not exhaustive) and time-consuming.” </a:t>
            </a:r>
          </a:p>
        </p:txBody>
      </p:sp>
      <p:sp>
        <p:nvSpPr>
          <p:cNvPr id="5" name="Rectangle 4"/>
          <p:cNvSpPr/>
          <p:nvPr/>
        </p:nvSpPr>
        <p:spPr>
          <a:xfrm>
            <a:off x="457200" y="2975350"/>
            <a:ext cx="3114430" cy="384721"/>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DAVID FRAZEE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Technical Director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Corporate Research Systems Lab</a:t>
            </a:r>
          </a:p>
        </p:txBody>
      </p:sp>
      <p:sp>
        <p:nvSpPr>
          <p:cNvPr id="6" name="Rectangle 5"/>
          <p:cNvSpPr/>
          <p:nvPr/>
        </p:nvSpPr>
        <p:spPr>
          <a:xfrm>
            <a:off x="4618934" y="3872693"/>
            <a:ext cx="4484483" cy="754053"/>
          </a:xfrm>
          <a:prstGeom prst="rect">
            <a:avLst/>
          </a:prstGeom>
        </p:spPr>
        <p:txBody>
          <a:bodyPr wrap="square">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Ask natural language questions, get immediate answers</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Bring all of your data together in a few clicks</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Constantly improving search results</a:t>
            </a:r>
          </a:p>
        </p:txBody>
      </p:sp>
      <p:pic>
        <p:nvPicPr>
          <p:cNvPr id="10" name="Picture 9"/>
          <p:cNvPicPr>
            <a:picLocks noChangeAspect="1"/>
          </p:cNvPicPr>
          <p:nvPr/>
        </p:nvPicPr>
        <p:blipFill>
          <a:blip r:embed="rId3"/>
          <a:stretch>
            <a:fillRect/>
          </a:stretch>
        </p:blipFill>
        <p:spPr>
          <a:xfrm>
            <a:off x="4578350" y="1295532"/>
            <a:ext cx="4565650" cy="2370273"/>
          </a:xfrm>
          <a:prstGeom prst="rect">
            <a:avLst/>
          </a:prstGeom>
        </p:spPr>
      </p:pic>
      <p:grpSp>
        <p:nvGrpSpPr>
          <p:cNvPr id="18" name="Group 17">
            <a:extLst>
              <a:ext uri="{FF2B5EF4-FFF2-40B4-BE49-F238E27FC236}">
                <a16:creationId xmlns:a16="http://schemas.microsoft.com/office/drawing/2014/main" id="{B2AE7D09-63C2-4EBD-AE01-F3B9CE7F2FDE}"/>
              </a:ext>
            </a:extLst>
          </p:cNvPr>
          <p:cNvGrpSpPr/>
          <p:nvPr/>
        </p:nvGrpSpPr>
        <p:grpSpPr>
          <a:xfrm>
            <a:off x="2529203" y="3930457"/>
            <a:ext cx="994514" cy="337015"/>
            <a:chOff x="2632794" y="3930457"/>
            <a:chExt cx="994514" cy="337015"/>
          </a:xfrm>
        </p:grpSpPr>
        <p:sp>
          <p:nvSpPr>
            <p:cNvPr id="12" name="TextBox 11">
              <a:extLst>
                <a:ext uri="{FF2B5EF4-FFF2-40B4-BE49-F238E27FC236}">
                  <a16:creationId xmlns:a16="http://schemas.microsoft.com/office/drawing/2014/main" id="{A80C704F-F46F-47C9-800F-5969AF7DD498}"/>
                </a:ext>
              </a:extLst>
            </p:cNvPr>
            <p:cNvSpPr txBox="1"/>
            <p:nvPr/>
          </p:nvSpPr>
          <p:spPr>
            <a:xfrm>
              <a:off x="2975798" y="3930457"/>
              <a:ext cx="651510" cy="337015"/>
            </a:xfrm>
            <a:prstGeom prst="rect">
              <a:avLst/>
            </a:prstGeom>
          </p:spPr>
          <p:txBody>
            <a:bodyPr wrap="square" lIns="28575" tIns="57150" rIns="28575" bIns="57150" rtlCol="0">
              <a:spAutoFit/>
            </a:bodyPr>
            <a:lstStyle/>
            <a:p>
              <a:pPr marL="0" marR="0" lvl="0" indent="0" algn="l" defTabSz="685696" rtl="0" eaLnBrk="1" fontAlgn="auto" latinLnBrk="0" hangingPunct="1">
                <a:lnSpc>
                  <a:spcPct val="90000"/>
                </a:lnSpc>
                <a:spcBef>
                  <a:spcPts val="0"/>
                </a:spcBef>
                <a:spcAft>
                  <a:spcPts val="1125"/>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800" b="0" i="0" u="none" strike="noStrike" kern="1200" cap="none" spc="0" normalizeH="0" baseline="0" noProof="0" dirty="0">
                  <a:ln>
                    <a:noFill/>
                  </a:ln>
                  <a:solidFill>
                    <a:srgbClr val="FFFFFF"/>
                  </a:solidFill>
                  <a:effectLst/>
                  <a:uLnTx/>
                  <a:uFillTx/>
                  <a:latin typeface="Amazon Ember"/>
                  <a:ea typeface="+mn-ea"/>
                  <a:cs typeface="+mn-cs"/>
                </a:rPr>
              </a:br>
              <a:r>
                <a:rPr kumimoji="0" lang="en-US" sz="800" b="0" i="0" u="none" strike="noStrike" kern="1200" cap="none" spc="0" normalizeH="0" baseline="0" noProof="0" dirty="0">
                  <a:ln>
                    <a:noFill/>
                  </a:ln>
                  <a:solidFill>
                    <a:srgbClr val="FFFFFF"/>
                  </a:solidFill>
                  <a:effectLst/>
                  <a:uLnTx/>
                  <a:uFillTx/>
                  <a:latin typeface="Amazon Ember"/>
                  <a:ea typeface="+mn-ea"/>
                  <a:cs typeface="+mn-cs"/>
                </a:rPr>
                <a:t>Kendra</a:t>
              </a:r>
            </a:p>
          </p:txBody>
        </p:sp>
        <p:pic>
          <p:nvPicPr>
            <p:cNvPr id="13" name="Graphic 7">
              <a:extLst>
                <a:ext uri="{FF2B5EF4-FFF2-40B4-BE49-F238E27FC236}">
                  <a16:creationId xmlns:a16="http://schemas.microsoft.com/office/drawing/2014/main" id="{804149E5-E097-4F27-95C4-92B0874016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2794" y="3965147"/>
              <a:ext cx="267635" cy="267635"/>
            </a:xfrm>
            <a:prstGeom prst="rect">
              <a:avLst/>
            </a:prstGeom>
          </p:spPr>
        </p:pic>
      </p:grpSp>
      <p:cxnSp>
        <p:nvCxnSpPr>
          <p:cNvPr id="16" name="Straight Connector 15">
            <a:extLst>
              <a:ext uri="{FF2B5EF4-FFF2-40B4-BE49-F238E27FC236}">
                <a16:creationId xmlns:a16="http://schemas.microsoft.com/office/drawing/2014/main" id="{4F334E1D-4DCE-458C-AC36-DF2786CD3C65}"/>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8" name="Title 7">
            <a:extLst>
              <a:ext uri="{FF2B5EF4-FFF2-40B4-BE49-F238E27FC236}">
                <a16:creationId xmlns:a16="http://schemas.microsoft.com/office/drawing/2014/main" id="{FF089CFD-D400-4781-9F6D-6323A1CC3AA7}"/>
              </a:ext>
            </a:extLst>
          </p:cNvPr>
          <p:cNvSpPr>
            <a:spLocks noGrp="1"/>
          </p:cNvSpPr>
          <p:nvPr>
            <p:ph type="title"/>
          </p:nvPr>
        </p:nvSpPr>
        <p:spPr>
          <a:xfrm>
            <a:off x="457200" y="285750"/>
            <a:ext cx="3901440" cy="686436"/>
          </a:xfrm>
        </p:spPr>
        <p:txBody>
          <a:bodyPr/>
          <a:lstStyle/>
          <a:p>
            <a:r>
              <a:rPr lang="en-US" sz="2000" dirty="0"/>
              <a:t>Increase employee productivity by quickly and easily finding accurate information</a:t>
            </a:r>
          </a:p>
        </p:txBody>
      </p:sp>
      <p:grpSp>
        <p:nvGrpSpPr>
          <p:cNvPr id="17" name="Group 16">
            <a:extLst>
              <a:ext uri="{FF2B5EF4-FFF2-40B4-BE49-F238E27FC236}">
                <a16:creationId xmlns:a16="http://schemas.microsoft.com/office/drawing/2014/main" id="{6A371B75-AFB3-4C05-9FB1-6DE21B398B4B}"/>
              </a:ext>
            </a:extLst>
          </p:cNvPr>
          <p:cNvGrpSpPr/>
          <p:nvPr/>
        </p:nvGrpSpPr>
        <p:grpSpPr>
          <a:xfrm>
            <a:off x="486594" y="3881118"/>
            <a:ext cx="1776603" cy="386354"/>
            <a:chOff x="486594" y="3933234"/>
            <a:chExt cx="1776603" cy="386354"/>
          </a:xfrm>
        </p:grpSpPr>
        <p:pic>
          <p:nvPicPr>
            <p:cNvPr id="1028" name="Picture 4" descr="Woodsid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6856" y="3971540"/>
              <a:ext cx="313980" cy="3139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594" y="4057285"/>
              <a:ext cx="544256" cy="21271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559CA0D-74D9-457C-810F-0B8077238C60}"/>
                </a:ext>
              </a:extLst>
            </p:cNvPr>
            <p:cNvGrpSpPr/>
            <p:nvPr/>
          </p:nvGrpSpPr>
          <p:grpSpPr>
            <a:xfrm>
              <a:off x="1876842" y="3933234"/>
              <a:ext cx="386355" cy="386354"/>
              <a:chOff x="2825620" y="3933233"/>
              <a:chExt cx="584242" cy="584241"/>
            </a:xfrm>
          </p:grpSpPr>
          <p:pic>
            <p:nvPicPr>
              <p:cNvPr id="1030" name="Picture 6" descr="Workgrid"/>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23274"/>
              <a:stretch/>
            </p:blipFill>
            <p:spPr bwMode="auto">
              <a:xfrm>
                <a:off x="2825620" y="3933233"/>
                <a:ext cx="584242" cy="4482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Workgrid">
                <a:extLst>
                  <a:ext uri="{FF2B5EF4-FFF2-40B4-BE49-F238E27FC236}">
                    <a16:creationId xmlns:a16="http://schemas.microsoft.com/office/drawing/2014/main" id="{7F8C5648-C28A-47F4-B70E-1E0812E3505C}"/>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t="76726"/>
              <a:stretch/>
            </p:blipFill>
            <p:spPr bwMode="auto">
              <a:xfrm>
                <a:off x="2825620" y="4381499"/>
                <a:ext cx="584242" cy="13597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139122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C66F19D-5488-4937-AEE3-431A5B17FBB9}"/>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 name="Rectangle 18">
            <a:extLst>
              <a:ext uri="{FF2B5EF4-FFF2-40B4-BE49-F238E27FC236}">
                <a16:creationId xmlns:a16="http://schemas.microsoft.com/office/drawing/2014/main" id="{9C41B32E-5CF6-4A81-A8D2-51F4EDC8CE56}"/>
              </a:ext>
            </a:extLst>
          </p:cNvPr>
          <p:cNvSpPr/>
          <p:nvPr/>
        </p:nvSpPr>
        <p:spPr>
          <a:xfrm>
            <a:off x="457200" y="1399579"/>
            <a:ext cx="3901440" cy="1107996"/>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“We’re excited about the introduction of Fraud Detector because it means we can more easily use advanced machine learning techniques to accurately detect fraudulent reservations. Protecting our ‘front door’ from potential harm enables us to focus on making the vacation rental experience seamless and worry-free.” </a:t>
            </a:r>
          </a:p>
        </p:txBody>
      </p:sp>
      <p:sp>
        <p:nvSpPr>
          <p:cNvPr id="22" name="Rectangle 21">
            <a:extLst>
              <a:ext uri="{FF2B5EF4-FFF2-40B4-BE49-F238E27FC236}">
                <a16:creationId xmlns:a16="http://schemas.microsoft.com/office/drawing/2014/main" id="{AF38D961-6630-4391-BFED-E082BA1A153F}"/>
              </a:ext>
            </a:extLst>
          </p:cNvPr>
          <p:cNvSpPr/>
          <p:nvPr/>
        </p:nvSpPr>
        <p:spPr>
          <a:xfrm>
            <a:off x="457200" y="2975350"/>
            <a:ext cx="3114430"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ERIC BREON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Founder and CEO</a:t>
            </a:r>
          </a:p>
        </p:txBody>
      </p:sp>
      <p:sp>
        <p:nvSpPr>
          <p:cNvPr id="23" name="Rectangle 22">
            <a:extLst>
              <a:ext uri="{FF2B5EF4-FFF2-40B4-BE49-F238E27FC236}">
                <a16:creationId xmlns:a16="http://schemas.microsoft.com/office/drawing/2014/main" id="{9783C709-34D7-4883-8BDE-0266F3C9E719}"/>
              </a:ext>
            </a:extLst>
          </p:cNvPr>
          <p:cNvSpPr/>
          <p:nvPr/>
        </p:nvSpPr>
        <p:spPr>
          <a:xfrm>
            <a:off x="4618934" y="3872693"/>
            <a:ext cx="4484483" cy="923330"/>
          </a:xfrm>
          <a:prstGeom prst="rect">
            <a:avLst/>
          </a:prstGeom>
        </p:spPr>
        <p:txBody>
          <a:bodyPr wrap="square">
            <a:spAutoFit/>
          </a:bodyPr>
          <a:lstStyle/>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Build high quality fraud detection ML models faster</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Stop bad actors at the door</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Built-in online fraud expertise</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Give fraud teams more control</a:t>
            </a:r>
          </a:p>
        </p:txBody>
      </p:sp>
      <p:cxnSp>
        <p:nvCxnSpPr>
          <p:cNvPr id="28" name="Straight Connector 27">
            <a:extLst>
              <a:ext uri="{FF2B5EF4-FFF2-40B4-BE49-F238E27FC236}">
                <a16:creationId xmlns:a16="http://schemas.microsoft.com/office/drawing/2014/main" id="{0439F566-6EC2-4996-9EFE-DC74F2D1A315}"/>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5" name="Title 4">
            <a:extLst>
              <a:ext uri="{FF2B5EF4-FFF2-40B4-BE49-F238E27FC236}">
                <a16:creationId xmlns:a16="http://schemas.microsoft.com/office/drawing/2014/main" id="{7980A9A9-BE3C-4564-B28E-FE3CD14E816D}"/>
              </a:ext>
            </a:extLst>
          </p:cNvPr>
          <p:cNvSpPr>
            <a:spLocks noGrp="1"/>
          </p:cNvSpPr>
          <p:nvPr>
            <p:ph type="title"/>
          </p:nvPr>
        </p:nvSpPr>
        <p:spPr>
          <a:xfrm>
            <a:off x="457200" y="285750"/>
            <a:ext cx="3901440" cy="686436"/>
          </a:xfrm>
        </p:spPr>
        <p:txBody>
          <a:bodyPr/>
          <a:lstStyle/>
          <a:p>
            <a:r>
              <a:rPr lang="en-US" sz="2000" dirty="0"/>
              <a:t>Make it easy to identify fraudulent online activities</a:t>
            </a:r>
          </a:p>
        </p:txBody>
      </p:sp>
      <p:grpSp>
        <p:nvGrpSpPr>
          <p:cNvPr id="10" name="Group 9">
            <a:extLst>
              <a:ext uri="{FF2B5EF4-FFF2-40B4-BE49-F238E27FC236}">
                <a16:creationId xmlns:a16="http://schemas.microsoft.com/office/drawing/2014/main" id="{E41292EA-E5D4-4E4D-83CF-6EE30F942B19}"/>
              </a:ext>
            </a:extLst>
          </p:cNvPr>
          <p:cNvGrpSpPr/>
          <p:nvPr/>
        </p:nvGrpSpPr>
        <p:grpSpPr>
          <a:xfrm>
            <a:off x="3434202" y="3018499"/>
            <a:ext cx="845291" cy="175312"/>
            <a:chOff x="2796838" y="2713288"/>
            <a:chExt cx="1068863" cy="221680"/>
          </a:xfrm>
        </p:grpSpPr>
        <p:pic>
          <p:nvPicPr>
            <p:cNvPr id="1026" name="Picture 2" descr="Vacasa South Carolina LLC">
              <a:extLst>
                <a:ext uri="{FF2B5EF4-FFF2-40B4-BE49-F238E27FC236}">
                  <a16:creationId xmlns:a16="http://schemas.microsoft.com/office/drawing/2014/main" id="{D7030C2C-40A8-4375-8B6A-9C719274EA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314" b="25185"/>
            <a:stretch/>
          </p:blipFill>
          <p:spPr bwMode="auto">
            <a:xfrm>
              <a:off x="2796838" y="2713288"/>
              <a:ext cx="263862" cy="22168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Vacasa South Carolina LLC">
              <a:extLst>
                <a:ext uri="{FF2B5EF4-FFF2-40B4-BE49-F238E27FC236}">
                  <a16:creationId xmlns:a16="http://schemas.microsoft.com/office/drawing/2014/main" id="{22A75DA9-62FA-4E32-9188-52B9F1D0E96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4389" b="25185"/>
            <a:stretch/>
          </p:blipFill>
          <p:spPr bwMode="auto">
            <a:xfrm>
              <a:off x="3057524" y="2713288"/>
              <a:ext cx="808177" cy="221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99481217-F754-4914-90A6-7324C5E5DD54}"/>
              </a:ext>
            </a:extLst>
          </p:cNvPr>
          <p:cNvGrpSpPr/>
          <p:nvPr/>
        </p:nvGrpSpPr>
        <p:grpSpPr>
          <a:xfrm>
            <a:off x="463536" y="3930457"/>
            <a:ext cx="1134630" cy="337015"/>
            <a:chOff x="2519853" y="3930457"/>
            <a:chExt cx="1134630" cy="337015"/>
          </a:xfrm>
        </p:grpSpPr>
        <p:sp>
          <p:nvSpPr>
            <p:cNvPr id="26" name="TextBox 25">
              <a:extLst>
                <a:ext uri="{FF2B5EF4-FFF2-40B4-BE49-F238E27FC236}">
                  <a16:creationId xmlns:a16="http://schemas.microsoft.com/office/drawing/2014/main" id="{31E26A7D-D7C3-4C9F-8D44-3369D7F52B20}"/>
                </a:ext>
              </a:extLst>
            </p:cNvPr>
            <p:cNvSpPr txBox="1"/>
            <p:nvPr/>
          </p:nvSpPr>
          <p:spPr>
            <a:xfrm>
              <a:off x="2872206" y="3930457"/>
              <a:ext cx="782277" cy="337015"/>
            </a:xfrm>
            <a:prstGeom prst="rect">
              <a:avLst/>
            </a:prstGeom>
          </p:spPr>
          <p:txBody>
            <a:bodyPr wrap="square" lIns="28575" tIns="57150" rIns="28575" bIns="57150" rtlCol="0">
              <a:spAutoFit/>
            </a:bodyPr>
            <a:lstStyle/>
            <a:p>
              <a:pPr marL="0" marR="0" lvl="0" indent="0" algn="l" defTabSz="685696" rtl="0" eaLnBrk="1" fontAlgn="auto" latinLnBrk="0" hangingPunct="1">
                <a:lnSpc>
                  <a:spcPct val="90000"/>
                </a:lnSpc>
                <a:spcBef>
                  <a:spcPts val="0"/>
                </a:spcBef>
                <a:spcAft>
                  <a:spcPts val="1125"/>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800" b="0" i="0" u="none" strike="noStrike" kern="1200" cap="none" spc="0" normalizeH="0" baseline="0" noProof="0" dirty="0">
                  <a:ln>
                    <a:noFill/>
                  </a:ln>
                  <a:solidFill>
                    <a:srgbClr val="FFFFFF"/>
                  </a:solidFill>
                  <a:effectLst/>
                  <a:uLnTx/>
                  <a:uFillTx/>
                  <a:latin typeface="Amazon Ember"/>
                  <a:ea typeface="+mn-ea"/>
                  <a:cs typeface="+mn-cs"/>
                </a:rPr>
              </a:br>
              <a:r>
                <a:rPr kumimoji="0" lang="en-US" sz="800" b="0" i="0" u="none" strike="noStrike" kern="1200" cap="none" spc="0" normalizeH="0" baseline="0" noProof="0" dirty="0">
                  <a:ln>
                    <a:noFill/>
                  </a:ln>
                  <a:solidFill>
                    <a:srgbClr val="FFFFFF"/>
                  </a:solidFill>
                  <a:effectLst/>
                  <a:uLnTx/>
                  <a:uFillTx/>
                  <a:latin typeface="Amazon Ember"/>
                  <a:ea typeface="+mn-ea"/>
                  <a:cs typeface="+mn-cs"/>
                </a:rPr>
                <a:t>Fraud Detector</a:t>
              </a:r>
            </a:p>
          </p:txBody>
        </p:sp>
        <p:sp>
          <p:nvSpPr>
            <p:cNvPr id="13" name="Freeform 5">
              <a:extLst>
                <a:ext uri="{FF2B5EF4-FFF2-40B4-BE49-F238E27FC236}">
                  <a16:creationId xmlns:a16="http://schemas.microsoft.com/office/drawing/2014/main" id="{F673E331-86EF-410D-B55F-DF5877D93128}"/>
                </a:ext>
              </a:extLst>
            </p:cNvPr>
            <p:cNvSpPr>
              <a:spLocks noEditPoints="1"/>
            </p:cNvSpPr>
            <p:nvPr/>
          </p:nvSpPr>
          <p:spPr bwMode="auto">
            <a:xfrm>
              <a:off x="2519853" y="3968212"/>
              <a:ext cx="264590" cy="261504"/>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39" name="Picture 38">
            <a:extLst>
              <a:ext uri="{FF2B5EF4-FFF2-40B4-BE49-F238E27FC236}">
                <a16:creationId xmlns:a16="http://schemas.microsoft.com/office/drawing/2014/main" id="{71B116F7-1774-40E5-B189-C27B3576F007}"/>
              </a:ext>
            </a:extLst>
          </p:cNvPr>
          <p:cNvPicPr>
            <a:picLocks noChangeAspect="1"/>
          </p:cNvPicPr>
          <p:nvPr/>
        </p:nvPicPr>
        <p:blipFill rotWithShape="1">
          <a:blip r:embed="rId5"/>
          <a:srcRect l="567" r="567"/>
          <a:stretch/>
        </p:blipFill>
        <p:spPr>
          <a:xfrm>
            <a:off x="4578351" y="1295532"/>
            <a:ext cx="4565650" cy="2370269"/>
          </a:xfrm>
          <a:prstGeom prst="rect">
            <a:avLst/>
          </a:prstGeom>
        </p:spPr>
      </p:pic>
    </p:spTree>
    <p:extLst>
      <p:ext uri="{BB962C8B-B14F-4D97-AF65-F5344CB8AC3E}">
        <p14:creationId xmlns:p14="http://schemas.microsoft.com/office/powerpoint/2010/main" val="380867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2" descr="Image result for cspan logo png">
            <a:extLst>
              <a:ext uri="{FF2B5EF4-FFF2-40B4-BE49-F238E27FC236}">
                <a16:creationId xmlns:a16="http://schemas.microsoft.com/office/drawing/2014/main" id="{D931C3E8-6211-4E19-ABEC-2D3C9A87272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733745" y="3070038"/>
            <a:ext cx="556720" cy="1435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7B7507B-38FA-4082-B9C4-DF1AD5E5EC84}"/>
              </a:ext>
            </a:extLst>
          </p:cNvPr>
          <p:cNvGrpSpPr/>
          <p:nvPr/>
        </p:nvGrpSpPr>
        <p:grpSpPr>
          <a:xfrm>
            <a:off x="2738729" y="3993042"/>
            <a:ext cx="418384" cy="460606"/>
            <a:chOff x="2990110" y="3993042"/>
            <a:chExt cx="418384" cy="460606"/>
          </a:xfrm>
        </p:grpSpPr>
        <p:pic>
          <p:nvPicPr>
            <p:cNvPr id="22" name="Graphic 16">
              <a:extLst>
                <a:ext uri="{FF2B5EF4-FFF2-40B4-BE49-F238E27FC236}">
                  <a16:creationId xmlns:a16="http://schemas.microsoft.com/office/drawing/2014/main" id="{D60289F2-5A6F-424E-B549-FC5923A938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5311" y="3993042"/>
              <a:ext cx="168028" cy="173236"/>
            </a:xfrm>
            <a:prstGeom prst="rect">
              <a:avLst/>
            </a:prstGeom>
            <a:noFill/>
          </p:spPr>
        </p:pic>
        <p:sp>
          <p:nvSpPr>
            <p:cNvPr id="24" name="TextBox 23">
              <a:extLst>
                <a:ext uri="{FF2B5EF4-FFF2-40B4-BE49-F238E27FC236}">
                  <a16:creationId xmlns:a16="http://schemas.microsoft.com/office/drawing/2014/main" id="{FC8FF46A-36A9-464A-B10F-345C92ABAF14}"/>
                </a:ext>
              </a:extLst>
            </p:cNvPr>
            <p:cNvSpPr txBox="1"/>
            <p:nvPr/>
          </p:nvSpPr>
          <p:spPr>
            <a:xfrm>
              <a:off x="2990110" y="4287449"/>
              <a:ext cx="418384"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Rekognition</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6" name="Group 15">
            <a:extLst>
              <a:ext uri="{FF2B5EF4-FFF2-40B4-BE49-F238E27FC236}">
                <a16:creationId xmlns:a16="http://schemas.microsoft.com/office/drawing/2014/main" id="{59AAA604-542E-4B39-B03F-6697FD568F69}"/>
              </a:ext>
            </a:extLst>
          </p:cNvPr>
          <p:cNvGrpSpPr/>
          <p:nvPr/>
        </p:nvGrpSpPr>
        <p:grpSpPr>
          <a:xfrm>
            <a:off x="3304017" y="3993041"/>
            <a:ext cx="360675" cy="460607"/>
            <a:chOff x="3614881" y="3993041"/>
            <a:chExt cx="360675" cy="460607"/>
          </a:xfrm>
        </p:grpSpPr>
        <p:pic>
          <p:nvPicPr>
            <p:cNvPr id="23" name="Graphic 46">
              <a:extLst>
                <a:ext uri="{FF2B5EF4-FFF2-40B4-BE49-F238E27FC236}">
                  <a16:creationId xmlns:a16="http://schemas.microsoft.com/office/drawing/2014/main" id="{1F1C53C4-CCCD-4F3D-BEEB-2056D6B742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11207" y="3993041"/>
              <a:ext cx="168028" cy="173238"/>
            </a:xfrm>
            <a:prstGeom prst="rect">
              <a:avLst/>
            </a:prstGeom>
            <a:noFill/>
          </p:spPr>
        </p:pic>
        <p:sp>
          <p:nvSpPr>
            <p:cNvPr id="25" name="TextBox 24">
              <a:extLst>
                <a:ext uri="{FF2B5EF4-FFF2-40B4-BE49-F238E27FC236}">
                  <a16:creationId xmlns:a16="http://schemas.microsoft.com/office/drawing/2014/main" id="{4A000F80-A0F6-46DA-80F0-F676852CE45E}"/>
                </a:ext>
              </a:extLst>
            </p:cNvPr>
            <p:cNvSpPr txBox="1"/>
            <p:nvPr/>
          </p:nvSpPr>
          <p:spPr>
            <a:xfrm>
              <a:off x="3614881" y="4287449"/>
              <a:ext cx="360675"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Transcribe</a:t>
              </a:r>
            </a:p>
          </p:txBody>
        </p:sp>
      </p:grpSp>
      <p:grpSp>
        <p:nvGrpSpPr>
          <p:cNvPr id="20" name="Group 19">
            <a:extLst>
              <a:ext uri="{FF2B5EF4-FFF2-40B4-BE49-F238E27FC236}">
                <a16:creationId xmlns:a16="http://schemas.microsoft.com/office/drawing/2014/main" id="{33356804-6B1F-47FF-83E9-9030443C89F9}"/>
              </a:ext>
            </a:extLst>
          </p:cNvPr>
          <p:cNvGrpSpPr/>
          <p:nvPr/>
        </p:nvGrpSpPr>
        <p:grpSpPr>
          <a:xfrm>
            <a:off x="3811595" y="3993277"/>
            <a:ext cx="448841" cy="460371"/>
            <a:chOff x="4206656" y="3993277"/>
            <a:chExt cx="448841" cy="460371"/>
          </a:xfrm>
        </p:grpSpPr>
        <p:sp>
          <p:nvSpPr>
            <p:cNvPr id="26" name="TextBox 25">
              <a:extLst>
                <a:ext uri="{FF2B5EF4-FFF2-40B4-BE49-F238E27FC236}">
                  <a16:creationId xmlns:a16="http://schemas.microsoft.com/office/drawing/2014/main" id="{02756147-E89D-4F34-A9B2-1DD00004D909}"/>
                </a:ext>
              </a:extLst>
            </p:cNvPr>
            <p:cNvSpPr txBox="1"/>
            <p:nvPr/>
          </p:nvSpPr>
          <p:spPr>
            <a:xfrm>
              <a:off x="4206656" y="4287449"/>
              <a:ext cx="448841"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Comprehend</a:t>
              </a:r>
            </a:p>
          </p:txBody>
        </p:sp>
        <p:sp>
          <p:nvSpPr>
            <p:cNvPr id="28" name="Graphic 48">
              <a:extLst>
                <a:ext uri="{FF2B5EF4-FFF2-40B4-BE49-F238E27FC236}">
                  <a16:creationId xmlns:a16="http://schemas.microsoft.com/office/drawing/2014/main" id="{A5C8EEE3-89CC-43CE-9D74-25298DFB97E6}"/>
                </a:ext>
              </a:extLst>
            </p:cNvPr>
            <p:cNvSpPr/>
            <p:nvPr/>
          </p:nvSpPr>
          <p:spPr>
            <a:xfrm>
              <a:off x="4347295" y="3993277"/>
              <a:ext cx="167570" cy="172764"/>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696"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1" name="Group 10">
            <a:extLst>
              <a:ext uri="{FF2B5EF4-FFF2-40B4-BE49-F238E27FC236}">
                <a16:creationId xmlns:a16="http://schemas.microsoft.com/office/drawing/2014/main" id="{718334F2-1AA9-417F-AD45-5182096C7C33}"/>
              </a:ext>
            </a:extLst>
          </p:cNvPr>
          <p:cNvGrpSpPr/>
          <p:nvPr/>
        </p:nvGrpSpPr>
        <p:grpSpPr>
          <a:xfrm>
            <a:off x="457200" y="3977290"/>
            <a:ext cx="1548809" cy="226728"/>
            <a:chOff x="457200" y="3977289"/>
            <a:chExt cx="1923008" cy="281507"/>
          </a:xfrm>
        </p:grpSpPr>
        <p:pic>
          <p:nvPicPr>
            <p:cNvPr id="36" name="Picture 4" descr="POPSUGAR">
              <a:extLst>
                <a:ext uri="{FF2B5EF4-FFF2-40B4-BE49-F238E27FC236}">
                  <a16:creationId xmlns:a16="http://schemas.microsoft.com/office/drawing/2014/main" id="{55BDDF38-4F7F-46CF-A59E-1433176EA2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1082" y="3977289"/>
              <a:ext cx="658020" cy="28150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7D829BF3-034A-4741-AED4-46837F18E643}"/>
                </a:ext>
              </a:extLst>
            </p:cNvPr>
            <p:cNvPicPr>
              <a:picLocks noChangeAspect="1" noChangeArrowheads="1"/>
            </p:cNvPicPr>
            <p:nvPr/>
          </p:nvPicPr>
          <p:blipFill>
            <a:blip r:embed="rId10"/>
            <a:stretch>
              <a:fillRect/>
            </a:stretch>
          </p:blipFill>
          <p:spPr bwMode="auto">
            <a:xfrm>
              <a:off x="1811487" y="4033482"/>
              <a:ext cx="568721" cy="13446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7200" y="4054448"/>
              <a:ext cx="491497" cy="123258"/>
            </a:xfrm>
            <a:prstGeom prst="rect">
              <a:avLst/>
            </a:prstGeom>
          </p:spPr>
        </p:pic>
      </p:grpSp>
      <p:sp>
        <p:nvSpPr>
          <p:cNvPr id="30" name="Rectangle 29">
            <a:extLst>
              <a:ext uri="{FF2B5EF4-FFF2-40B4-BE49-F238E27FC236}">
                <a16:creationId xmlns:a16="http://schemas.microsoft.com/office/drawing/2014/main" id="{2B01E31F-AE5F-4E73-A741-A6E3848FBA45}"/>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35" name="Rectangle 34">
            <a:extLst>
              <a:ext uri="{FF2B5EF4-FFF2-40B4-BE49-F238E27FC236}">
                <a16:creationId xmlns:a16="http://schemas.microsoft.com/office/drawing/2014/main" id="{D50A9971-8BA7-4002-9FA0-A979AD07CADE}"/>
              </a:ext>
            </a:extLst>
          </p:cNvPr>
          <p:cNvSpPr/>
          <p:nvPr/>
        </p:nvSpPr>
        <p:spPr>
          <a:xfrm>
            <a:off x="457200" y="1399579"/>
            <a:ext cx="3901440" cy="923330"/>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“C-SPAN uses Amazon </a:t>
            </a:r>
            <a:r>
              <a:rPr kumimoji="0" lang="en-US" sz="1200" b="0" i="0" u="none" strike="noStrike" kern="1200" cap="none" spc="0" normalizeH="0" baseline="0" noProof="0" dirty="0" err="1">
                <a:ln>
                  <a:noFill/>
                </a:ln>
                <a:solidFill>
                  <a:srgbClr val="FFFFFF"/>
                </a:solidFill>
                <a:effectLst/>
                <a:uLnTx/>
                <a:uFillTx/>
                <a:latin typeface="Amazon Ember"/>
                <a:ea typeface="+mn-ea"/>
                <a:cs typeface="+mn-cs"/>
              </a:rPr>
              <a:t>Rekognition</a:t>
            </a:r>
            <a:r>
              <a:rPr kumimoji="0" lang="en-US" sz="1200" b="0" i="0" u="none" strike="noStrike" kern="1200" cap="none" spc="0" normalizeH="0" baseline="0" noProof="0" dirty="0">
                <a:ln>
                  <a:noFill/>
                </a:ln>
                <a:solidFill>
                  <a:srgbClr val="FFFFFF"/>
                </a:solidFill>
                <a:effectLst/>
                <a:uLnTx/>
                <a:uFillTx/>
                <a:latin typeface="Amazon Ember"/>
                <a:ea typeface="+mn-ea"/>
                <a:cs typeface="+mn-cs"/>
              </a:rPr>
              <a:t> to automatically index video news footage for search. With </a:t>
            </a:r>
            <a:r>
              <a:rPr kumimoji="0" lang="en-US" sz="1200" b="0" i="0" u="none" strike="noStrike" kern="1200" cap="none" spc="0" normalizeH="0" baseline="0" noProof="0" dirty="0" err="1">
                <a:ln>
                  <a:noFill/>
                </a:ln>
                <a:solidFill>
                  <a:srgbClr val="FFFFFF"/>
                </a:solidFill>
                <a:effectLst/>
                <a:uLnTx/>
                <a:uFillTx/>
                <a:latin typeface="Amazon Ember"/>
                <a:ea typeface="+mn-ea"/>
                <a:cs typeface="+mn-cs"/>
              </a:rPr>
              <a:t>Rekognition</a:t>
            </a:r>
            <a:r>
              <a:rPr kumimoji="0" lang="en-US" sz="1200" b="0" i="0" u="none" strike="noStrike" kern="1200" cap="none" spc="0" normalizeH="0" baseline="0" noProof="0" dirty="0">
                <a:ln>
                  <a:noFill/>
                </a:ln>
                <a:solidFill>
                  <a:srgbClr val="FFFFFF"/>
                </a:solidFill>
                <a:effectLst/>
                <a:uLnTx/>
                <a:uFillTx/>
                <a:latin typeface="Amazon Ember"/>
                <a:ea typeface="+mn-ea"/>
                <a:cs typeface="+mn-cs"/>
              </a:rPr>
              <a:t>, C-SPAN reduced indexing time per video from 1 hour to 20 minutes and uploaded 97,000 images in under </a:t>
            </a:r>
            <a:br>
              <a:rPr kumimoji="0" lang="en-US" sz="1200" b="0" i="0" u="none" strike="noStrike" kern="1200" cap="none" spc="0" normalizeH="0" baseline="0" noProof="0" dirty="0">
                <a:ln>
                  <a:noFill/>
                </a:ln>
                <a:solidFill>
                  <a:srgbClr val="FFFFFF"/>
                </a:solidFill>
                <a:effectLst/>
                <a:uLnTx/>
                <a:uFillTx/>
                <a:latin typeface="Amazon Ember"/>
                <a:ea typeface="+mn-ea"/>
                <a:cs typeface="+mn-cs"/>
              </a:rPr>
            </a:br>
            <a:r>
              <a:rPr kumimoji="0" lang="en-US" sz="1200" b="0" i="0" u="none" strike="noStrike" kern="1200" cap="none" spc="0" normalizeH="0" baseline="0" noProof="0" dirty="0">
                <a:ln>
                  <a:noFill/>
                </a:ln>
                <a:solidFill>
                  <a:srgbClr val="FFFFFF"/>
                </a:solidFill>
                <a:effectLst/>
                <a:uLnTx/>
                <a:uFillTx/>
                <a:latin typeface="Amazon Ember"/>
                <a:ea typeface="+mn-ea"/>
                <a:cs typeface="+mn-cs"/>
              </a:rPr>
              <a:t>2 hours.”</a:t>
            </a:r>
          </a:p>
        </p:txBody>
      </p:sp>
      <p:sp>
        <p:nvSpPr>
          <p:cNvPr id="37" name="Rectangle 36">
            <a:extLst>
              <a:ext uri="{FF2B5EF4-FFF2-40B4-BE49-F238E27FC236}">
                <a16:creationId xmlns:a16="http://schemas.microsoft.com/office/drawing/2014/main" id="{12482769-23DA-4B35-BB4D-BE860AFC1DD8}"/>
              </a:ext>
            </a:extLst>
          </p:cNvPr>
          <p:cNvSpPr/>
          <p:nvPr/>
        </p:nvSpPr>
        <p:spPr>
          <a:xfrm>
            <a:off x="457200" y="2975350"/>
            <a:ext cx="3114430"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IAN CLOUTIER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Technical Manager</a:t>
            </a:r>
          </a:p>
        </p:txBody>
      </p:sp>
      <p:sp>
        <p:nvSpPr>
          <p:cNvPr id="38" name="Rectangle 37">
            <a:extLst>
              <a:ext uri="{FF2B5EF4-FFF2-40B4-BE49-F238E27FC236}">
                <a16:creationId xmlns:a16="http://schemas.microsoft.com/office/drawing/2014/main" id="{FE69065E-20C3-4DD8-BD12-1B004082E996}"/>
              </a:ext>
            </a:extLst>
          </p:cNvPr>
          <p:cNvSpPr/>
          <p:nvPr/>
        </p:nvSpPr>
        <p:spPr>
          <a:xfrm>
            <a:off x="4618934" y="3872693"/>
            <a:ext cx="4484483" cy="738664"/>
          </a:xfrm>
          <a:prstGeom prst="rect">
            <a:avLst/>
          </a:prstGeom>
        </p:spPr>
        <p:txBody>
          <a:bodyPr wrap="square">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Drive monetization through contextual ad placement and more</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Reduce costs and improve productivity by automating key functions </a:t>
            </a:r>
            <a:br>
              <a:rPr kumimoji="0" lang="en-US" sz="800" b="0" i="0" u="none" strike="noStrike" kern="1200" cap="none" spc="0" normalizeH="0" baseline="0" noProof="0" dirty="0">
                <a:ln>
                  <a:noFill/>
                </a:ln>
                <a:solidFill>
                  <a:srgbClr val="FFFFFF"/>
                </a:solidFill>
                <a:effectLst/>
                <a:uLnTx/>
                <a:uFillTx/>
                <a:latin typeface="Amazon Ember"/>
                <a:ea typeface="+mn-ea"/>
                <a:cs typeface="+mn-cs"/>
              </a:rPr>
            </a:br>
            <a:r>
              <a:rPr kumimoji="0" lang="en-US" sz="800" b="0" i="0" u="none" strike="noStrike" kern="1200" cap="none" spc="0" normalizeH="0" baseline="0" noProof="0" dirty="0">
                <a:ln>
                  <a:noFill/>
                </a:ln>
                <a:solidFill>
                  <a:srgbClr val="FFFFFF"/>
                </a:solidFill>
                <a:effectLst/>
                <a:uLnTx/>
                <a:uFillTx/>
                <a:latin typeface="Amazon Ember"/>
                <a:ea typeface="+mn-ea"/>
                <a:cs typeface="+mn-cs"/>
              </a:rPr>
              <a:t>of the media supply chain</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Avoid risk of displaying inappropriate content as well as creating branding issues</a:t>
            </a:r>
          </a:p>
        </p:txBody>
      </p:sp>
      <p:cxnSp>
        <p:nvCxnSpPr>
          <p:cNvPr id="43" name="Straight Connector 42">
            <a:extLst>
              <a:ext uri="{FF2B5EF4-FFF2-40B4-BE49-F238E27FC236}">
                <a16:creationId xmlns:a16="http://schemas.microsoft.com/office/drawing/2014/main" id="{3CDFC42E-5132-49C4-AE44-57D925E56417}"/>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2" name="Title 1">
            <a:extLst>
              <a:ext uri="{FF2B5EF4-FFF2-40B4-BE49-F238E27FC236}">
                <a16:creationId xmlns:a16="http://schemas.microsoft.com/office/drawing/2014/main" id="{F587A735-0367-4318-A18C-122A0ABCB1B8}"/>
              </a:ext>
            </a:extLst>
          </p:cNvPr>
          <p:cNvSpPr>
            <a:spLocks noGrp="1"/>
          </p:cNvSpPr>
          <p:nvPr>
            <p:ph type="title"/>
          </p:nvPr>
        </p:nvSpPr>
        <p:spPr>
          <a:xfrm>
            <a:off x="457200" y="285750"/>
            <a:ext cx="3901440" cy="686436"/>
          </a:xfrm>
        </p:spPr>
        <p:txBody>
          <a:bodyPr/>
          <a:lstStyle/>
          <a:p>
            <a:r>
              <a:rPr lang="en-US" sz="2000" dirty="0"/>
              <a:t>Analyze your rich media assets to increase value and create new insights from the content</a:t>
            </a:r>
          </a:p>
        </p:txBody>
      </p:sp>
      <p:pic>
        <p:nvPicPr>
          <p:cNvPr id="8" name="Picture 7">
            <a:extLst>
              <a:ext uri="{FF2B5EF4-FFF2-40B4-BE49-F238E27FC236}">
                <a16:creationId xmlns:a16="http://schemas.microsoft.com/office/drawing/2014/main" id="{14B9B465-DCAD-46FA-B067-1CE036C6A960}"/>
              </a:ext>
            </a:extLst>
          </p:cNvPr>
          <p:cNvPicPr>
            <a:picLocks noChangeAspect="1"/>
          </p:cNvPicPr>
          <p:nvPr/>
        </p:nvPicPr>
        <p:blipFill rotWithShape="1">
          <a:blip r:embed="rId12"/>
          <a:srcRect b="20645"/>
          <a:stretch/>
        </p:blipFill>
        <p:spPr>
          <a:xfrm>
            <a:off x="4578350" y="1295532"/>
            <a:ext cx="4565650" cy="2370271"/>
          </a:xfrm>
          <a:prstGeom prst="rect">
            <a:avLst/>
          </a:prstGeom>
        </p:spPr>
      </p:pic>
      <p:grpSp>
        <p:nvGrpSpPr>
          <p:cNvPr id="21" name="Group 20">
            <a:extLst>
              <a:ext uri="{FF2B5EF4-FFF2-40B4-BE49-F238E27FC236}">
                <a16:creationId xmlns:a16="http://schemas.microsoft.com/office/drawing/2014/main" id="{5A2E6DF1-502F-4461-A915-6F0C31FBA744}"/>
              </a:ext>
            </a:extLst>
          </p:cNvPr>
          <p:cNvGrpSpPr/>
          <p:nvPr/>
        </p:nvGrpSpPr>
        <p:grpSpPr>
          <a:xfrm>
            <a:off x="2268018" y="3987386"/>
            <a:ext cx="323807" cy="466262"/>
            <a:chOff x="2564168" y="3987386"/>
            <a:chExt cx="323807" cy="466262"/>
          </a:xfrm>
        </p:grpSpPr>
        <p:sp>
          <p:nvSpPr>
            <p:cNvPr id="52" name="TextBox 51">
              <a:extLst>
                <a:ext uri="{FF2B5EF4-FFF2-40B4-BE49-F238E27FC236}">
                  <a16:creationId xmlns:a16="http://schemas.microsoft.com/office/drawing/2014/main" id="{F8A36BB2-8749-44A3-AF59-042C4B4C3B5E}"/>
                </a:ext>
              </a:extLst>
            </p:cNvPr>
            <p:cNvSpPr txBox="1"/>
            <p:nvPr/>
          </p:nvSpPr>
          <p:spPr>
            <a:xfrm>
              <a:off x="2564168" y="4287449"/>
              <a:ext cx="323807"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53" name="Freeform: Shape 52">
              <a:extLst>
                <a:ext uri="{FF2B5EF4-FFF2-40B4-BE49-F238E27FC236}">
                  <a16:creationId xmlns:a16="http://schemas.microsoft.com/office/drawing/2014/main" id="{5E99C708-86B8-4DFA-A7A7-8082A3B22EC7}"/>
                </a:ext>
              </a:extLst>
            </p:cNvPr>
            <p:cNvSpPr/>
            <p:nvPr/>
          </p:nvSpPr>
          <p:spPr>
            <a:xfrm>
              <a:off x="2637825" y="3987386"/>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3033586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F5ADDD7-6655-4A42-AC89-D89983BCD85D}"/>
              </a:ext>
            </a:extLst>
          </p:cNvPr>
          <p:cNvGrpSpPr/>
          <p:nvPr/>
        </p:nvGrpSpPr>
        <p:grpSpPr>
          <a:xfrm>
            <a:off x="3954359" y="3993888"/>
            <a:ext cx="285335" cy="454713"/>
            <a:chOff x="3954359" y="3993888"/>
            <a:chExt cx="285335" cy="454713"/>
          </a:xfrm>
        </p:grpSpPr>
        <p:pic>
          <p:nvPicPr>
            <p:cNvPr id="30" name="Graphic 3">
              <a:extLst>
                <a:ext uri="{FF2B5EF4-FFF2-40B4-BE49-F238E27FC236}">
                  <a16:creationId xmlns:a16="http://schemas.microsoft.com/office/drawing/2014/main" id="{F81EA14B-7167-4189-A47C-825C3FED86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99669" y="3993888"/>
              <a:ext cx="194719" cy="200756"/>
            </a:xfrm>
            <a:prstGeom prst="rect">
              <a:avLst/>
            </a:prstGeom>
            <a:noFill/>
          </p:spPr>
        </p:pic>
        <p:sp>
          <p:nvSpPr>
            <p:cNvPr id="33" name="TextBox 32">
              <a:extLst>
                <a:ext uri="{FF2B5EF4-FFF2-40B4-BE49-F238E27FC236}">
                  <a16:creationId xmlns:a16="http://schemas.microsoft.com/office/drawing/2014/main" id="{942A719E-B52C-42F6-AE7E-D60C8F2F41A4}"/>
                </a:ext>
              </a:extLst>
            </p:cNvPr>
            <p:cNvSpPr txBox="1"/>
            <p:nvPr/>
          </p:nvSpPr>
          <p:spPr>
            <a:xfrm>
              <a:off x="3954359" y="4282402"/>
              <a:ext cx="285335"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Polly</a:t>
              </a:r>
            </a:p>
          </p:txBody>
        </p:sp>
      </p:grpSp>
      <p:grpSp>
        <p:nvGrpSpPr>
          <p:cNvPr id="16" name="Group 15">
            <a:extLst>
              <a:ext uri="{FF2B5EF4-FFF2-40B4-BE49-F238E27FC236}">
                <a16:creationId xmlns:a16="http://schemas.microsoft.com/office/drawing/2014/main" id="{EABCB4C1-4026-49E1-94EE-95D6E4F620AB}"/>
              </a:ext>
            </a:extLst>
          </p:cNvPr>
          <p:cNvGrpSpPr/>
          <p:nvPr/>
        </p:nvGrpSpPr>
        <p:grpSpPr>
          <a:xfrm>
            <a:off x="3516823" y="3987386"/>
            <a:ext cx="285335" cy="461215"/>
            <a:chOff x="3516823" y="3987386"/>
            <a:chExt cx="285335" cy="461215"/>
          </a:xfrm>
        </p:grpSpPr>
        <p:pic>
          <p:nvPicPr>
            <p:cNvPr id="32" name="Graphic 2">
              <a:extLst>
                <a:ext uri="{FF2B5EF4-FFF2-40B4-BE49-F238E27FC236}">
                  <a16:creationId xmlns:a16="http://schemas.microsoft.com/office/drawing/2014/main" id="{EAC4F374-8106-4DA7-96ED-42F88B3BA9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53262" y="3987386"/>
              <a:ext cx="212459" cy="219047"/>
            </a:xfrm>
            <a:prstGeom prst="rect">
              <a:avLst/>
            </a:prstGeom>
            <a:noFill/>
          </p:spPr>
        </p:pic>
        <p:sp>
          <p:nvSpPr>
            <p:cNvPr id="37" name="TextBox 36">
              <a:extLst>
                <a:ext uri="{FF2B5EF4-FFF2-40B4-BE49-F238E27FC236}">
                  <a16:creationId xmlns:a16="http://schemas.microsoft.com/office/drawing/2014/main" id="{76627C5C-95B8-4D01-B77F-D4E36DABAC90}"/>
                </a:ext>
              </a:extLst>
            </p:cNvPr>
            <p:cNvSpPr txBox="1"/>
            <p:nvPr/>
          </p:nvSpPr>
          <p:spPr>
            <a:xfrm>
              <a:off x="3516823" y="4282402"/>
              <a:ext cx="285335"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Lex</a:t>
              </a:r>
            </a:p>
          </p:txBody>
        </p:sp>
      </p:grpSp>
      <p:pic>
        <p:nvPicPr>
          <p:cNvPr id="47" name="Picture 2" descr="Image result for vonage logo">
            <a:extLst>
              <a:ext uri="{FF2B5EF4-FFF2-40B4-BE49-F238E27FC236}">
                <a16:creationId xmlns:a16="http://schemas.microsoft.com/office/drawing/2014/main" id="{3CB2A5F4-2B3B-494E-A597-EC4E061C4A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452" y="3909387"/>
            <a:ext cx="468662" cy="24607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A close up of a sign&#10;&#10;Description generated with very high confidence">
            <a:extLst>
              <a:ext uri="{FF2B5EF4-FFF2-40B4-BE49-F238E27FC236}">
                <a16:creationId xmlns:a16="http://schemas.microsoft.com/office/drawing/2014/main" id="{C00D2A53-9B8C-4262-AFD1-1D9B82D98469}"/>
              </a:ext>
            </a:extLst>
          </p:cNvPr>
          <p:cNvPicPr>
            <a:picLocks noChangeAspect="1"/>
          </p:cNvPicPr>
          <p:nvPr/>
        </p:nvPicPr>
        <p:blipFill>
          <a:blip r:embed="rId7"/>
          <a:stretch>
            <a:fillRect/>
          </a:stretch>
        </p:blipFill>
        <p:spPr>
          <a:xfrm>
            <a:off x="1110995" y="3898390"/>
            <a:ext cx="560685" cy="225259"/>
          </a:xfrm>
          <a:prstGeom prst="rect">
            <a:avLst/>
          </a:prstGeom>
        </p:spPr>
      </p:pic>
      <p:pic>
        <p:nvPicPr>
          <p:cNvPr id="49" name="Picture 2" descr="Image result for liberty mutual logo">
            <a:extLst>
              <a:ext uri="{FF2B5EF4-FFF2-40B4-BE49-F238E27FC236}">
                <a16:creationId xmlns:a16="http://schemas.microsoft.com/office/drawing/2014/main" id="{544D3632-3FFC-43FD-B42A-0982AEDA177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8264" y="4259046"/>
            <a:ext cx="560685" cy="15471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8CA1FC59-BCE3-4D98-BAA5-CAA9F1BE2A90}"/>
              </a:ext>
            </a:extLst>
          </p:cNvPr>
          <p:cNvPicPr>
            <a:picLocks noChangeAspect="1"/>
          </p:cNvPicPr>
          <p:nvPr/>
        </p:nvPicPr>
        <p:blipFill>
          <a:blip r:embed="rId9"/>
          <a:stretch>
            <a:fillRect/>
          </a:stretch>
        </p:blipFill>
        <p:spPr>
          <a:xfrm>
            <a:off x="1221462" y="4173550"/>
            <a:ext cx="450218" cy="298565"/>
          </a:xfrm>
          <a:prstGeom prst="rect">
            <a:avLst/>
          </a:prstGeom>
        </p:spPr>
      </p:pic>
      <p:grpSp>
        <p:nvGrpSpPr>
          <p:cNvPr id="18" name="Group 17">
            <a:extLst>
              <a:ext uri="{FF2B5EF4-FFF2-40B4-BE49-F238E27FC236}">
                <a16:creationId xmlns:a16="http://schemas.microsoft.com/office/drawing/2014/main" id="{42AB2C91-70D8-451D-8A78-A6CA1964CF21}"/>
              </a:ext>
            </a:extLst>
          </p:cNvPr>
          <p:cNvGrpSpPr/>
          <p:nvPr/>
        </p:nvGrpSpPr>
        <p:grpSpPr>
          <a:xfrm>
            <a:off x="2402905" y="3993041"/>
            <a:ext cx="360675" cy="455560"/>
            <a:chOff x="2402905" y="3993041"/>
            <a:chExt cx="360675" cy="455560"/>
          </a:xfrm>
        </p:grpSpPr>
        <p:pic>
          <p:nvPicPr>
            <p:cNvPr id="41" name="Graphic 46">
              <a:extLst>
                <a:ext uri="{FF2B5EF4-FFF2-40B4-BE49-F238E27FC236}">
                  <a16:creationId xmlns:a16="http://schemas.microsoft.com/office/drawing/2014/main" id="{DD0F9655-421E-4AB2-AD23-CCB11326BA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99231" y="3993041"/>
              <a:ext cx="168028" cy="173238"/>
            </a:xfrm>
            <a:prstGeom prst="rect">
              <a:avLst/>
            </a:prstGeom>
            <a:noFill/>
          </p:spPr>
        </p:pic>
        <p:sp>
          <p:nvSpPr>
            <p:cNvPr id="42" name="TextBox 41">
              <a:extLst>
                <a:ext uri="{FF2B5EF4-FFF2-40B4-BE49-F238E27FC236}">
                  <a16:creationId xmlns:a16="http://schemas.microsoft.com/office/drawing/2014/main" id="{B144F651-471F-4DF9-9EFE-E5B5A2923050}"/>
                </a:ext>
              </a:extLst>
            </p:cNvPr>
            <p:cNvSpPr txBox="1"/>
            <p:nvPr/>
          </p:nvSpPr>
          <p:spPr>
            <a:xfrm>
              <a:off x="2402905" y="4282402"/>
              <a:ext cx="360675"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Transcribe</a:t>
              </a:r>
            </a:p>
          </p:txBody>
        </p:sp>
      </p:grpSp>
      <p:grpSp>
        <p:nvGrpSpPr>
          <p:cNvPr id="17" name="Group 16">
            <a:extLst>
              <a:ext uri="{FF2B5EF4-FFF2-40B4-BE49-F238E27FC236}">
                <a16:creationId xmlns:a16="http://schemas.microsoft.com/office/drawing/2014/main" id="{6C0CBCE9-8C3D-43A1-80F9-01D1DEDBA856}"/>
              </a:ext>
            </a:extLst>
          </p:cNvPr>
          <p:cNvGrpSpPr/>
          <p:nvPr/>
        </p:nvGrpSpPr>
        <p:grpSpPr>
          <a:xfrm>
            <a:off x="2915781" y="3993277"/>
            <a:ext cx="448841" cy="455324"/>
            <a:chOff x="2915781" y="3993277"/>
            <a:chExt cx="448841" cy="455324"/>
          </a:xfrm>
        </p:grpSpPr>
        <p:sp>
          <p:nvSpPr>
            <p:cNvPr id="44" name="TextBox 43">
              <a:extLst>
                <a:ext uri="{FF2B5EF4-FFF2-40B4-BE49-F238E27FC236}">
                  <a16:creationId xmlns:a16="http://schemas.microsoft.com/office/drawing/2014/main" id="{7ECF6679-F4C6-419A-BD3B-D139B2AAB981}"/>
                </a:ext>
              </a:extLst>
            </p:cNvPr>
            <p:cNvSpPr txBox="1"/>
            <p:nvPr/>
          </p:nvSpPr>
          <p:spPr>
            <a:xfrm>
              <a:off x="2915781" y="4282402"/>
              <a:ext cx="448841"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Comprehend</a:t>
              </a:r>
            </a:p>
          </p:txBody>
        </p:sp>
        <p:sp>
          <p:nvSpPr>
            <p:cNvPr id="45" name="Graphic 48">
              <a:extLst>
                <a:ext uri="{FF2B5EF4-FFF2-40B4-BE49-F238E27FC236}">
                  <a16:creationId xmlns:a16="http://schemas.microsoft.com/office/drawing/2014/main" id="{BB82E723-A173-463A-A653-D8B65FBF5F3B}"/>
                </a:ext>
              </a:extLst>
            </p:cNvPr>
            <p:cNvSpPr/>
            <p:nvPr/>
          </p:nvSpPr>
          <p:spPr>
            <a:xfrm>
              <a:off x="3056420" y="3993277"/>
              <a:ext cx="167570" cy="172764"/>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696"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55" name="Rectangle 54">
            <a:extLst>
              <a:ext uri="{FF2B5EF4-FFF2-40B4-BE49-F238E27FC236}">
                <a16:creationId xmlns:a16="http://schemas.microsoft.com/office/drawing/2014/main" id="{03BF57E1-8467-4A8F-99B0-B8336E637FB0}"/>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56" name="Rectangle 55">
            <a:extLst>
              <a:ext uri="{FF2B5EF4-FFF2-40B4-BE49-F238E27FC236}">
                <a16:creationId xmlns:a16="http://schemas.microsoft.com/office/drawing/2014/main" id="{5364FF65-E767-4572-AB46-EF36E6917BEE}"/>
              </a:ext>
            </a:extLst>
          </p:cNvPr>
          <p:cNvSpPr/>
          <p:nvPr/>
        </p:nvSpPr>
        <p:spPr>
          <a:xfrm>
            <a:off x="457200" y="1399579"/>
            <a:ext cx="3901440" cy="923330"/>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“We are now trialing the use of AI to gather information about the caller’s needs upfront. The operator sees that information on-screen and can offer a resolution right away. Operators enjoy being more helpful to callers and appreciate less repetition on the job” </a:t>
            </a:r>
          </a:p>
        </p:txBody>
      </p:sp>
      <p:sp>
        <p:nvSpPr>
          <p:cNvPr id="57" name="Rectangle 56">
            <a:extLst>
              <a:ext uri="{FF2B5EF4-FFF2-40B4-BE49-F238E27FC236}">
                <a16:creationId xmlns:a16="http://schemas.microsoft.com/office/drawing/2014/main" id="{2EE6E93C-648B-45AE-8F5E-7AD9B20B4812}"/>
              </a:ext>
            </a:extLst>
          </p:cNvPr>
          <p:cNvSpPr/>
          <p:nvPr/>
        </p:nvSpPr>
        <p:spPr>
          <a:xfrm>
            <a:off x="457200" y="2975350"/>
            <a:ext cx="2615184"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CHRIS SUTER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Lead Cloud Architect</a:t>
            </a:r>
          </a:p>
        </p:txBody>
      </p:sp>
      <p:sp>
        <p:nvSpPr>
          <p:cNvPr id="58" name="Rectangle 57">
            <a:extLst>
              <a:ext uri="{FF2B5EF4-FFF2-40B4-BE49-F238E27FC236}">
                <a16:creationId xmlns:a16="http://schemas.microsoft.com/office/drawing/2014/main" id="{FCB59543-9BEF-4ADB-B7C3-54BE1ED4DB03}"/>
              </a:ext>
            </a:extLst>
          </p:cNvPr>
          <p:cNvSpPr/>
          <p:nvPr/>
        </p:nvSpPr>
        <p:spPr>
          <a:xfrm>
            <a:off x="4618934" y="3872693"/>
            <a:ext cx="4484483" cy="678657"/>
          </a:xfrm>
          <a:prstGeom prst="rect">
            <a:avLst/>
          </a:prstGeom>
        </p:spPr>
        <p:txBody>
          <a:bodyPr wrap="square" numCol="1">
            <a:no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Reduce costs</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Decrease time to resolution (TTR) </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Reduce call wait times </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Increase customer satisfaction</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Improve employee satisfaction </a:t>
            </a:r>
          </a:p>
        </p:txBody>
      </p:sp>
      <p:cxnSp>
        <p:nvCxnSpPr>
          <p:cNvPr id="59" name="Straight Connector 58">
            <a:extLst>
              <a:ext uri="{FF2B5EF4-FFF2-40B4-BE49-F238E27FC236}">
                <a16:creationId xmlns:a16="http://schemas.microsoft.com/office/drawing/2014/main" id="{5E922DC4-1A19-441D-A2DD-97925F4BC9ED}"/>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grpSp>
        <p:nvGrpSpPr>
          <p:cNvPr id="19" name="Group 18">
            <a:extLst>
              <a:ext uri="{FF2B5EF4-FFF2-40B4-BE49-F238E27FC236}">
                <a16:creationId xmlns:a16="http://schemas.microsoft.com/office/drawing/2014/main" id="{22A9F5A1-1F1E-4C5E-8D1F-D33C1EDD8C9D}"/>
              </a:ext>
            </a:extLst>
          </p:cNvPr>
          <p:cNvGrpSpPr/>
          <p:nvPr/>
        </p:nvGrpSpPr>
        <p:grpSpPr>
          <a:xfrm>
            <a:off x="1926897" y="3987386"/>
            <a:ext cx="323807" cy="461215"/>
            <a:chOff x="1926897" y="3987386"/>
            <a:chExt cx="323807" cy="461215"/>
          </a:xfrm>
        </p:grpSpPr>
        <p:sp>
          <p:nvSpPr>
            <p:cNvPr id="62" name="TextBox 61">
              <a:extLst>
                <a:ext uri="{FF2B5EF4-FFF2-40B4-BE49-F238E27FC236}">
                  <a16:creationId xmlns:a16="http://schemas.microsoft.com/office/drawing/2014/main" id="{5714F8C3-EFAF-4C3B-AA05-BD5A06B0BF18}"/>
                </a:ext>
              </a:extLst>
            </p:cNvPr>
            <p:cNvSpPr txBox="1"/>
            <p:nvPr/>
          </p:nvSpPr>
          <p:spPr>
            <a:xfrm>
              <a:off x="1926897" y="4282402"/>
              <a:ext cx="323807"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63" name="Freeform: Shape 62">
              <a:extLst>
                <a:ext uri="{FF2B5EF4-FFF2-40B4-BE49-F238E27FC236}">
                  <a16:creationId xmlns:a16="http://schemas.microsoft.com/office/drawing/2014/main" id="{5F4CEB17-F9C8-40D6-81CA-C6A917DF3DD6}"/>
                </a:ext>
              </a:extLst>
            </p:cNvPr>
            <p:cNvSpPr/>
            <p:nvPr/>
          </p:nvSpPr>
          <p:spPr>
            <a:xfrm>
              <a:off x="2000554" y="3987386"/>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20" name="Picture 19">
            <a:extLst>
              <a:ext uri="{FF2B5EF4-FFF2-40B4-BE49-F238E27FC236}">
                <a16:creationId xmlns:a16="http://schemas.microsoft.com/office/drawing/2014/main" id="{B7D6B3E2-F0E3-4FAF-A256-E7EED2676A74}"/>
              </a:ext>
            </a:extLst>
          </p:cNvPr>
          <p:cNvPicPr>
            <a:picLocks noChangeAspect="1"/>
          </p:cNvPicPr>
          <p:nvPr/>
        </p:nvPicPr>
        <p:blipFill rotWithShape="1">
          <a:blip r:embed="rId12"/>
          <a:srcRect l="2479" r="2479"/>
          <a:stretch/>
        </p:blipFill>
        <p:spPr>
          <a:xfrm>
            <a:off x="4578351" y="1295533"/>
            <a:ext cx="4565650" cy="2370270"/>
          </a:xfrm>
          <a:prstGeom prst="rect">
            <a:avLst/>
          </a:prstGeom>
        </p:spPr>
      </p:pic>
      <p:grpSp>
        <p:nvGrpSpPr>
          <p:cNvPr id="21" name="Group 20">
            <a:extLst>
              <a:ext uri="{FF2B5EF4-FFF2-40B4-BE49-F238E27FC236}">
                <a16:creationId xmlns:a16="http://schemas.microsoft.com/office/drawing/2014/main" id="{74118FE1-5B5B-41E4-8245-F0FC3E513FCE}"/>
              </a:ext>
            </a:extLst>
          </p:cNvPr>
          <p:cNvGrpSpPr/>
          <p:nvPr/>
        </p:nvGrpSpPr>
        <p:grpSpPr>
          <a:xfrm>
            <a:off x="2968547" y="2941674"/>
            <a:ext cx="1314700" cy="271262"/>
            <a:chOff x="-2658859" y="2825751"/>
            <a:chExt cx="2512810" cy="518469"/>
          </a:xfrm>
        </p:grpSpPr>
        <p:pic>
          <p:nvPicPr>
            <p:cNvPr id="2050" name="Picture 2" descr="CET reports for Patient Dry Wipes and Skin Barrier films">
              <a:extLst>
                <a:ext uri="{FF2B5EF4-FFF2-40B4-BE49-F238E27FC236}">
                  <a16:creationId xmlns:a16="http://schemas.microsoft.com/office/drawing/2014/main" id="{3D9E3D3F-F6B9-43FA-8A58-3731B8FB781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466" t="26759" r="6466" b="56486"/>
            <a:stretch/>
          </p:blipFill>
          <p:spPr bwMode="auto">
            <a:xfrm>
              <a:off x="-2658859" y="2825751"/>
              <a:ext cx="2512810" cy="29844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ET reports for Patient Dry Wipes and Skin Barrier films">
              <a:extLst>
                <a:ext uri="{FF2B5EF4-FFF2-40B4-BE49-F238E27FC236}">
                  <a16:creationId xmlns:a16="http://schemas.microsoft.com/office/drawing/2014/main" id="{4E2AC197-2987-4C9E-9606-4539FF83DC1D}"/>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6466" t="43515" r="6466" b="44133"/>
            <a:stretch/>
          </p:blipFill>
          <p:spPr bwMode="auto">
            <a:xfrm>
              <a:off x="-2658859" y="3124200"/>
              <a:ext cx="2512810" cy="22002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itle 21">
            <a:extLst>
              <a:ext uri="{FF2B5EF4-FFF2-40B4-BE49-F238E27FC236}">
                <a16:creationId xmlns:a16="http://schemas.microsoft.com/office/drawing/2014/main" id="{79D5C2BB-7466-4C8A-8D9F-6466F08BED7D}"/>
              </a:ext>
            </a:extLst>
          </p:cNvPr>
          <p:cNvSpPr>
            <a:spLocks noGrp="1"/>
          </p:cNvSpPr>
          <p:nvPr>
            <p:ph type="title"/>
          </p:nvPr>
        </p:nvSpPr>
        <p:spPr>
          <a:xfrm>
            <a:off x="457200" y="285750"/>
            <a:ext cx="3901440" cy="686436"/>
          </a:xfrm>
        </p:spPr>
        <p:txBody>
          <a:bodyPr/>
          <a:lstStyle/>
          <a:p>
            <a:r>
              <a:rPr lang="en-US" sz="2000" dirty="0"/>
              <a:t>Add intelligence to your contact center to improve service and reduce cost</a:t>
            </a:r>
            <a:br>
              <a:rPr lang="en-US" sz="2000" dirty="0"/>
            </a:br>
            <a:endParaRPr lang="en-US" sz="2000" dirty="0"/>
          </a:p>
        </p:txBody>
      </p:sp>
    </p:spTree>
    <p:extLst>
      <p:ext uri="{BB962C8B-B14F-4D97-AF65-F5344CB8AC3E}">
        <p14:creationId xmlns:p14="http://schemas.microsoft.com/office/powerpoint/2010/main" val="2272552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AWS Machine Learning</a:t>
            </a:r>
          </a:p>
        </p:txBody>
      </p:sp>
    </p:spTree>
    <p:extLst>
      <p:ext uri="{BB962C8B-B14F-4D97-AF65-F5344CB8AC3E}">
        <p14:creationId xmlns:p14="http://schemas.microsoft.com/office/powerpoint/2010/main" val="1568547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 name="Picture 44"/>
          <p:cNvPicPr>
            <a:picLocks noChangeAspect="1"/>
          </p:cNvPicPr>
          <p:nvPr/>
        </p:nvPicPr>
        <p:blipFill rotWithShape="1">
          <a:blip r:embed="rId2" cstate="print">
            <a:biLevel thresh="25000"/>
            <a:extLst>
              <a:ext uri="{BEBA8EAE-BF5A-486C-A8C5-ECC9F3942E4B}">
                <a14:imgProps xmlns:a14="http://schemas.microsoft.com/office/drawing/2010/main">
                  <a14:imgLayer r:embed="rId3">
                    <a14:imgEffect>
                      <a14:backgroundRemoval t="26062" b="72958" l="1894" r="95202"/>
                    </a14:imgEffect>
                  </a14:imgLayer>
                </a14:imgProps>
              </a:ext>
              <a:ext uri="{28A0092B-C50C-407E-A947-70E740481C1C}">
                <a14:useLocalDpi xmlns:a14="http://schemas.microsoft.com/office/drawing/2010/main" val="0"/>
              </a:ext>
            </a:extLst>
          </a:blip>
          <a:srcRect t="22436" b="22436"/>
          <a:stretch/>
        </p:blipFill>
        <p:spPr>
          <a:xfrm>
            <a:off x="3379960" y="2905125"/>
            <a:ext cx="883562" cy="376380"/>
          </a:xfrm>
          <a:prstGeom prst="rect">
            <a:avLst/>
          </a:prstGeom>
        </p:spPr>
      </p:pic>
      <p:pic>
        <p:nvPicPr>
          <p:cNvPr id="46" name="Picture 2" descr="Image result for subway logo png&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4000690"/>
            <a:ext cx="581025" cy="15185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5"/>
          <a:stretch>
            <a:fillRect/>
          </a:stretch>
        </p:blipFill>
        <p:spPr>
          <a:xfrm>
            <a:off x="2474812" y="3989154"/>
            <a:ext cx="404468" cy="174923"/>
          </a:xfrm>
          <a:prstGeom prst="rect">
            <a:avLst/>
          </a:prstGeom>
        </p:spPr>
      </p:pic>
      <p:pic>
        <p:nvPicPr>
          <p:cNvPr id="48" name="Picture 2" descr="600x400_Dominos_Logo"/>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704" t="28557" r="6229" b="32217"/>
          <a:stretch/>
        </p:blipFill>
        <p:spPr bwMode="auto">
          <a:xfrm>
            <a:off x="1715409" y="3976402"/>
            <a:ext cx="674964" cy="20042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56274694-5858-464D-8ABE-B321663F251B}"/>
              </a:ext>
            </a:extLst>
          </p:cNvPr>
          <p:cNvGrpSpPr/>
          <p:nvPr/>
        </p:nvGrpSpPr>
        <p:grpSpPr>
          <a:xfrm>
            <a:off x="2715468" y="4187895"/>
            <a:ext cx="462806" cy="308536"/>
            <a:chOff x="2850418" y="3622807"/>
            <a:chExt cx="817706" cy="545136"/>
          </a:xfrm>
        </p:grpSpPr>
        <p:pic>
          <p:nvPicPr>
            <p:cNvPr id="51" name="Picture 4" descr="600x400_Zola_Logo"/>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t="44823"/>
            <a:stretch/>
          </p:blipFill>
          <p:spPr bwMode="auto">
            <a:xfrm>
              <a:off x="2850418" y="3867150"/>
              <a:ext cx="817706" cy="30079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600x400_Zola_Logo">
              <a:extLst>
                <a:ext uri="{FF2B5EF4-FFF2-40B4-BE49-F238E27FC236}">
                  <a16:creationId xmlns:a16="http://schemas.microsoft.com/office/drawing/2014/main" id="{632BBC96-9ABD-4D69-A448-243D6DA9DD2B}"/>
                </a:ext>
              </a:extLst>
            </p:cNvPr>
            <p:cNvPicPr>
              <a:picLocks noChangeAspect="1" noChangeArrowheads="1"/>
            </p:cNvPicPr>
            <p:nvPr/>
          </p:nvPicPr>
          <p:blipFill rotWithShape="1">
            <a:blip r:embed="rId9" cstate="print">
              <a:duotone>
                <a:schemeClr val="bg2">
                  <a:shade val="45000"/>
                  <a:satMod val="135000"/>
                </a:schemeClr>
                <a:prstClr val="white"/>
              </a:duotone>
              <a:extLst>
                <a:ext uri="{28A0092B-C50C-407E-A947-70E740481C1C}">
                  <a14:useLocalDpi xmlns:a14="http://schemas.microsoft.com/office/drawing/2010/main" val="0"/>
                </a:ext>
              </a:extLst>
            </a:blip>
            <a:srcRect b="53867"/>
            <a:stretch/>
          </p:blipFill>
          <p:spPr bwMode="auto">
            <a:xfrm>
              <a:off x="2850418" y="3622807"/>
              <a:ext cx="817706" cy="251488"/>
            </a:xfrm>
            <a:prstGeom prst="rect">
              <a:avLst/>
            </a:prstGeom>
            <a:noFill/>
            <a:extLst>
              <a:ext uri="{909E8E84-426E-40DD-AFC4-6F175D3DCCD1}">
                <a14:hiddenFill xmlns:a14="http://schemas.microsoft.com/office/drawing/2010/main">
                  <a:solidFill>
                    <a:srgbClr val="FFFFFF"/>
                  </a:solidFill>
                </a14:hiddenFill>
              </a:ext>
            </a:extLst>
          </p:spPr>
        </p:pic>
      </p:grpSp>
      <p:pic>
        <p:nvPicPr>
          <p:cNvPr id="53" name="Picture 52"/>
          <p:cNvPicPr>
            <a:picLocks noChangeAspect="1"/>
          </p:cNvPicPr>
          <p:nvPr/>
        </p:nvPicPr>
        <p:blipFill>
          <a:blip r:embed="rId10">
            <a:biLevel thresh="25000"/>
          </a:blip>
          <a:stretch>
            <a:fillRect/>
          </a:stretch>
        </p:blipFill>
        <p:spPr>
          <a:xfrm>
            <a:off x="457201" y="4298763"/>
            <a:ext cx="613280" cy="163001"/>
          </a:xfrm>
          <a:prstGeom prst="rect">
            <a:avLst/>
          </a:prstGeom>
        </p:spPr>
      </p:pic>
      <p:pic>
        <p:nvPicPr>
          <p:cNvPr id="55" name="Picture 10" descr="600x400_Navitime_Logo"/>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160" t="35966" r="15160" b="37084"/>
          <a:stretch/>
        </p:blipFill>
        <p:spPr bwMode="auto">
          <a:xfrm>
            <a:off x="1223541" y="4296272"/>
            <a:ext cx="651510" cy="1679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melo Logo"/>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0" b="96958" l="5362" r="96883">
                        <a14:foregroundMark x1="11347" y1="57795" x2="11347" y2="57795"/>
                        <a14:foregroundMark x1="23566" y1="58935" x2="23566" y2="58935"/>
                        <a14:foregroundMark x1="60973" y1="73764" x2="60973" y2="73764"/>
                        <a14:foregroundMark x1="71820" y1="52091" x2="71820" y2="52091"/>
                        <a14:foregroundMark x1="77307" y1="62357" x2="77307" y2="62357"/>
                        <a14:foregroundMark x1="91771" y1="74905" x2="91771" y2="74905"/>
                      </a14:backgroundRemoval>
                    </a14:imgEffect>
                  </a14:imgLayer>
                </a14:imgProps>
              </a:ext>
              <a:ext uri="{28A0092B-C50C-407E-A947-70E740481C1C}">
                <a14:useLocalDpi xmlns:a14="http://schemas.microsoft.com/office/drawing/2010/main" val="0"/>
              </a:ext>
            </a:extLst>
          </a:blip>
          <a:srcRect/>
          <a:stretch>
            <a:fillRect/>
          </a:stretch>
        </p:blipFill>
        <p:spPr bwMode="auto">
          <a:xfrm>
            <a:off x="1094089" y="3987023"/>
            <a:ext cx="546406" cy="179184"/>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99C095E3-488B-49FD-A1A6-20952B88475F}"/>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7" name="Rectangle 66">
            <a:extLst>
              <a:ext uri="{FF2B5EF4-FFF2-40B4-BE49-F238E27FC236}">
                <a16:creationId xmlns:a16="http://schemas.microsoft.com/office/drawing/2014/main" id="{36A83531-2FE3-4F79-B616-92C41DF11FF6}"/>
              </a:ext>
            </a:extLst>
          </p:cNvPr>
          <p:cNvSpPr/>
          <p:nvPr/>
        </p:nvSpPr>
        <p:spPr>
          <a:xfrm>
            <a:off x="457200" y="1399579"/>
            <a:ext cx="3901440" cy="1231106"/>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“With the implementation of Amazon Personalize we are seeing, email CTR is up 67% over our control messaging. Rev/M Sends is up 49%, and because the content is even more relevant, our </a:t>
            </a:r>
            <a:r>
              <a:rPr kumimoji="0" lang="en-US" sz="1000" b="0" i="0" u="none" strike="noStrike" kern="1200" cap="none" spc="0" normalizeH="0" baseline="0" noProof="0" dirty="0" err="1">
                <a:ln>
                  <a:noFill/>
                </a:ln>
                <a:solidFill>
                  <a:srgbClr val="FFFFFF"/>
                </a:solidFill>
                <a:effectLst/>
                <a:uLnTx/>
                <a:uFillTx/>
                <a:latin typeface="Amazon Ember"/>
                <a:ea typeface="+mn-ea"/>
                <a:cs typeface="+mn-cs"/>
              </a:rPr>
              <a:t>Opt</a:t>
            </a:r>
            <a:r>
              <a:rPr kumimoji="0" lang="en-US" sz="1000" b="0" i="0" u="none" strike="noStrike" kern="1200" cap="none" spc="0" normalizeH="0" baseline="0" noProof="0" dirty="0">
                <a:ln>
                  <a:noFill/>
                </a:ln>
                <a:solidFill>
                  <a:srgbClr val="FFFFFF"/>
                </a:solidFill>
                <a:effectLst/>
                <a:uLnTx/>
                <a:uFillTx/>
                <a:latin typeface="Amazon Ember"/>
                <a:ea typeface="+mn-ea"/>
                <a:cs typeface="+mn-cs"/>
              </a:rPr>
              <a:t> out Rate has dropped 36%. But where the rubber hits the road for me is on revenue. Test emails have shown a 12.5% increase in revenue versus the control. It is clear that the AWS has given us another ‘arrow in our quiver’. My only regret is this capability didn’t exist two years ago when we started this journey.” </a:t>
            </a:r>
          </a:p>
        </p:txBody>
      </p:sp>
      <p:sp>
        <p:nvSpPr>
          <p:cNvPr id="68" name="Rectangle 67">
            <a:extLst>
              <a:ext uri="{FF2B5EF4-FFF2-40B4-BE49-F238E27FC236}">
                <a16:creationId xmlns:a16="http://schemas.microsoft.com/office/drawing/2014/main" id="{F7E9C2CF-EBD5-4D73-91AD-906D31455412}"/>
              </a:ext>
            </a:extLst>
          </p:cNvPr>
          <p:cNvSpPr/>
          <p:nvPr/>
        </p:nvSpPr>
        <p:spPr>
          <a:xfrm>
            <a:off x="457200" y="2975350"/>
            <a:ext cx="2615184"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KRISTINA SMITH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Director Global Digital Marketing</a:t>
            </a:r>
          </a:p>
        </p:txBody>
      </p:sp>
      <p:sp>
        <p:nvSpPr>
          <p:cNvPr id="69" name="Rectangle 68">
            <a:extLst>
              <a:ext uri="{FF2B5EF4-FFF2-40B4-BE49-F238E27FC236}">
                <a16:creationId xmlns:a16="http://schemas.microsoft.com/office/drawing/2014/main" id="{25279163-1701-4483-9D9F-2A3E73604DBE}"/>
              </a:ext>
            </a:extLst>
          </p:cNvPr>
          <p:cNvSpPr/>
          <p:nvPr/>
        </p:nvSpPr>
        <p:spPr>
          <a:xfrm>
            <a:off x="4618934" y="3872693"/>
            <a:ext cx="4484483" cy="678657"/>
          </a:xfrm>
          <a:prstGeom prst="rect">
            <a:avLst/>
          </a:prstGeom>
        </p:spPr>
        <p:txBody>
          <a:bodyPr wrap="square" numCol="1">
            <a:no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Create high-quality recommendations</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Own the moment with real-time recommendations</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Personalize every touchpoint along the user journey</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Deliver personalization within days, not months</a:t>
            </a:r>
          </a:p>
        </p:txBody>
      </p:sp>
      <p:cxnSp>
        <p:nvCxnSpPr>
          <p:cNvPr id="70" name="Straight Connector 69">
            <a:extLst>
              <a:ext uri="{FF2B5EF4-FFF2-40B4-BE49-F238E27FC236}">
                <a16:creationId xmlns:a16="http://schemas.microsoft.com/office/drawing/2014/main" id="{F37C3977-AA59-4768-B828-613957EF89BF}"/>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a:xfrm>
            <a:off x="457200" y="285750"/>
            <a:ext cx="3901440" cy="686436"/>
          </a:xfrm>
        </p:spPr>
        <p:txBody>
          <a:bodyPr/>
          <a:lstStyle/>
          <a:p>
            <a:r>
              <a:rPr lang="en-US" sz="2000" dirty="0"/>
              <a:t>Make personalized recommendations to increase customer engagement</a:t>
            </a:r>
            <a:br>
              <a:rPr lang="en-US" sz="2000" dirty="0"/>
            </a:br>
            <a:endParaRPr lang="en-US" sz="2000" dirty="0"/>
          </a:p>
        </p:txBody>
      </p:sp>
      <p:grpSp>
        <p:nvGrpSpPr>
          <p:cNvPr id="78" name="Group 77">
            <a:extLst>
              <a:ext uri="{FF2B5EF4-FFF2-40B4-BE49-F238E27FC236}">
                <a16:creationId xmlns:a16="http://schemas.microsoft.com/office/drawing/2014/main" id="{C30D562C-B179-41BE-B467-842467724866}"/>
              </a:ext>
            </a:extLst>
          </p:cNvPr>
          <p:cNvGrpSpPr/>
          <p:nvPr/>
        </p:nvGrpSpPr>
        <p:grpSpPr>
          <a:xfrm>
            <a:off x="3537614" y="3978857"/>
            <a:ext cx="651510" cy="526500"/>
            <a:chOff x="2901752" y="4677964"/>
            <a:chExt cx="651510" cy="526500"/>
          </a:xfrm>
        </p:grpSpPr>
        <p:grpSp>
          <p:nvGrpSpPr>
            <p:cNvPr id="79" name="Graphic 109">
              <a:extLst>
                <a:ext uri="{FF2B5EF4-FFF2-40B4-BE49-F238E27FC236}">
                  <a16:creationId xmlns:a16="http://schemas.microsoft.com/office/drawing/2014/main" id="{E67A1A02-7E1F-4239-9F49-08B484530B61}"/>
                </a:ext>
              </a:extLst>
            </p:cNvPr>
            <p:cNvGrpSpPr/>
            <p:nvPr/>
          </p:nvGrpSpPr>
          <p:grpSpPr>
            <a:xfrm>
              <a:off x="3124970" y="4677964"/>
              <a:ext cx="205074" cy="209346"/>
              <a:chOff x="10466041" y="1499939"/>
              <a:chExt cx="455168" cy="464651"/>
            </a:xfrm>
            <a:solidFill>
              <a:schemeClr val="tx1"/>
            </a:solidFill>
          </p:grpSpPr>
          <p:sp>
            <p:nvSpPr>
              <p:cNvPr id="81" name="Freeform: Shape 301">
                <a:extLst>
                  <a:ext uri="{FF2B5EF4-FFF2-40B4-BE49-F238E27FC236}">
                    <a16:creationId xmlns:a16="http://schemas.microsoft.com/office/drawing/2014/main" id="{35EC3710-2DFC-4A6F-A08F-393A8F8F4E80}"/>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2" name="Freeform: Shape 302">
                <a:extLst>
                  <a:ext uri="{FF2B5EF4-FFF2-40B4-BE49-F238E27FC236}">
                    <a16:creationId xmlns:a16="http://schemas.microsoft.com/office/drawing/2014/main" id="{8C3682C2-5DA4-451C-ADAA-4653BF6A5524}"/>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303">
                <a:extLst>
                  <a:ext uri="{FF2B5EF4-FFF2-40B4-BE49-F238E27FC236}">
                    <a16:creationId xmlns:a16="http://schemas.microsoft.com/office/drawing/2014/main" id="{1676EC0F-DA06-4C35-ABA8-84F396C21BDC}"/>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304">
                <a:extLst>
                  <a:ext uri="{FF2B5EF4-FFF2-40B4-BE49-F238E27FC236}">
                    <a16:creationId xmlns:a16="http://schemas.microsoft.com/office/drawing/2014/main" id="{9A11C9C5-DFC7-49B6-A74F-8EB570ECAC12}"/>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305">
                <a:extLst>
                  <a:ext uri="{FF2B5EF4-FFF2-40B4-BE49-F238E27FC236}">
                    <a16:creationId xmlns:a16="http://schemas.microsoft.com/office/drawing/2014/main" id="{D8D3022C-FA01-4116-A30A-90A7FED0700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306">
                <a:extLst>
                  <a:ext uri="{FF2B5EF4-FFF2-40B4-BE49-F238E27FC236}">
                    <a16:creationId xmlns:a16="http://schemas.microsoft.com/office/drawing/2014/main" id="{1BCB09AC-B38E-4AA7-B9AC-64F9C672A6E8}"/>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307">
                <a:extLst>
                  <a:ext uri="{FF2B5EF4-FFF2-40B4-BE49-F238E27FC236}">
                    <a16:creationId xmlns:a16="http://schemas.microsoft.com/office/drawing/2014/main" id="{C3BFD7C1-211F-44F4-AE58-11B4971DB5B0}"/>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8" name="Freeform: Shape 308">
                <a:extLst>
                  <a:ext uri="{FF2B5EF4-FFF2-40B4-BE49-F238E27FC236}">
                    <a16:creationId xmlns:a16="http://schemas.microsoft.com/office/drawing/2014/main" id="{3FAEF27C-A0E1-4EFC-BA99-C7DD7FCF75F3}"/>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9" name="Freeform: Shape 309">
                <a:extLst>
                  <a:ext uri="{FF2B5EF4-FFF2-40B4-BE49-F238E27FC236}">
                    <a16:creationId xmlns:a16="http://schemas.microsoft.com/office/drawing/2014/main" id="{64DA18D9-E51A-496A-B71B-D308D3B16EB4}"/>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90" name="Freeform: Shape 310">
                <a:extLst>
                  <a:ext uri="{FF2B5EF4-FFF2-40B4-BE49-F238E27FC236}">
                    <a16:creationId xmlns:a16="http://schemas.microsoft.com/office/drawing/2014/main" id="{625541D4-7009-4D3B-906C-27911A2D06FB}"/>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91" name="Freeform: Shape 311">
                <a:extLst>
                  <a:ext uri="{FF2B5EF4-FFF2-40B4-BE49-F238E27FC236}">
                    <a16:creationId xmlns:a16="http://schemas.microsoft.com/office/drawing/2014/main" id="{0C673F1D-5138-4B42-9275-4E5DCEDDB7BA}"/>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80" name="TextBox 79">
              <a:extLst>
                <a:ext uri="{FF2B5EF4-FFF2-40B4-BE49-F238E27FC236}">
                  <a16:creationId xmlns:a16="http://schemas.microsoft.com/office/drawing/2014/main" id="{B96E7A31-F00A-4BD5-AE26-3CC17A2A5303}"/>
                </a:ext>
              </a:extLst>
            </p:cNvPr>
            <p:cNvSpPr txBox="1"/>
            <p:nvPr/>
          </p:nvSpPr>
          <p:spPr>
            <a:xfrm>
              <a:off x="2901752" y="4907331"/>
              <a:ext cx="651510" cy="297133"/>
            </a:xfrm>
            <a:prstGeom prst="rect">
              <a:avLst/>
            </a:prstGeom>
          </p:spPr>
          <p:txBody>
            <a:bodyPr wrap="square" lIns="28575" tIns="57150" rIns="28575" bIns="57150" rtlCol="0">
              <a:spAutoFit/>
            </a:bodyPr>
            <a:lstStyle/>
            <a:p>
              <a:pPr marL="0" marR="0" lvl="0" indent="0" algn="ctr" defTabSz="685696"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Personalize</a:t>
              </a:r>
            </a:p>
          </p:txBody>
        </p:sp>
      </p:grpSp>
      <p:pic>
        <p:nvPicPr>
          <p:cNvPr id="3074" name="Picture 2" descr="Download-Yamaha-PNG-Free-Download-For-Designing-Projects - Free ...">
            <a:extLst>
              <a:ext uri="{FF2B5EF4-FFF2-40B4-BE49-F238E27FC236}">
                <a16:creationId xmlns:a16="http://schemas.microsoft.com/office/drawing/2014/main" id="{E6171649-768A-42D7-BECF-36ECDC86E6E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28111" y="4245975"/>
            <a:ext cx="610498" cy="2685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se e-Library Apps - Dripping Springs Community Library">
            <a:extLst>
              <a:ext uri="{FF2B5EF4-FFF2-40B4-BE49-F238E27FC236}">
                <a16:creationId xmlns:a16="http://schemas.microsoft.com/office/drawing/2014/main" id="{FFB1FA86-0F96-4E9D-A86D-7B317B83B70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01820" y="4003263"/>
            <a:ext cx="369811" cy="146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A0F9DBF-57BB-40A8-A056-DC122928D5B1}"/>
              </a:ext>
            </a:extLst>
          </p:cNvPr>
          <p:cNvPicPr>
            <a:picLocks noChangeAspect="1"/>
          </p:cNvPicPr>
          <p:nvPr/>
        </p:nvPicPr>
        <p:blipFill rotWithShape="1">
          <a:blip r:embed="rId16"/>
          <a:srcRect r="992" b="10688"/>
          <a:stretch/>
        </p:blipFill>
        <p:spPr>
          <a:xfrm>
            <a:off x="4578351" y="1295533"/>
            <a:ext cx="4565649" cy="2370264"/>
          </a:xfrm>
          <a:prstGeom prst="rect">
            <a:avLst/>
          </a:prstGeom>
        </p:spPr>
      </p:pic>
    </p:spTree>
    <p:extLst>
      <p:ext uri="{BB962C8B-B14F-4D97-AF65-F5344CB8AC3E}">
        <p14:creationId xmlns:p14="http://schemas.microsoft.com/office/powerpoint/2010/main" val="1153737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 name="Picture 2" descr="Image result for vidmob logo">
            <a:extLst>
              <a:ext uri="{FF2B5EF4-FFF2-40B4-BE49-F238E27FC236}">
                <a16:creationId xmlns:a16="http://schemas.microsoft.com/office/drawing/2014/main" id="{FC7DFAD7-2E75-474E-8874-7CEE3B80E4F7}"/>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326206" y="3009967"/>
            <a:ext cx="898814" cy="217249"/>
          </a:xfrm>
          <a:prstGeom prst="rect">
            <a:avLst/>
          </a:prstGeom>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217609B8-14AB-465B-B662-6DE34434A7FB}"/>
              </a:ext>
            </a:extLst>
          </p:cNvPr>
          <p:cNvGrpSpPr/>
          <p:nvPr/>
        </p:nvGrpSpPr>
        <p:grpSpPr>
          <a:xfrm>
            <a:off x="3116773" y="3856984"/>
            <a:ext cx="651510" cy="642480"/>
            <a:chOff x="2705250" y="4489308"/>
            <a:chExt cx="651510" cy="642480"/>
          </a:xfrm>
        </p:grpSpPr>
        <p:sp>
          <p:nvSpPr>
            <p:cNvPr id="31" name="TextBox 30">
              <a:extLst>
                <a:ext uri="{FF2B5EF4-FFF2-40B4-BE49-F238E27FC236}">
                  <a16:creationId xmlns:a16="http://schemas.microsoft.com/office/drawing/2014/main" id="{02756147-E89D-4F34-A9B2-1DD00004D909}"/>
                </a:ext>
              </a:extLst>
            </p:cNvPr>
            <p:cNvSpPr txBox="1"/>
            <p:nvPr/>
          </p:nvSpPr>
          <p:spPr>
            <a:xfrm>
              <a:off x="2705250" y="4714110"/>
              <a:ext cx="651510" cy="417678"/>
            </a:xfrm>
            <a:prstGeom prst="rect">
              <a:avLst/>
            </a:prstGeom>
          </p:spPr>
          <p:txBody>
            <a:bodyPr wrap="square" lIns="28575" tIns="57150" rIns="28575" bIns="57150" rtlCol="0">
              <a:spAutoFit/>
            </a:bodyPr>
            <a:lstStyle/>
            <a:p>
              <a:pPr marL="0" marR="0" lvl="0" indent="0" algn="ctr" defTabSz="685696"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Comprehend</a:t>
              </a:r>
            </a:p>
            <a:p>
              <a:pPr marL="0" marR="0" lvl="0" indent="0" algn="ctr" defTabSz="685696" rtl="0" eaLnBrk="1" fontAlgn="auto" latinLnBrk="0" hangingPunct="1">
                <a:lnSpc>
                  <a:spcPct val="90000"/>
                </a:lnSpc>
                <a:spcBef>
                  <a:spcPts val="0"/>
                </a:spcBef>
                <a:spcAft>
                  <a:spcPts val="1125"/>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56"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Graphic 48">
              <a:extLst>
                <a:ext uri="{FF2B5EF4-FFF2-40B4-BE49-F238E27FC236}">
                  <a16:creationId xmlns:a16="http://schemas.microsoft.com/office/drawing/2014/main" id="{A5C8EEE3-89CC-43CE-9D74-25298DFB97E6}"/>
                </a:ext>
              </a:extLst>
            </p:cNvPr>
            <p:cNvSpPr/>
            <p:nvPr/>
          </p:nvSpPr>
          <p:spPr>
            <a:xfrm>
              <a:off x="2952962" y="4489308"/>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696"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33" name="Graphic 110">
            <a:extLst>
              <a:ext uri="{FF2B5EF4-FFF2-40B4-BE49-F238E27FC236}">
                <a16:creationId xmlns:a16="http://schemas.microsoft.com/office/drawing/2014/main" id="{D0153B90-43AC-48B1-8502-F8D5CA9EFCB7}"/>
              </a:ext>
            </a:extLst>
          </p:cNvPr>
          <p:cNvGrpSpPr/>
          <p:nvPr/>
        </p:nvGrpSpPr>
        <p:grpSpPr>
          <a:xfrm>
            <a:off x="3917475" y="3860027"/>
            <a:ext cx="216830" cy="185855"/>
            <a:chOff x="3071685" y="1642846"/>
            <a:chExt cx="464651" cy="398272"/>
          </a:xfrm>
          <a:solidFill>
            <a:schemeClr val="tx1"/>
          </a:solidFill>
        </p:grpSpPr>
        <p:sp>
          <p:nvSpPr>
            <p:cNvPr id="34" name="Freeform: Shape 107">
              <a:extLst>
                <a:ext uri="{FF2B5EF4-FFF2-40B4-BE49-F238E27FC236}">
                  <a16:creationId xmlns:a16="http://schemas.microsoft.com/office/drawing/2014/main" id="{F4C970A6-901F-4F4E-A6F7-0A0DF99BB42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5" name="Freeform: Shape 108">
              <a:extLst>
                <a:ext uri="{FF2B5EF4-FFF2-40B4-BE49-F238E27FC236}">
                  <a16:creationId xmlns:a16="http://schemas.microsoft.com/office/drawing/2014/main" id="{BC7D789B-D544-490D-AF1E-9A8832E45EBE}"/>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6" name="Freeform: Shape 109">
              <a:extLst>
                <a:ext uri="{FF2B5EF4-FFF2-40B4-BE49-F238E27FC236}">
                  <a16:creationId xmlns:a16="http://schemas.microsoft.com/office/drawing/2014/main" id="{BFD18F65-58C3-46E2-B049-D6DD52D961BA}"/>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7" name="Freeform: Shape 110">
              <a:extLst>
                <a:ext uri="{FF2B5EF4-FFF2-40B4-BE49-F238E27FC236}">
                  <a16:creationId xmlns:a16="http://schemas.microsoft.com/office/drawing/2014/main" id="{2DF2C9D9-D4A7-4774-9C7A-89AD1F19295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8" name="Freeform: Shape 111">
              <a:extLst>
                <a:ext uri="{FF2B5EF4-FFF2-40B4-BE49-F238E27FC236}">
                  <a16:creationId xmlns:a16="http://schemas.microsoft.com/office/drawing/2014/main" id="{DBFDACF4-B8E1-4AAF-B076-E5F8E2E45431}"/>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9" name="Freeform: Shape 112">
              <a:extLst>
                <a:ext uri="{FF2B5EF4-FFF2-40B4-BE49-F238E27FC236}">
                  <a16:creationId xmlns:a16="http://schemas.microsoft.com/office/drawing/2014/main" id="{905119E8-054E-4521-9094-58E9898CB14A}"/>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46" name="Freeform: Shape 116">
              <a:extLst>
                <a:ext uri="{FF2B5EF4-FFF2-40B4-BE49-F238E27FC236}">
                  <a16:creationId xmlns:a16="http://schemas.microsoft.com/office/drawing/2014/main" id="{438DA08A-223F-4A07-A926-74F991E72769}"/>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47" name="Freeform: Shape 117">
              <a:extLst>
                <a:ext uri="{FF2B5EF4-FFF2-40B4-BE49-F238E27FC236}">
                  <a16:creationId xmlns:a16="http://schemas.microsoft.com/office/drawing/2014/main" id="{793E91DB-A896-42B8-B736-4587735C0FE1}"/>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48" name="Freeform: Shape 118">
              <a:extLst>
                <a:ext uri="{FF2B5EF4-FFF2-40B4-BE49-F238E27FC236}">
                  <a16:creationId xmlns:a16="http://schemas.microsoft.com/office/drawing/2014/main" id="{5275C286-B008-43E6-B1B0-C4383597C028}"/>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49" name="Freeform: Shape 119">
              <a:extLst>
                <a:ext uri="{FF2B5EF4-FFF2-40B4-BE49-F238E27FC236}">
                  <a16:creationId xmlns:a16="http://schemas.microsoft.com/office/drawing/2014/main" id="{A00929F2-295E-4FAE-B49D-992BF1B012CC}"/>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0" name="Freeform: Shape 120">
              <a:extLst>
                <a:ext uri="{FF2B5EF4-FFF2-40B4-BE49-F238E27FC236}">
                  <a16:creationId xmlns:a16="http://schemas.microsoft.com/office/drawing/2014/main" id="{9C0FA233-EA13-4C5D-87E7-3109498F830D}"/>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Freeform: Shape 122">
              <a:extLst>
                <a:ext uri="{FF2B5EF4-FFF2-40B4-BE49-F238E27FC236}">
                  <a16:creationId xmlns:a16="http://schemas.microsoft.com/office/drawing/2014/main" id="{B322D707-E31E-4F89-B650-2D75F679A60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2" name="Freeform: Shape 145">
              <a:extLst>
                <a:ext uri="{FF2B5EF4-FFF2-40B4-BE49-F238E27FC236}">
                  <a16:creationId xmlns:a16="http://schemas.microsoft.com/office/drawing/2014/main" id="{31CFF04A-0D2F-407A-806B-41E02C743D43}"/>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3" name="Freeform: Shape 146">
              <a:extLst>
                <a:ext uri="{FF2B5EF4-FFF2-40B4-BE49-F238E27FC236}">
                  <a16:creationId xmlns:a16="http://schemas.microsoft.com/office/drawing/2014/main" id="{5B2285E8-790B-4AE1-A7E3-EC3535F63A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4" name="Freeform: Shape 147">
              <a:extLst>
                <a:ext uri="{FF2B5EF4-FFF2-40B4-BE49-F238E27FC236}">
                  <a16:creationId xmlns:a16="http://schemas.microsoft.com/office/drawing/2014/main" id="{372A8328-3374-4527-998D-6715A4A2FBE1}"/>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148">
              <a:extLst>
                <a:ext uri="{FF2B5EF4-FFF2-40B4-BE49-F238E27FC236}">
                  <a16:creationId xmlns:a16="http://schemas.microsoft.com/office/drawing/2014/main" id="{816F6A19-8BDF-44E9-8545-1EF9B14CCE8E}"/>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149">
              <a:extLst>
                <a:ext uri="{FF2B5EF4-FFF2-40B4-BE49-F238E27FC236}">
                  <a16:creationId xmlns:a16="http://schemas.microsoft.com/office/drawing/2014/main" id="{569AEC3C-26E5-4B17-B2C3-3DB0DDAF225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150">
              <a:extLst>
                <a:ext uri="{FF2B5EF4-FFF2-40B4-BE49-F238E27FC236}">
                  <a16:creationId xmlns:a16="http://schemas.microsoft.com/office/drawing/2014/main" id="{4F99779C-E43E-4876-B46D-FA53FC255CD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151">
              <a:extLst>
                <a:ext uri="{FF2B5EF4-FFF2-40B4-BE49-F238E27FC236}">
                  <a16:creationId xmlns:a16="http://schemas.microsoft.com/office/drawing/2014/main" id="{9238FDE6-5F3E-4F51-87C2-91092B12F0B0}"/>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59" name="TextBox 58">
            <a:extLst>
              <a:ext uri="{FF2B5EF4-FFF2-40B4-BE49-F238E27FC236}">
                <a16:creationId xmlns:a16="http://schemas.microsoft.com/office/drawing/2014/main" id="{C9B17674-0442-4F1C-8101-4F0607EFE013}"/>
              </a:ext>
            </a:extLst>
          </p:cNvPr>
          <p:cNvSpPr txBox="1"/>
          <p:nvPr/>
        </p:nvSpPr>
        <p:spPr>
          <a:xfrm>
            <a:off x="3661623" y="4077647"/>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marL="0" marR="0" lvl="0" indent="0" algn="ctr" defTabSz="685696"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err="1">
                <a:ln>
                  <a:noFill/>
                </a:ln>
                <a:solidFill>
                  <a:srgbClr val="FFFFFF"/>
                </a:solidFill>
                <a:effectLst/>
                <a:uLnTx/>
                <a:uFillTx/>
                <a:latin typeface="Amazon Ember"/>
                <a:ea typeface="+mn-ea"/>
                <a:cs typeface="+mn-cs"/>
              </a:rPr>
              <a:t>Textract</a:t>
            </a:r>
            <a:endParaRPr kumimoji="0" lang="en-US" sz="65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7" name="Rectangle 66">
            <a:extLst>
              <a:ext uri="{FF2B5EF4-FFF2-40B4-BE49-F238E27FC236}">
                <a16:creationId xmlns:a16="http://schemas.microsoft.com/office/drawing/2014/main" id="{F66CD57B-EC7E-4F5A-BDD9-A2E6D06833CF}"/>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8" name="Rectangle 67">
            <a:extLst>
              <a:ext uri="{FF2B5EF4-FFF2-40B4-BE49-F238E27FC236}">
                <a16:creationId xmlns:a16="http://schemas.microsoft.com/office/drawing/2014/main" id="{76AA2727-D8B2-4DE8-B31E-EFF649FC2B47}"/>
              </a:ext>
            </a:extLst>
          </p:cNvPr>
          <p:cNvSpPr/>
          <p:nvPr/>
        </p:nvSpPr>
        <p:spPr>
          <a:xfrm>
            <a:off x="457200" y="1477695"/>
            <a:ext cx="3901440" cy="1231106"/>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“Amazon Comprehend and Amazon Transcribe services allow </a:t>
            </a:r>
            <a:r>
              <a:rPr kumimoji="0" lang="en-US" sz="1000" b="0" i="0" u="none" strike="noStrike" kern="1200" cap="none" spc="0" normalizeH="0" baseline="0" noProof="0" dirty="0" err="1">
                <a:ln>
                  <a:noFill/>
                </a:ln>
                <a:solidFill>
                  <a:srgbClr val="FFFFFF"/>
                </a:solidFill>
                <a:effectLst/>
                <a:uLnTx/>
                <a:uFillTx/>
                <a:latin typeface="Amazon Ember"/>
                <a:ea typeface="+mn-ea"/>
                <a:cs typeface="+mn-cs"/>
              </a:rPr>
              <a:t>VidMob</a:t>
            </a:r>
            <a:r>
              <a:rPr kumimoji="0" lang="en-US" sz="1000" b="0" i="0" u="none" strike="noStrike" kern="1200" cap="none" spc="0" normalizeH="0" baseline="0" noProof="0" dirty="0">
                <a:ln>
                  <a:noFill/>
                </a:ln>
                <a:solidFill>
                  <a:srgbClr val="FFFFFF"/>
                </a:solidFill>
                <a:effectLst/>
                <a:uLnTx/>
                <a:uFillTx/>
                <a:latin typeface="Amazon Ember"/>
                <a:ea typeface="+mn-ea"/>
                <a:cs typeface="+mn-cs"/>
              </a:rPr>
              <a:t> to build high-quality machine learning text analysis into our Agile Creative Suite, enabling us to help brand clients understand content performance in ways never before possible. We are able to transcribe text from video content, and quickly analyze it using Comprehend, allowing us to surface actionable insights to both our creator community and our clients, giving them a strategic edge in the market.” </a:t>
            </a:r>
          </a:p>
        </p:txBody>
      </p:sp>
      <p:sp>
        <p:nvSpPr>
          <p:cNvPr id="69" name="Rectangle 68">
            <a:extLst>
              <a:ext uri="{FF2B5EF4-FFF2-40B4-BE49-F238E27FC236}">
                <a16:creationId xmlns:a16="http://schemas.microsoft.com/office/drawing/2014/main" id="{F77F2CFC-25DB-4FA7-9DCA-956CB602A725}"/>
              </a:ext>
            </a:extLst>
          </p:cNvPr>
          <p:cNvSpPr/>
          <p:nvPr/>
        </p:nvSpPr>
        <p:spPr>
          <a:xfrm>
            <a:off x="457200" y="2975350"/>
            <a:ext cx="2615184"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ALEX COLLMER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Founder and Chief Executive Officer</a:t>
            </a:r>
          </a:p>
        </p:txBody>
      </p:sp>
      <p:sp>
        <p:nvSpPr>
          <p:cNvPr id="70" name="Rectangle 69">
            <a:extLst>
              <a:ext uri="{FF2B5EF4-FFF2-40B4-BE49-F238E27FC236}">
                <a16:creationId xmlns:a16="http://schemas.microsoft.com/office/drawing/2014/main" id="{265B12D5-3376-4AB5-ACF0-34697362453D}"/>
              </a:ext>
            </a:extLst>
          </p:cNvPr>
          <p:cNvSpPr/>
          <p:nvPr/>
        </p:nvSpPr>
        <p:spPr>
          <a:xfrm>
            <a:off x="4618934" y="3872693"/>
            <a:ext cx="4484483" cy="678657"/>
          </a:xfrm>
          <a:prstGeom prst="rect">
            <a:avLst/>
          </a:prstGeom>
        </p:spPr>
        <p:txBody>
          <a:bodyPr wrap="square" numCol="1">
            <a:noAutofit/>
          </a:bodyPr>
          <a:lstStyle/>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Get better answers from your text</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Organize documents by topics</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No code or templates to maintain</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Lower document processing costs</a:t>
            </a:r>
          </a:p>
        </p:txBody>
      </p:sp>
      <p:cxnSp>
        <p:nvCxnSpPr>
          <p:cNvPr id="71" name="Straight Connector 70">
            <a:extLst>
              <a:ext uri="{FF2B5EF4-FFF2-40B4-BE49-F238E27FC236}">
                <a16:creationId xmlns:a16="http://schemas.microsoft.com/office/drawing/2014/main" id="{2B1A939E-74DB-4402-8964-79D4F06B8EBD}"/>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72" name="Title 1">
            <a:extLst>
              <a:ext uri="{FF2B5EF4-FFF2-40B4-BE49-F238E27FC236}">
                <a16:creationId xmlns:a16="http://schemas.microsoft.com/office/drawing/2014/main" id="{29EA0287-68B2-4A4E-8C9C-33138AA3E4F9}"/>
              </a:ext>
            </a:extLst>
          </p:cNvPr>
          <p:cNvSpPr txBox="1">
            <a:spLocks/>
          </p:cNvSpPr>
          <p:nvPr/>
        </p:nvSpPr>
        <p:spPr>
          <a:xfrm>
            <a:off x="457200" y="285750"/>
            <a:ext cx="3901440" cy="686436"/>
          </a:xfrm>
          <a:prstGeom prst="rect">
            <a:avLst/>
          </a:prstGeom>
        </p:spPr>
        <p:txBody>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l" defTabSz="457200" rtl="0" eaLnBrk="1" fontAlgn="auto" latinLnBrk="0" hangingPunct="1">
              <a:lnSpc>
                <a:spcPct val="90000"/>
              </a:lnSpc>
              <a:spcBef>
                <a:spcPct val="0"/>
              </a:spcBef>
              <a:spcAft>
                <a:spcPts val="1125"/>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a:ea typeface="+mj-ea"/>
            </a:endParaRPr>
          </a:p>
        </p:txBody>
      </p:sp>
      <p:sp>
        <p:nvSpPr>
          <p:cNvPr id="2" name="Title 1">
            <a:extLst>
              <a:ext uri="{FF2B5EF4-FFF2-40B4-BE49-F238E27FC236}">
                <a16:creationId xmlns:a16="http://schemas.microsoft.com/office/drawing/2014/main" id="{DF3A95E1-667A-4C5E-B376-F36725C0E45E}"/>
              </a:ext>
            </a:extLst>
          </p:cNvPr>
          <p:cNvSpPr>
            <a:spLocks noGrp="1"/>
          </p:cNvSpPr>
          <p:nvPr>
            <p:ph type="title"/>
          </p:nvPr>
        </p:nvSpPr>
        <p:spPr>
          <a:xfrm>
            <a:off x="457200" y="285750"/>
            <a:ext cx="3901440" cy="686436"/>
          </a:xfrm>
        </p:spPr>
        <p:txBody>
          <a:bodyPr/>
          <a:lstStyle/>
          <a:p>
            <a:r>
              <a:rPr lang="en-US" sz="2000" dirty="0"/>
              <a:t>Make faster decisions by automatically extracting and analyzing data from documents</a:t>
            </a:r>
            <a:br>
              <a:rPr lang="en-US" sz="2000" dirty="0"/>
            </a:br>
            <a:endParaRPr lang="en-US" sz="2000" dirty="0"/>
          </a:p>
        </p:txBody>
      </p:sp>
      <p:pic>
        <p:nvPicPr>
          <p:cNvPr id="11" name="Picture 10">
            <a:extLst>
              <a:ext uri="{FF2B5EF4-FFF2-40B4-BE49-F238E27FC236}">
                <a16:creationId xmlns:a16="http://schemas.microsoft.com/office/drawing/2014/main" id="{32C37EDF-6599-4550-9768-84D18E51DA55}"/>
              </a:ext>
            </a:extLst>
          </p:cNvPr>
          <p:cNvPicPr>
            <a:picLocks noChangeAspect="1"/>
          </p:cNvPicPr>
          <p:nvPr/>
        </p:nvPicPr>
        <p:blipFill rotWithShape="1">
          <a:blip r:embed="rId4"/>
          <a:srcRect t="1983" b="1983"/>
          <a:stretch/>
        </p:blipFill>
        <p:spPr>
          <a:xfrm>
            <a:off x="4578351" y="1295533"/>
            <a:ext cx="4565649" cy="2387917"/>
          </a:xfrm>
          <a:prstGeom prst="rect">
            <a:avLst/>
          </a:prstGeom>
        </p:spPr>
      </p:pic>
      <p:pic>
        <p:nvPicPr>
          <p:cNvPr id="6146" name="Picture 2" descr="Cerner Corporation – Logos Download">
            <a:extLst>
              <a:ext uri="{FF2B5EF4-FFF2-40B4-BE49-F238E27FC236}">
                <a16:creationId xmlns:a16="http://schemas.microsoft.com/office/drawing/2014/main" id="{7B8D7B91-E775-4EF5-9DC1-03B5370D52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475" y="3827634"/>
            <a:ext cx="589810" cy="1593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nra-logo copy | ImageQuest">
            <a:extLst>
              <a:ext uri="{FF2B5EF4-FFF2-40B4-BE49-F238E27FC236}">
                <a16:creationId xmlns:a16="http://schemas.microsoft.com/office/drawing/2014/main" id="{06D4B1F5-0C38-4E9C-B5E1-143EC3CD7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1534" y="3827929"/>
            <a:ext cx="446460" cy="15874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DD24950-DCCA-4CA1-AAF3-185873CB9923}"/>
              </a:ext>
            </a:extLst>
          </p:cNvPr>
          <p:cNvGrpSpPr/>
          <p:nvPr/>
        </p:nvGrpSpPr>
        <p:grpSpPr>
          <a:xfrm>
            <a:off x="1194607" y="4144264"/>
            <a:ext cx="439116" cy="134403"/>
            <a:chOff x="849399" y="4176077"/>
            <a:chExt cx="672809" cy="205931"/>
          </a:xfrm>
        </p:grpSpPr>
        <p:pic>
          <p:nvPicPr>
            <p:cNvPr id="6150" name="Picture 6" descr="Change Healthcare – Logos Download">
              <a:extLst>
                <a:ext uri="{FF2B5EF4-FFF2-40B4-BE49-F238E27FC236}">
                  <a16:creationId xmlns:a16="http://schemas.microsoft.com/office/drawing/2014/main" id="{4DE92463-3511-4AD3-8DF2-9C8FDE591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399" y="4176077"/>
              <a:ext cx="672809" cy="20593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Change Healthcare – Logos Download">
              <a:extLst>
                <a:ext uri="{FF2B5EF4-FFF2-40B4-BE49-F238E27FC236}">
                  <a16:creationId xmlns:a16="http://schemas.microsoft.com/office/drawing/2014/main" id="{0EC07EBB-8216-4087-AA12-3A8E1E35728E}"/>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1" r="67333" b="40601"/>
            <a:stretch/>
          </p:blipFill>
          <p:spPr bwMode="auto">
            <a:xfrm>
              <a:off x="849400" y="4176077"/>
              <a:ext cx="219782" cy="12232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Change Healthcare – Logos Download">
              <a:extLst>
                <a:ext uri="{FF2B5EF4-FFF2-40B4-BE49-F238E27FC236}">
                  <a16:creationId xmlns:a16="http://schemas.microsoft.com/office/drawing/2014/main" id="{A2496C87-D23E-4A7F-8E64-16639D1D1CE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l="50717" t="1" b="32233"/>
            <a:stretch/>
          </p:blipFill>
          <p:spPr bwMode="auto">
            <a:xfrm>
              <a:off x="1190625" y="4176077"/>
              <a:ext cx="331583" cy="139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178C9659-5ED8-46B5-9D74-4486CFEC2105}"/>
              </a:ext>
            </a:extLst>
          </p:cNvPr>
          <p:cNvGrpSpPr/>
          <p:nvPr/>
        </p:nvGrpSpPr>
        <p:grpSpPr>
          <a:xfrm>
            <a:off x="456475" y="4090772"/>
            <a:ext cx="627604" cy="241386"/>
            <a:chOff x="472767" y="4104395"/>
            <a:chExt cx="791979" cy="304607"/>
          </a:xfrm>
        </p:grpSpPr>
        <p:pic>
          <p:nvPicPr>
            <p:cNvPr id="6152" name="Picture 8" descr="Contact Obliteride - Obliteride">
              <a:extLst>
                <a:ext uri="{FF2B5EF4-FFF2-40B4-BE49-F238E27FC236}">
                  <a16:creationId xmlns:a16="http://schemas.microsoft.com/office/drawing/2014/main" id="{AF3AC30E-0544-4B77-A2ED-440BB64579C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73918"/>
            <a:stretch/>
          </p:blipFill>
          <p:spPr bwMode="auto">
            <a:xfrm>
              <a:off x="472767" y="4104395"/>
              <a:ext cx="206565" cy="30460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Contact Obliteride - Obliteride">
              <a:extLst>
                <a:ext uri="{FF2B5EF4-FFF2-40B4-BE49-F238E27FC236}">
                  <a16:creationId xmlns:a16="http://schemas.microsoft.com/office/drawing/2014/main" id="{4CF6CEF7-5A89-4904-A7A7-C81A259CF5C8}"/>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26297"/>
            <a:stretch/>
          </p:blipFill>
          <p:spPr bwMode="auto">
            <a:xfrm>
              <a:off x="681038" y="4104395"/>
              <a:ext cx="583708" cy="304607"/>
            </a:xfrm>
            <a:prstGeom prst="rect">
              <a:avLst/>
            </a:prstGeom>
            <a:noFill/>
            <a:extLst>
              <a:ext uri="{909E8E84-426E-40DD-AFC4-6F175D3DCCD1}">
                <a14:hiddenFill xmlns:a14="http://schemas.microsoft.com/office/drawing/2010/main">
                  <a:solidFill>
                    <a:srgbClr val="FFFFFF"/>
                  </a:solidFill>
                </a14:hiddenFill>
              </a:ext>
            </a:extLst>
          </p:spPr>
        </p:pic>
      </p:grpSp>
      <p:pic>
        <p:nvPicPr>
          <p:cNvPr id="6154" name="Picture 10" descr="PubNub Official Digital Assets | Brandfolder">
            <a:extLst>
              <a:ext uri="{FF2B5EF4-FFF2-40B4-BE49-F238E27FC236}">
                <a16:creationId xmlns:a16="http://schemas.microsoft.com/office/drawing/2014/main" id="{9451CE18-1918-4044-9812-5AD6E5C56F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453" y="3856984"/>
            <a:ext cx="439116" cy="10063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4D3F1A47-3A77-475F-B6DB-9B5DA666F5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43737" y="3834383"/>
            <a:ext cx="478628" cy="1458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BEEB60C-E382-4C92-85D2-552419B19B9E}"/>
              </a:ext>
            </a:extLst>
          </p:cNvPr>
          <p:cNvGrpSpPr/>
          <p:nvPr/>
        </p:nvGrpSpPr>
        <p:grpSpPr>
          <a:xfrm>
            <a:off x="1744250" y="4124494"/>
            <a:ext cx="599947" cy="173943"/>
            <a:chOff x="376238" y="4376381"/>
            <a:chExt cx="599947" cy="173943"/>
          </a:xfrm>
        </p:grpSpPr>
        <p:pic>
          <p:nvPicPr>
            <p:cNvPr id="6158" name="Picture 14">
              <a:extLst>
                <a:ext uri="{FF2B5EF4-FFF2-40B4-BE49-F238E27FC236}">
                  <a16:creationId xmlns:a16="http://schemas.microsoft.com/office/drawing/2014/main" id="{0595FAEA-0CD4-4AE7-B0A8-CA861EA576B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 r="71026" b="-2"/>
            <a:stretch/>
          </p:blipFill>
          <p:spPr bwMode="auto">
            <a:xfrm>
              <a:off x="376238" y="4376381"/>
              <a:ext cx="173831" cy="173943"/>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4">
              <a:extLst>
                <a:ext uri="{FF2B5EF4-FFF2-40B4-BE49-F238E27FC236}">
                  <a16:creationId xmlns:a16="http://schemas.microsoft.com/office/drawing/2014/main" id="{16050D38-34DC-40BD-8274-946EAF0700A1}"/>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l="28974" t="1" b="-2"/>
            <a:stretch/>
          </p:blipFill>
          <p:spPr bwMode="auto">
            <a:xfrm>
              <a:off x="550069" y="4376381"/>
              <a:ext cx="426116" cy="1739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6605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2">
            <a:biLevel thresh="25000"/>
          </a:blip>
          <a:srcRect l="7449" t="30882" r="7449" b="30882"/>
          <a:stretch/>
        </p:blipFill>
        <p:spPr>
          <a:xfrm>
            <a:off x="1764505" y="4386206"/>
            <a:ext cx="723729" cy="216694"/>
          </a:xfrm>
          <a:prstGeom prst="rect">
            <a:avLst/>
          </a:prstGeom>
        </p:spPr>
      </p:pic>
      <p:pic>
        <p:nvPicPr>
          <p:cNvPr id="66" name="Picture 65">
            <a:extLst>
              <a:ext uri="{FF2B5EF4-FFF2-40B4-BE49-F238E27FC236}">
                <a16:creationId xmlns:a16="http://schemas.microsoft.com/office/drawing/2014/main" id="{E60C0886-5C5B-42C5-946D-B0272D2E3F41}"/>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398219" y="4143954"/>
            <a:ext cx="702836" cy="165072"/>
          </a:xfrm>
          <a:prstGeom prst="rect">
            <a:avLst/>
          </a:prstGeom>
        </p:spPr>
      </p:pic>
      <p:pic>
        <p:nvPicPr>
          <p:cNvPr id="68" name="Picture 2" descr="https://d1.awsstatic.com/logos/customers/omotor-600x400.d81ebc43c2c3ad555d8325ecac5d4a9f4b6c4926.png"/>
          <p:cNvPicPr>
            <a:picLocks noChangeAspect="1" noChangeArrowheads="1"/>
          </p:cNvPicPr>
          <p:nvPr/>
        </p:nvPicPr>
        <p:blipFill rotWithShape="1">
          <a:blip r:embed="rId5" cstate="print">
            <a:biLevel thresh="25000"/>
            <a:extLst>
              <a:ext uri="{BEBA8EAE-BF5A-486C-A8C5-ECC9F3942E4B}">
                <a14:imgProps xmlns:a14="http://schemas.microsoft.com/office/drawing/2010/main">
                  <a14:imgLayer r:embed="rId6">
                    <a14:imgEffect>
                      <a14:backgroundRemoval t="34500" b="65750" l="13000" r="86000">
                        <a14:foregroundMark x1="43000" y1="53500" x2="43000" y2="53500"/>
                        <a14:foregroundMark x1="51167" y1="51500" x2="51167" y2="51500"/>
                        <a14:foregroundMark x1="64167" y1="47000" x2="64167" y2="47000"/>
                        <a14:foregroundMark x1="71167" y1="47000" x2="71167" y2="47000"/>
                        <a14:foregroundMark x1="78667" y1="47000" x2="78667" y2="47000"/>
                        <a14:backgroundMark x1="40333" y1="49000" x2="40333" y2="49000"/>
                        <a14:backgroundMark x1="46000" y1="49000" x2="46000" y2="49000"/>
                      </a14:backgroundRemoval>
                    </a14:imgEffect>
                  </a14:imgLayer>
                </a14:imgProps>
              </a:ext>
              <a:ext uri="{28A0092B-C50C-407E-A947-70E740481C1C}">
                <a14:useLocalDpi xmlns:a14="http://schemas.microsoft.com/office/drawing/2010/main" val="0"/>
              </a:ext>
            </a:extLst>
          </a:blip>
          <a:srcRect l="13845" t="34619" r="13661" b="33734"/>
          <a:stretch/>
        </p:blipFill>
        <p:spPr bwMode="auto">
          <a:xfrm>
            <a:off x="1020698" y="3872693"/>
            <a:ext cx="540032" cy="15715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7"/>
          <a:stretch>
            <a:fillRect/>
          </a:stretch>
        </p:blipFill>
        <p:spPr>
          <a:xfrm>
            <a:off x="404263" y="3846661"/>
            <a:ext cx="513701" cy="191640"/>
          </a:xfrm>
          <a:prstGeom prst="rect">
            <a:avLst/>
          </a:prstGeom>
        </p:spPr>
      </p:pic>
      <p:pic>
        <p:nvPicPr>
          <p:cNvPr id="70" name="Picture 69"/>
          <p:cNvPicPr>
            <a:picLocks noChangeAspect="1"/>
          </p:cNvPicPr>
          <p:nvPr/>
        </p:nvPicPr>
        <p:blipFill>
          <a:blip r:embed="rId8"/>
          <a:stretch>
            <a:fillRect/>
          </a:stretch>
        </p:blipFill>
        <p:spPr>
          <a:xfrm>
            <a:off x="1188060" y="4148286"/>
            <a:ext cx="1103099" cy="150135"/>
          </a:xfrm>
          <a:prstGeom prst="rect">
            <a:avLst/>
          </a:prstGeom>
        </p:spPr>
      </p:pic>
      <p:pic>
        <p:nvPicPr>
          <p:cNvPr id="25" name="Picture 2" descr="Image result for intuit logo png">
            <a:extLst>
              <a:ext uri="{FF2B5EF4-FFF2-40B4-BE49-F238E27FC236}">
                <a16:creationId xmlns:a16="http://schemas.microsoft.com/office/drawing/2014/main" id="{710C300A-9576-4EDE-9CF5-EDB09E3624C6}"/>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455259" y="3011903"/>
            <a:ext cx="769761" cy="22518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D22B544-B886-4ABE-B9B6-1A1AEA03F085}"/>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31" name="Rectangle 30">
            <a:extLst>
              <a:ext uri="{FF2B5EF4-FFF2-40B4-BE49-F238E27FC236}">
                <a16:creationId xmlns:a16="http://schemas.microsoft.com/office/drawing/2014/main" id="{E530D029-80C3-4085-BE7C-C02BA815E8CD}"/>
              </a:ext>
            </a:extLst>
          </p:cNvPr>
          <p:cNvSpPr/>
          <p:nvPr/>
        </p:nvSpPr>
        <p:spPr>
          <a:xfrm>
            <a:off x="457200" y="1477695"/>
            <a:ext cx="3901440" cy="1246495"/>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mn-ea"/>
                <a:cs typeface="+mn-cs"/>
              </a:rPr>
              <a:t>“At </a:t>
            </a:r>
            <a:r>
              <a:rPr kumimoji="0" lang="en-US" sz="900" b="0" i="0" u="none" strike="noStrike" kern="1200" cap="none" spc="0" normalizeH="0" baseline="0" noProof="0" dirty="0" err="1">
                <a:ln>
                  <a:noFill/>
                </a:ln>
                <a:solidFill>
                  <a:srgbClr val="FFFFFF"/>
                </a:solidFill>
                <a:effectLst/>
                <a:uLnTx/>
                <a:uFillTx/>
                <a:latin typeface="Amazon Ember"/>
                <a:ea typeface="+mn-ea"/>
                <a:cs typeface="+mn-cs"/>
              </a:rPr>
              <a:t>CasaOne</a:t>
            </a:r>
            <a:r>
              <a:rPr kumimoji="0" lang="en-US" sz="900" b="0" i="0" u="none" strike="noStrike" kern="1200" cap="none" spc="0" normalizeH="0" baseline="0" noProof="0" dirty="0">
                <a:ln>
                  <a:noFill/>
                </a:ln>
                <a:solidFill>
                  <a:srgbClr val="FFFFFF"/>
                </a:solidFill>
                <a:effectLst/>
                <a:uLnTx/>
                <a:uFillTx/>
                <a:latin typeface="Amazon Ember"/>
                <a:ea typeface="+mn-ea"/>
                <a:cs typeface="+mn-cs"/>
              </a:rPr>
              <a:t>, we make sure our customers get access to their furniture </a:t>
            </a:r>
            <a:br>
              <a:rPr kumimoji="0" lang="en-US" sz="900" b="0" i="0" u="none" strike="noStrike" kern="1200" cap="none" spc="0" normalizeH="0" baseline="0" noProof="0" dirty="0">
                <a:ln>
                  <a:noFill/>
                </a:ln>
                <a:solidFill>
                  <a:srgbClr val="FFFFFF"/>
                </a:solidFill>
                <a:effectLst/>
                <a:uLnTx/>
                <a:uFillTx/>
                <a:latin typeface="Amazon Ember"/>
                <a:ea typeface="+mn-ea"/>
                <a:cs typeface="+mn-cs"/>
              </a:rPr>
            </a:br>
            <a:r>
              <a:rPr kumimoji="0" lang="en-US" sz="900" b="0" i="0" u="none" strike="noStrike" kern="1200" cap="none" spc="0" normalizeH="0" baseline="0" noProof="0" dirty="0">
                <a:ln>
                  <a:noFill/>
                </a:ln>
                <a:solidFill>
                  <a:srgbClr val="FFFFFF"/>
                </a:solidFill>
                <a:effectLst/>
                <a:uLnTx/>
                <a:uFillTx/>
                <a:latin typeface="Amazon Ember"/>
                <a:ea typeface="+mn-ea"/>
                <a:cs typeface="+mn-cs"/>
              </a:rPr>
              <a:t>in a few business days. In order to better predict how many couches </a:t>
            </a:r>
            <a:r>
              <a:rPr kumimoji="0" lang="en-US" sz="900" b="0" i="0" u="none" strike="noStrike" kern="1200" cap="none" spc="0" normalizeH="0" baseline="0" noProof="0" dirty="0" err="1">
                <a:ln>
                  <a:noFill/>
                </a:ln>
                <a:solidFill>
                  <a:srgbClr val="FFFFFF"/>
                </a:solidFill>
                <a:effectLst/>
                <a:uLnTx/>
                <a:uFillTx/>
                <a:latin typeface="Amazon Ember"/>
                <a:ea typeface="+mn-ea"/>
                <a:cs typeface="+mn-cs"/>
              </a:rPr>
              <a:t>CasaOne</a:t>
            </a:r>
            <a:r>
              <a:rPr kumimoji="0" lang="en-US" sz="900" b="0" i="0" u="none" strike="noStrike" kern="1200" cap="none" spc="0" normalizeH="0" baseline="0" noProof="0" dirty="0">
                <a:ln>
                  <a:noFill/>
                </a:ln>
                <a:solidFill>
                  <a:srgbClr val="FFFFFF"/>
                </a:solidFill>
                <a:effectLst/>
                <a:uLnTx/>
                <a:uFillTx/>
                <a:latin typeface="Amazon Ember"/>
                <a:ea typeface="+mn-ea"/>
                <a:cs typeface="+mn-cs"/>
              </a:rPr>
              <a:t> customers might rent in the Bay Area or how many coffee </a:t>
            </a:r>
            <a:br>
              <a:rPr kumimoji="0" lang="en-US" sz="900" b="0" i="0" u="none" strike="noStrike" kern="1200" cap="none" spc="0" normalizeH="0" baseline="0" noProof="0" dirty="0">
                <a:ln>
                  <a:noFill/>
                </a:ln>
                <a:solidFill>
                  <a:srgbClr val="FFFFFF"/>
                </a:solidFill>
                <a:effectLst/>
                <a:uLnTx/>
                <a:uFillTx/>
                <a:latin typeface="Amazon Ember"/>
                <a:ea typeface="+mn-ea"/>
                <a:cs typeface="+mn-cs"/>
              </a:rPr>
            </a:br>
            <a:r>
              <a:rPr kumimoji="0" lang="en-US" sz="900" b="0" i="0" u="none" strike="noStrike" kern="1200" cap="none" spc="0" normalizeH="0" baseline="0" noProof="0" dirty="0">
                <a:ln>
                  <a:noFill/>
                </a:ln>
                <a:solidFill>
                  <a:srgbClr val="FFFFFF"/>
                </a:solidFill>
                <a:effectLst/>
                <a:uLnTx/>
                <a:uFillTx/>
                <a:latin typeface="Amazon Ember"/>
                <a:ea typeface="+mn-ea"/>
                <a:cs typeface="+mn-cs"/>
              </a:rPr>
              <a:t>tables customers might rent in NY, we leverage the capabilities of Amazon Forecast. With Amazon Forecast, our sales prediction accuracy has improved by 20% compared to our existing forecasting algorithm. This means we can stock the right products and save on purchase costs worth a few thousand dollars. Improved product selection will also lead </a:t>
            </a:r>
            <a:br>
              <a:rPr kumimoji="0" lang="en-US" sz="900" b="0" i="0" u="none" strike="noStrike" kern="1200" cap="none" spc="0" normalizeH="0" baseline="0" noProof="0" dirty="0">
                <a:ln>
                  <a:noFill/>
                </a:ln>
                <a:solidFill>
                  <a:srgbClr val="FFFFFF"/>
                </a:solidFill>
                <a:effectLst/>
                <a:uLnTx/>
                <a:uFillTx/>
                <a:latin typeface="Amazon Ember"/>
                <a:ea typeface="+mn-ea"/>
                <a:cs typeface="+mn-cs"/>
              </a:rPr>
            </a:br>
            <a:r>
              <a:rPr kumimoji="0" lang="en-US" sz="900" b="0" i="0" u="none" strike="noStrike" kern="1200" cap="none" spc="0" normalizeH="0" baseline="0" noProof="0" dirty="0">
                <a:ln>
                  <a:noFill/>
                </a:ln>
                <a:solidFill>
                  <a:srgbClr val="FFFFFF"/>
                </a:solidFill>
                <a:effectLst/>
                <a:uLnTx/>
                <a:uFillTx/>
                <a:latin typeface="Amazon Ember"/>
                <a:ea typeface="+mn-ea"/>
                <a:cs typeface="+mn-cs"/>
              </a:rPr>
              <a:t>to enhanced customer experience in the long run." </a:t>
            </a:r>
          </a:p>
        </p:txBody>
      </p:sp>
      <p:sp>
        <p:nvSpPr>
          <p:cNvPr id="32" name="Rectangle 31">
            <a:extLst>
              <a:ext uri="{FF2B5EF4-FFF2-40B4-BE49-F238E27FC236}">
                <a16:creationId xmlns:a16="http://schemas.microsoft.com/office/drawing/2014/main" id="{3A2C90D7-372D-4E08-97E1-8B54823D1470}"/>
              </a:ext>
            </a:extLst>
          </p:cNvPr>
          <p:cNvSpPr/>
          <p:nvPr/>
        </p:nvSpPr>
        <p:spPr>
          <a:xfrm>
            <a:off x="457200" y="2975350"/>
            <a:ext cx="2615184"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MADHUSUDAN KAGWAD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Co-founder and Head of Products</a:t>
            </a:r>
          </a:p>
        </p:txBody>
      </p:sp>
      <p:sp>
        <p:nvSpPr>
          <p:cNvPr id="33" name="Rectangle 32">
            <a:extLst>
              <a:ext uri="{FF2B5EF4-FFF2-40B4-BE49-F238E27FC236}">
                <a16:creationId xmlns:a16="http://schemas.microsoft.com/office/drawing/2014/main" id="{4711D2F9-EB39-412A-9725-5C863EE31064}"/>
              </a:ext>
            </a:extLst>
          </p:cNvPr>
          <p:cNvSpPr/>
          <p:nvPr/>
        </p:nvSpPr>
        <p:spPr>
          <a:xfrm>
            <a:off x="4618934" y="3872693"/>
            <a:ext cx="4484483" cy="678657"/>
          </a:xfrm>
          <a:prstGeom prst="rect">
            <a:avLst/>
          </a:prstGeom>
        </p:spPr>
        <p:txBody>
          <a:bodyPr wrap="square" numCol="1">
            <a:noAutofit/>
          </a:bodyPr>
          <a:lstStyle/>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50% more accurate forecasts with machine learning</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Reduce forecasting time from months to hours</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Create virtually any time series forecast</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Secure your business data and peace of mind</a:t>
            </a:r>
          </a:p>
        </p:txBody>
      </p:sp>
      <p:cxnSp>
        <p:nvCxnSpPr>
          <p:cNvPr id="34" name="Straight Connector 33">
            <a:extLst>
              <a:ext uri="{FF2B5EF4-FFF2-40B4-BE49-F238E27FC236}">
                <a16:creationId xmlns:a16="http://schemas.microsoft.com/office/drawing/2014/main" id="{A86A4CB2-81D1-4F2F-93D8-8455150168E6}"/>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38" name="Title 1">
            <a:extLst>
              <a:ext uri="{FF2B5EF4-FFF2-40B4-BE49-F238E27FC236}">
                <a16:creationId xmlns:a16="http://schemas.microsoft.com/office/drawing/2014/main" id="{196862D4-ADF5-4E49-A289-84A0E6291C16}"/>
              </a:ext>
            </a:extLst>
          </p:cNvPr>
          <p:cNvSpPr txBox="1">
            <a:spLocks/>
          </p:cNvSpPr>
          <p:nvPr/>
        </p:nvSpPr>
        <p:spPr>
          <a:xfrm>
            <a:off x="457200" y="285750"/>
            <a:ext cx="3901440" cy="686436"/>
          </a:xfrm>
          <a:prstGeom prst="rect">
            <a:avLst/>
          </a:prstGeom>
        </p:spPr>
        <p:txBody>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l" defTabSz="457200" rtl="0" eaLnBrk="1" fontAlgn="auto" latinLnBrk="0" hangingPunct="1">
              <a:lnSpc>
                <a:spcPct val="90000"/>
              </a:lnSpc>
              <a:spcBef>
                <a:spcPct val="0"/>
              </a:spcBef>
              <a:spcAft>
                <a:spcPts val="1125"/>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a:ea typeface="+mj-ea"/>
            </a:endParaRPr>
          </a:p>
        </p:txBody>
      </p:sp>
      <p:sp>
        <p:nvSpPr>
          <p:cNvPr id="5" name="Title 4">
            <a:extLst>
              <a:ext uri="{FF2B5EF4-FFF2-40B4-BE49-F238E27FC236}">
                <a16:creationId xmlns:a16="http://schemas.microsoft.com/office/drawing/2014/main" id="{9B32C209-4C1E-475A-90ED-15D29B6B387F}"/>
              </a:ext>
            </a:extLst>
          </p:cNvPr>
          <p:cNvSpPr>
            <a:spLocks noGrp="1"/>
          </p:cNvSpPr>
          <p:nvPr>
            <p:ph type="title"/>
          </p:nvPr>
        </p:nvSpPr>
        <p:spPr>
          <a:xfrm>
            <a:off x="457200" y="285750"/>
            <a:ext cx="3901440" cy="686436"/>
          </a:xfrm>
        </p:spPr>
        <p:txBody>
          <a:bodyPr/>
          <a:lstStyle/>
          <a:p>
            <a:r>
              <a:rPr lang="en-US" sz="2000" dirty="0"/>
              <a:t>Forecast key demand metrics faster and more accurately to meet customer demand and reduce waste</a:t>
            </a:r>
            <a:br>
              <a:rPr lang="en-US" sz="2000" dirty="0"/>
            </a:br>
            <a:endParaRPr lang="en-US" sz="2000" dirty="0"/>
          </a:p>
        </p:txBody>
      </p:sp>
      <p:pic>
        <p:nvPicPr>
          <p:cNvPr id="5124" name="Picture 4" descr="DevFactory Blog – Medium">
            <a:extLst>
              <a:ext uri="{FF2B5EF4-FFF2-40B4-BE49-F238E27FC236}">
                <a16:creationId xmlns:a16="http://schemas.microsoft.com/office/drawing/2014/main" id="{C5B52285-858A-4F8A-929B-A6E3D0F32DDD}"/>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18433" y="3822407"/>
            <a:ext cx="607496" cy="23771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CB4A280-1C16-42AD-87CC-C43D0F844B89}"/>
              </a:ext>
            </a:extLst>
          </p:cNvPr>
          <p:cNvGrpSpPr/>
          <p:nvPr/>
        </p:nvGrpSpPr>
        <p:grpSpPr>
          <a:xfrm>
            <a:off x="383072" y="4384061"/>
            <a:ext cx="1279041" cy="204958"/>
            <a:chOff x="383072" y="4379005"/>
            <a:chExt cx="1379052" cy="220984"/>
          </a:xfrm>
        </p:grpSpPr>
        <p:pic>
          <p:nvPicPr>
            <p:cNvPr id="5126" name="Picture 6">
              <a:extLst>
                <a:ext uri="{FF2B5EF4-FFF2-40B4-BE49-F238E27FC236}">
                  <a16:creationId xmlns:a16="http://schemas.microsoft.com/office/drawing/2014/main" id="{714B0E0B-C5FA-414D-B605-DAEE7C971C1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83228"/>
            <a:stretch/>
          </p:blipFill>
          <p:spPr bwMode="auto">
            <a:xfrm>
              <a:off x="383072" y="4379005"/>
              <a:ext cx="231291" cy="22098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a:extLst>
                <a:ext uri="{FF2B5EF4-FFF2-40B4-BE49-F238E27FC236}">
                  <a16:creationId xmlns:a16="http://schemas.microsoft.com/office/drawing/2014/main" id="{C0246BB1-C74F-4063-B1C8-A2C3321DE47D}"/>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16427"/>
            <a:stretch/>
          </p:blipFill>
          <p:spPr bwMode="auto">
            <a:xfrm>
              <a:off x="609599" y="4379005"/>
              <a:ext cx="1152525" cy="220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070C649-9F3F-4A13-9099-8EA7B9B0AF39}"/>
              </a:ext>
            </a:extLst>
          </p:cNvPr>
          <p:cNvGrpSpPr/>
          <p:nvPr/>
        </p:nvGrpSpPr>
        <p:grpSpPr>
          <a:xfrm>
            <a:off x="2945446" y="3975447"/>
            <a:ext cx="1011812" cy="337015"/>
            <a:chOff x="2945446" y="3975447"/>
            <a:chExt cx="1011812" cy="337015"/>
          </a:xfrm>
        </p:grpSpPr>
        <p:sp>
          <p:nvSpPr>
            <p:cNvPr id="46" name="TextBox 45">
              <a:extLst>
                <a:ext uri="{FF2B5EF4-FFF2-40B4-BE49-F238E27FC236}">
                  <a16:creationId xmlns:a16="http://schemas.microsoft.com/office/drawing/2014/main" id="{B3059AFD-DF2C-41E0-B12C-56E3BE81C6ED}"/>
                </a:ext>
              </a:extLst>
            </p:cNvPr>
            <p:cNvSpPr txBox="1"/>
            <p:nvPr/>
          </p:nvSpPr>
          <p:spPr>
            <a:xfrm>
              <a:off x="3305748" y="3975447"/>
              <a:ext cx="651510" cy="337015"/>
            </a:xfrm>
            <a:prstGeom prst="rect">
              <a:avLst/>
            </a:prstGeom>
          </p:spPr>
          <p:txBody>
            <a:bodyPr wrap="square" lIns="28575" tIns="57150" rIns="28575" bIns="57150" rtlCol="0">
              <a:spAutoFit/>
            </a:bodyPr>
            <a:lstStyle/>
            <a:p>
              <a:pPr marL="0" marR="0" lvl="0" indent="0" algn="l" defTabSz="685696" rtl="0" eaLnBrk="1" fontAlgn="auto" latinLnBrk="0" hangingPunct="1">
                <a:lnSpc>
                  <a:spcPct val="90000"/>
                </a:lnSpc>
                <a:spcBef>
                  <a:spcPts val="0"/>
                </a:spcBef>
                <a:spcAft>
                  <a:spcPts val="1125"/>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800" b="0" i="0" u="none" strike="noStrike" kern="1200" cap="none" spc="0" normalizeH="0" baseline="0" noProof="0" dirty="0">
                  <a:ln>
                    <a:noFill/>
                  </a:ln>
                  <a:solidFill>
                    <a:srgbClr val="FFFFFF"/>
                  </a:solidFill>
                  <a:effectLst/>
                  <a:uLnTx/>
                  <a:uFillTx/>
                  <a:latin typeface="Amazon Ember"/>
                  <a:ea typeface="+mn-ea"/>
                  <a:cs typeface="+mn-cs"/>
                </a:rPr>
              </a:br>
              <a:r>
                <a:rPr kumimoji="0" lang="en-US" sz="800" b="0" i="0" u="none" strike="noStrike" kern="1200" cap="none" spc="0" normalizeH="0" baseline="0" noProof="0" dirty="0">
                  <a:ln>
                    <a:noFill/>
                  </a:ln>
                  <a:solidFill>
                    <a:srgbClr val="FFFFFF"/>
                  </a:solidFill>
                  <a:effectLst/>
                  <a:uLnTx/>
                  <a:uFillTx/>
                  <a:latin typeface="Amazon Ember"/>
                  <a:ea typeface="+mn-ea"/>
                  <a:cs typeface="+mn-cs"/>
                </a:rPr>
                <a:t>Forecast</a:t>
              </a:r>
            </a:p>
          </p:txBody>
        </p:sp>
        <p:grpSp>
          <p:nvGrpSpPr>
            <p:cNvPr id="79" name="Graphic 108">
              <a:extLst>
                <a:ext uri="{FF2B5EF4-FFF2-40B4-BE49-F238E27FC236}">
                  <a16:creationId xmlns:a16="http://schemas.microsoft.com/office/drawing/2014/main" id="{00E23B34-E3FE-4259-A92F-60F3AFE546C7}"/>
                </a:ext>
              </a:extLst>
            </p:cNvPr>
            <p:cNvGrpSpPr/>
            <p:nvPr/>
          </p:nvGrpSpPr>
          <p:grpSpPr>
            <a:xfrm>
              <a:off x="2945446" y="4013548"/>
              <a:ext cx="268735" cy="251583"/>
              <a:chOff x="9432622" y="1721240"/>
              <a:chExt cx="445685" cy="417237"/>
            </a:xfrm>
            <a:solidFill>
              <a:schemeClr val="tx1"/>
            </a:solidFill>
          </p:grpSpPr>
          <p:sp>
            <p:nvSpPr>
              <p:cNvPr id="80" name="Freeform: Shape 293">
                <a:extLst>
                  <a:ext uri="{FF2B5EF4-FFF2-40B4-BE49-F238E27FC236}">
                    <a16:creationId xmlns:a16="http://schemas.microsoft.com/office/drawing/2014/main" id="{C03BC717-3DA4-4A23-8A38-748FE474701B}"/>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1" name="Freeform: Shape 294">
                <a:extLst>
                  <a:ext uri="{FF2B5EF4-FFF2-40B4-BE49-F238E27FC236}">
                    <a16:creationId xmlns:a16="http://schemas.microsoft.com/office/drawing/2014/main" id="{FEB8D2DE-EE7C-4180-BBA0-949E3A4B5608}"/>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2" name="Freeform: Shape 295">
                <a:extLst>
                  <a:ext uri="{FF2B5EF4-FFF2-40B4-BE49-F238E27FC236}">
                    <a16:creationId xmlns:a16="http://schemas.microsoft.com/office/drawing/2014/main" id="{A406221A-5A82-4A8C-99E0-530191B0E22F}"/>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296">
                <a:extLst>
                  <a:ext uri="{FF2B5EF4-FFF2-40B4-BE49-F238E27FC236}">
                    <a16:creationId xmlns:a16="http://schemas.microsoft.com/office/drawing/2014/main" id="{624CE47D-C617-4624-B0DA-ECD8A9C257F9}"/>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297">
                <a:extLst>
                  <a:ext uri="{FF2B5EF4-FFF2-40B4-BE49-F238E27FC236}">
                    <a16:creationId xmlns:a16="http://schemas.microsoft.com/office/drawing/2014/main" id="{59269884-47A7-4E0B-B3D5-392D8539D9E5}"/>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298">
                <a:extLst>
                  <a:ext uri="{FF2B5EF4-FFF2-40B4-BE49-F238E27FC236}">
                    <a16:creationId xmlns:a16="http://schemas.microsoft.com/office/drawing/2014/main" id="{FC2E9592-E03C-4C34-B9C4-F016F13AB6D8}"/>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299">
                <a:extLst>
                  <a:ext uri="{FF2B5EF4-FFF2-40B4-BE49-F238E27FC236}">
                    <a16:creationId xmlns:a16="http://schemas.microsoft.com/office/drawing/2014/main" id="{7C8F9A82-FC50-459F-937C-28D57108179D}"/>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grpSp>
      <p:pic>
        <p:nvPicPr>
          <p:cNvPr id="15" name="Picture 14">
            <a:extLst>
              <a:ext uri="{FF2B5EF4-FFF2-40B4-BE49-F238E27FC236}">
                <a16:creationId xmlns:a16="http://schemas.microsoft.com/office/drawing/2014/main" id="{49BE4E13-6281-4422-B0F0-93EF7D1C29EB}"/>
              </a:ext>
            </a:extLst>
          </p:cNvPr>
          <p:cNvPicPr>
            <a:picLocks noChangeAspect="1"/>
          </p:cNvPicPr>
          <p:nvPr/>
        </p:nvPicPr>
        <p:blipFill rotWithShape="1">
          <a:blip r:embed="rId16"/>
          <a:srcRect l="-1" r="139" b="9275"/>
          <a:stretch/>
        </p:blipFill>
        <p:spPr>
          <a:xfrm>
            <a:off x="4578351" y="1295533"/>
            <a:ext cx="4565649" cy="2370260"/>
          </a:xfrm>
          <a:prstGeom prst="rect">
            <a:avLst/>
          </a:prstGeom>
        </p:spPr>
      </p:pic>
    </p:spTree>
    <p:extLst>
      <p:ext uri="{BB962C8B-B14F-4D97-AF65-F5344CB8AC3E}">
        <p14:creationId xmlns:p14="http://schemas.microsoft.com/office/powerpoint/2010/main" val="963254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1574" y="262000"/>
            <a:ext cx="8229600" cy="435362"/>
          </a:xfrm>
        </p:spPr>
        <p:txBody>
          <a:bodyPr/>
          <a:lstStyle/>
          <a:p>
            <a:r>
              <a:rPr lang="en-US" dirty="0"/>
              <a:t>SPEAKER GUIDANCE—REMOVE THIS SLIDE</a:t>
            </a:r>
            <a:br>
              <a:rPr lang="en-US" dirty="0"/>
            </a:br>
            <a:br>
              <a:rPr lang="en-US" dirty="0"/>
            </a:br>
            <a:endParaRPr lang="en-US" dirty="0"/>
          </a:p>
        </p:txBody>
      </p:sp>
      <p:sp>
        <p:nvSpPr>
          <p:cNvPr id="3" name="Rectangle 2"/>
          <p:cNvSpPr/>
          <p:nvPr/>
        </p:nvSpPr>
        <p:spPr>
          <a:xfrm>
            <a:off x="522514" y="863590"/>
            <a:ext cx="8027720" cy="1754326"/>
          </a:xfrm>
          <a:prstGeom prst="rect">
            <a:avLst/>
          </a:prstGeom>
        </p:spPr>
        <p:txBody>
          <a:bodyPr wrap="square">
            <a:spAutoFit/>
          </a:bodyPr>
          <a:lstStyle/>
          <a:p>
            <a:r>
              <a:rPr lang="en-US" b="1" dirty="0"/>
              <a:t>200-Level Introduction to AWS Machine Learning</a:t>
            </a:r>
          </a:p>
          <a:p>
            <a:pPr marL="285750" indent="-285750">
              <a:buFont typeface="Arial" panose="020B0604020202020204" pitchFamily="34" charset="0"/>
              <a:buChar char="•"/>
            </a:pPr>
            <a:r>
              <a:rPr lang="en-US" dirty="0"/>
              <a:t>The following set of slides are meant for an introduction to AWS’s ML approach and technology with deeper dives on our technology.</a:t>
            </a:r>
          </a:p>
          <a:p>
            <a:pPr marL="285750" indent="-285750">
              <a:buFont typeface="Arial" panose="020B0604020202020204" pitchFamily="34" charset="0"/>
              <a:buChar char="•"/>
            </a:pPr>
            <a:r>
              <a:rPr lang="en-US" dirty="0"/>
              <a:t>Use these slides in more detailed conversations with customers about AWS’s ML capabilities. You may also pull slides to supplement the content in the 100-level deck.</a:t>
            </a:r>
          </a:p>
        </p:txBody>
      </p:sp>
    </p:spTree>
    <p:extLst>
      <p:ext uri="{BB962C8B-B14F-4D97-AF65-F5344CB8AC3E}">
        <p14:creationId xmlns:p14="http://schemas.microsoft.com/office/powerpoint/2010/main" val="2204333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3C3651-8413-4C57-85CD-CD0D1E9D9D1D}"/>
              </a:ext>
            </a:extLst>
          </p:cNvPr>
          <p:cNvSpPr>
            <a:spLocks noGrp="1"/>
          </p:cNvSpPr>
          <p:nvPr>
            <p:ph type="body" sz="quarter" idx="13"/>
          </p:nvPr>
        </p:nvSpPr>
        <p:spPr/>
        <p:txBody>
          <a:bodyPr/>
          <a:lstStyle/>
          <a:p>
            <a:r>
              <a:rPr lang="en-US" dirty="0"/>
              <a:t>Overview</a:t>
            </a:r>
          </a:p>
        </p:txBody>
      </p:sp>
      <p:sp>
        <p:nvSpPr>
          <p:cNvPr id="3" name="Text Placeholder 2">
            <a:extLst>
              <a:ext uri="{FF2B5EF4-FFF2-40B4-BE49-F238E27FC236}">
                <a16:creationId xmlns:a16="http://schemas.microsoft.com/office/drawing/2014/main" id="{F80C3B06-8042-4738-9513-111099058A43}"/>
              </a:ext>
            </a:extLst>
          </p:cNvPr>
          <p:cNvSpPr>
            <a:spLocks noGrp="1"/>
          </p:cNvSpPr>
          <p:nvPr>
            <p:ph type="body" sz="quarter" idx="14"/>
          </p:nvPr>
        </p:nvSpPr>
        <p:spPr/>
        <p:txBody>
          <a:bodyPr/>
          <a:lstStyle/>
          <a:p>
            <a:r>
              <a:rPr lang="en-US" dirty="0" err="1"/>
              <a:t>Péter</a:t>
            </a:r>
            <a:r>
              <a:rPr lang="en-US" dirty="0"/>
              <a:t> </a:t>
            </a:r>
            <a:r>
              <a:rPr lang="en-US" dirty="0" err="1"/>
              <a:t>Molnár</a:t>
            </a:r>
            <a:r>
              <a:rPr lang="en-US" dirty="0"/>
              <a:t>, February 2021</a:t>
            </a:r>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AWS Machine Learning</a:t>
            </a:r>
          </a:p>
        </p:txBody>
      </p:sp>
    </p:spTree>
    <p:extLst>
      <p:ext uri="{BB962C8B-B14F-4D97-AF65-F5344CB8AC3E}">
        <p14:creationId xmlns:p14="http://schemas.microsoft.com/office/powerpoint/2010/main" val="320403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A25E97-FE52-4CC0-829D-AAAA8BA05C28}"/>
              </a:ext>
            </a:extLst>
          </p:cNvPr>
          <p:cNvSpPr>
            <a:spLocks noGrp="1"/>
          </p:cNvSpPr>
          <p:nvPr>
            <p:ph type="body" sz="quarter" idx="13"/>
          </p:nvPr>
        </p:nvSpPr>
        <p:spPr/>
        <p:txBody>
          <a:bodyPr/>
          <a:lstStyle/>
          <a:p>
            <a:r>
              <a:rPr lang="en-US" dirty="0"/>
              <a:t>Bringing ML into your digital transformation requires a new “stack” that makes it easier to put ML to work </a:t>
            </a:r>
          </a:p>
          <a:p>
            <a:endParaRPr lang="en-US" dirty="0"/>
          </a:p>
        </p:txBody>
      </p:sp>
      <p:sp>
        <p:nvSpPr>
          <p:cNvPr id="2" name="Text Placeholder 1">
            <a:extLst>
              <a:ext uri="{FF2B5EF4-FFF2-40B4-BE49-F238E27FC236}">
                <a16:creationId xmlns:a16="http://schemas.microsoft.com/office/drawing/2014/main" id="{72F6F270-F09A-4CB5-8D68-08D79952E660}"/>
              </a:ext>
            </a:extLst>
          </p:cNvPr>
          <p:cNvSpPr>
            <a:spLocks noGrp="1"/>
          </p:cNvSpPr>
          <p:nvPr>
            <p:ph type="body" sz="quarter" idx="12"/>
          </p:nvPr>
        </p:nvSpPr>
        <p:spPr/>
        <p:txBody>
          <a:bodyPr/>
          <a:lstStyle/>
          <a:p>
            <a:r>
              <a:rPr lang="en-US" dirty="0"/>
              <a:t>Technology</a:t>
            </a:r>
          </a:p>
        </p:txBody>
      </p:sp>
    </p:spTree>
    <p:extLst>
      <p:ext uri="{BB962C8B-B14F-4D97-AF65-F5344CB8AC3E}">
        <p14:creationId xmlns:p14="http://schemas.microsoft.com/office/powerpoint/2010/main" val="371986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46531" y="930160"/>
            <a:ext cx="378309" cy="564860"/>
            <a:chOff x="1446945" y="1553618"/>
            <a:chExt cx="378311"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6945" y="1858792"/>
              <a:ext cx="378311"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00" name="Graphic 250">
            <a:extLst>
              <a:ext uri="{FF2B5EF4-FFF2-40B4-BE49-F238E27FC236}">
                <a16:creationId xmlns:a16="http://schemas.microsoft.com/office/drawing/2014/main" id="{BB7559E7-6EB0-4CD2-B22B-75C306341342}"/>
              </a:ext>
            </a:extLst>
          </p:cNvPr>
          <p:cNvGrpSpPr/>
          <p:nvPr/>
        </p:nvGrpSpPr>
        <p:grpSpPr>
          <a:xfrm>
            <a:off x="204469" y="2919276"/>
            <a:ext cx="240278" cy="239473"/>
            <a:chOff x="9831030" y="449332"/>
            <a:chExt cx="390741" cy="389432"/>
          </a:xfrm>
        </p:grpSpPr>
        <p:sp>
          <p:nvSpPr>
            <p:cNvPr id="301"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2"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3"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4"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5"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6"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7"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8"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9"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0"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1"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2"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9"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0"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1"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2"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3"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4"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5"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6"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27" name="Rectangle 326">
            <a:extLst>
              <a:ext uri="{FF2B5EF4-FFF2-40B4-BE49-F238E27FC236}">
                <a16:creationId xmlns:a16="http://schemas.microsoft.com/office/drawing/2014/main" id="{76271B44-6727-4155-9DAF-D4CBAB2B3CDE}"/>
              </a:ext>
            </a:extLst>
          </p:cNvPr>
          <p:cNvSpPr/>
          <p:nvPr/>
        </p:nvSpPr>
        <p:spPr>
          <a:xfrm>
            <a:off x="-8976" y="3176293"/>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28"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595332" y="2949346"/>
          <a:ext cx="8543369" cy="493643"/>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493643">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Detect </a:t>
                      </a:r>
                      <a:br>
                        <a:rPr lang="en-US" sz="600" b="0" dirty="0"/>
                      </a:br>
                      <a:r>
                        <a:rPr lang="en-US" sz="600" b="0" dirty="0"/>
                        <a:t>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br>
                        <a:rPr lang="en-US" sz="600" b="0" dirty="0"/>
                      </a:b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329" name="Rectangle 328">
            <a:extLst>
              <a:ext uri="{FF2B5EF4-FFF2-40B4-BE49-F238E27FC236}">
                <a16:creationId xmlns:a16="http://schemas.microsoft.com/office/drawing/2014/main" id="{505D9F68-BABD-4545-994F-D61EE93EC172}"/>
              </a:ext>
            </a:extLst>
          </p:cNvPr>
          <p:cNvSpPr/>
          <p:nvPr/>
        </p:nvSpPr>
        <p:spPr>
          <a:xfrm>
            <a:off x="992188" y="2847622"/>
            <a:ext cx="7587734" cy="635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cxnSp>
        <p:nvCxnSpPr>
          <p:cNvPr id="330" name="Straight Connector 329">
            <a:extLst>
              <a:ext uri="{FF2B5EF4-FFF2-40B4-BE49-F238E27FC236}">
                <a16:creationId xmlns:a16="http://schemas.microsoft.com/office/drawing/2014/main" id="{6DF1551D-D8B0-4546-BAE7-25F95ADFB7AF}"/>
              </a:ext>
            </a:extLst>
          </p:cNvPr>
          <p:cNvCxnSpPr>
            <a:cxnSpLocks/>
          </p:cNvCxnSpPr>
          <p:nvPr/>
        </p:nvCxnSpPr>
        <p:spPr>
          <a:xfrm>
            <a:off x="1366592" y="3630325"/>
            <a:ext cx="6953249"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Label…">
            <a:extLst>
              <a:ext uri="{FF2B5EF4-FFF2-40B4-BE49-F238E27FC236}">
                <a16:creationId xmlns:a16="http://schemas.microsoft.com/office/drawing/2014/main" id="{4633C859-B514-A649-A477-4213FADC1758}"/>
              </a:ext>
            </a:extLst>
          </p:cNvPr>
          <p:cNvSpPr txBox="1"/>
          <p:nvPr/>
        </p:nvSpPr>
        <p:spPr>
          <a:xfrm>
            <a:off x="3727112" y="3578529"/>
            <a:ext cx="2227848" cy="121182"/>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a:defRPr/>
            </a:pPr>
            <a:r>
              <a:rPr lang="en-US" sz="625" b="0" dirty="0">
                <a:solidFill>
                  <a:srgbClr val="FF9900"/>
                </a:solidFill>
                <a:latin typeface="+mn-lt"/>
              </a:rPr>
              <a:t>NEW:</a:t>
            </a:r>
            <a:r>
              <a:rPr lang="en-US" sz="675" b="0" dirty="0">
                <a:solidFill>
                  <a:srgbClr val="FF9900"/>
                </a:solidFill>
                <a:latin typeface="Amazon Ember"/>
              </a:rPr>
              <a:t> </a:t>
            </a:r>
            <a:r>
              <a:rPr lang="en-US" sz="625" b="0" dirty="0">
                <a:solidFill>
                  <a:prstClr val="white"/>
                </a:solidFill>
                <a:latin typeface="+mn-lt"/>
              </a:rPr>
              <a:t>Model management for edge devices</a:t>
            </a:r>
            <a:endParaRPr lang="en-US" sz="688" b="0" dirty="0">
              <a:solidFill>
                <a:prstClr val="white"/>
              </a:solidFill>
              <a:latin typeface="+mn-lt"/>
            </a:endParaRPr>
          </a:p>
        </p:txBody>
      </p:sp>
      <p:sp>
        <p:nvSpPr>
          <p:cNvPr id="332" name="SAGEMAKER STUDIO IDE">
            <a:extLst>
              <a:ext uri="{FF2B5EF4-FFF2-40B4-BE49-F238E27FC236}">
                <a16:creationId xmlns:a16="http://schemas.microsoft.com/office/drawing/2014/main" id="{FF6A8821-2D04-9E4A-9B5C-08711108304F}"/>
              </a:ext>
            </a:extLst>
          </p:cNvPr>
          <p:cNvSpPr txBox="1"/>
          <p:nvPr/>
        </p:nvSpPr>
        <p:spPr>
          <a:xfrm>
            <a:off x="4008134" y="3417230"/>
            <a:ext cx="1637345" cy="113488"/>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625" spc="0" dirty="0">
                <a:solidFill>
                  <a:srgbClr val="F19C39"/>
                </a:solidFill>
                <a:latin typeface="+mn-lt"/>
                <a:sym typeface="Amazon Ember Thin"/>
              </a:rPr>
              <a:t>NEW:</a:t>
            </a:r>
            <a:r>
              <a:rPr lang="en-US" sz="625" spc="0" dirty="0">
                <a:latin typeface="+mn-lt"/>
                <a:sym typeface="Amazon Ember Thin"/>
              </a:rPr>
              <a:t> SageMaker JumpStart</a:t>
            </a:r>
          </a:p>
        </p:txBody>
      </p:sp>
      <p:cxnSp>
        <p:nvCxnSpPr>
          <p:cNvPr id="333" name="Straight Connector 332">
            <a:extLst>
              <a:ext uri="{FF2B5EF4-FFF2-40B4-BE49-F238E27FC236}">
                <a16:creationId xmlns:a16="http://schemas.microsoft.com/office/drawing/2014/main" id="{FFD079FF-F215-DD4B-B47E-A4AB2FCA9B82}"/>
              </a:ext>
            </a:extLst>
          </p:cNvPr>
          <p:cNvCxnSpPr/>
          <p:nvPr/>
        </p:nvCxnSpPr>
        <p:spPr>
          <a:xfrm flipV="1">
            <a:off x="1366591" y="3549955"/>
            <a:ext cx="0" cy="80371"/>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21D9D78C-783B-F344-B2D1-4A845629A3A8}"/>
              </a:ext>
            </a:extLst>
          </p:cNvPr>
          <p:cNvCxnSpPr>
            <a:cxnSpLocks/>
          </p:cNvCxnSpPr>
          <p:nvPr/>
        </p:nvCxnSpPr>
        <p:spPr>
          <a:xfrm flipV="1">
            <a:off x="8319840" y="3557280"/>
            <a:ext cx="0" cy="80371"/>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5" name="SAGEMAKER STUDIO IDE">
            <a:extLst>
              <a:ext uri="{FF2B5EF4-FFF2-40B4-BE49-F238E27FC236}">
                <a16:creationId xmlns:a16="http://schemas.microsoft.com/office/drawing/2014/main" id="{7F43A36E-33F0-F648-AC7F-3DDC43A8F89F}"/>
              </a:ext>
            </a:extLst>
          </p:cNvPr>
          <p:cNvSpPr txBox="1"/>
          <p:nvPr/>
        </p:nvSpPr>
        <p:spPr>
          <a:xfrm>
            <a:off x="4091164" y="2784607"/>
            <a:ext cx="1458879" cy="13855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latin typeface="+mn-lt"/>
                <a:sym typeface="Amazon Ember Thin"/>
              </a:rPr>
              <a:t>SAGEMAKER STUDIO IDE</a:t>
            </a:r>
          </a:p>
        </p:txBody>
      </p:sp>
    </p:spTree>
    <p:extLst>
      <p:ext uri="{BB962C8B-B14F-4D97-AF65-F5344CB8AC3E}">
        <p14:creationId xmlns:p14="http://schemas.microsoft.com/office/powerpoint/2010/main" val="2058013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46531" y="930160"/>
            <a:ext cx="378309" cy="564860"/>
            <a:chOff x="1446945" y="1553618"/>
            <a:chExt cx="378311"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6945" y="1858792"/>
              <a:ext cx="378311"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00" name="Graphic 250">
            <a:extLst>
              <a:ext uri="{FF2B5EF4-FFF2-40B4-BE49-F238E27FC236}">
                <a16:creationId xmlns:a16="http://schemas.microsoft.com/office/drawing/2014/main" id="{BB7559E7-6EB0-4CD2-B22B-75C306341342}"/>
              </a:ext>
            </a:extLst>
          </p:cNvPr>
          <p:cNvGrpSpPr/>
          <p:nvPr/>
        </p:nvGrpSpPr>
        <p:grpSpPr>
          <a:xfrm>
            <a:off x="204469" y="2919276"/>
            <a:ext cx="240278" cy="239473"/>
            <a:chOff x="9831030" y="449332"/>
            <a:chExt cx="390741" cy="389432"/>
          </a:xfrm>
        </p:grpSpPr>
        <p:sp>
          <p:nvSpPr>
            <p:cNvPr id="301"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2"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3"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4"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5"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6"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7"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8"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9"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0"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1"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2"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9"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0"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1"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2"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3"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4"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5"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6"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27" name="Rectangle 326">
            <a:extLst>
              <a:ext uri="{FF2B5EF4-FFF2-40B4-BE49-F238E27FC236}">
                <a16:creationId xmlns:a16="http://schemas.microsoft.com/office/drawing/2014/main" id="{76271B44-6727-4155-9DAF-D4CBAB2B3CDE}"/>
              </a:ext>
            </a:extLst>
          </p:cNvPr>
          <p:cNvSpPr/>
          <p:nvPr/>
        </p:nvSpPr>
        <p:spPr>
          <a:xfrm>
            <a:off x="-8976" y="3176293"/>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28"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595332" y="2949346"/>
          <a:ext cx="8543369" cy="493643"/>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493643">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Detect </a:t>
                      </a:r>
                      <a:br>
                        <a:rPr lang="en-US" sz="600" b="0" dirty="0"/>
                      </a:br>
                      <a:r>
                        <a:rPr lang="en-US" sz="600" b="0" dirty="0"/>
                        <a:t>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br>
                        <a:rPr lang="en-US" sz="600" b="0" dirty="0"/>
                      </a:b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329" name="Rectangle 328">
            <a:extLst>
              <a:ext uri="{FF2B5EF4-FFF2-40B4-BE49-F238E27FC236}">
                <a16:creationId xmlns:a16="http://schemas.microsoft.com/office/drawing/2014/main" id="{505D9F68-BABD-4545-994F-D61EE93EC172}"/>
              </a:ext>
            </a:extLst>
          </p:cNvPr>
          <p:cNvSpPr/>
          <p:nvPr/>
        </p:nvSpPr>
        <p:spPr>
          <a:xfrm>
            <a:off x="992188" y="2847622"/>
            <a:ext cx="7587734" cy="635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cxnSp>
        <p:nvCxnSpPr>
          <p:cNvPr id="330" name="Straight Connector 329">
            <a:extLst>
              <a:ext uri="{FF2B5EF4-FFF2-40B4-BE49-F238E27FC236}">
                <a16:creationId xmlns:a16="http://schemas.microsoft.com/office/drawing/2014/main" id="{6DF1551D-D8B0-4546-BAE7-25F95ADFB7AF}"/>
              </a:ext>
            </a:extLst>
          </p:cNvPr>
          <p:cNvCxnSpPr>
            <a:cxnSpLocks/>
          </p:cNvCxnSpPr>
          <p:nvPr/>
        </p:nvCxnSpPr>
        <p:spPr>
          <a:xfrm>
            <a:off x="1366592" y="3630325"/>
            <a:ext cx="6953249"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Label…">
            <a:extLst>
              <a:ext uri="{FF2B5EF4-FFF2-40B4-BE49-F238E27FC236}">
                <a16:creationId xmlns:a16="http://schemas.microsoft.com/office/drawing/2014/main" id="{4633C859-B514-A649-A477-4213FADC1758}"/>
              </a:ext>
            </a:extLst>
          </p:cNvPr>
          <p:cNvSpPr txBox="1"/>
          <p:nvPr/>
        </p:nvSpPr>
        <p:spPr>
          <a:xfrm>
            <a:off x="3727112" y="3578529"/>
            <a:ext cx="2227848" cy="121182"/>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a:defRPr/>
            </a:pPr>
            <a:r>
              <a:rPr lang="en-US" sz="625" b="0" dirty="0">
                <a:solidFill>
                  <a:srgbClr val="FF9900"/>
                </a:solidFill>
                <a:latin typeface="+mn-lt"/>
              </a:rPr>
              <a:t>NEW:</a:t>
            </a:r>
            <a:r>
              <a:rPr lang="en-US" sz="675" b="0" dirty="0">
                <a:solidFill>
                  <a:srgbClr val="FF9900"/>
                </a:solidFill>
                <a:latin typeface="Amazon Ember"/>
              </a:rPr>
              <a:t> </a:t>
            </a:r>
            <a:r>
              <a:rPr lang="en-US" sz="625" b="0" dirty="0">
                <a:solidFill>
                  <a:prstClr val="white"/>
                </a:solidFill>
                <a:latin typeface="+mn-lt"/>
              </a:rPr>
              <a:t>Model management for edge devices</a:t>
            </a:r>
            <a:endParaRPr lang="en-US" sz="688" b="0" dirty="0">
              <a:solidFill>
                <a:prstClr val="white"/>
              </a:solidFill>
              <a:latin typeface="+mn-lt"/>
            </a:endParaRPr>
          </a:p>
        </p:txBody>
      </p:sp>
      <p:sp>
        <p:nvSpPr>
          <p:cNvPr id="332" name="SAGEMAKER STUDIO IDE">
            <a:extLst>
              <a:ext uri="{FF2B5EF4-FFF2-40B4-BE49-F238E27FC236}">
                <a16:creationId xmlns:a16="http://schemas.microsoft.com/office/drawing/2014/main" id="{FF6A8821-2D04-9E4A-9B5C-08711108304F}"/>
              </a:ext>
            </a:extLst>
          </p:cNvPr>
          <p:cNvSpPr txBox="1"/>
          <p:nvPr/>
        </p:nvSpPr>
        <p:spPr>
          <a:xfrm>
            <a:off x="4008134" y="3417230"/>
            <a:ext cx="1637345" cy="113488"/>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625" spc="0" dirty="0">
                <a:solidFill>
                  <a:srgbClr val="F19C39"/>
                </a:solidFill>
                <a:latin typeface="+mn-lt"/>
                <a:sym typeface="Amazon Ember Thin"/>
              </a:rPr>
              <a:t>NEW:</a:t>
            </a:r>
            <a:r>
              <a:rPr lang="en-US" sz="625" spc="0" dirty="0">
                <a:latin typeface="+mn-lt"/>
                <a:sym typeface="Amazon Ember Thin"/>
              </a:rPr>
              <a:t> SageMaker JumpStart</a:t>
            </a:r>
          </a:p>
        </p:txBody>
      </p:sp>
      <p:cxnSp>
        <p:nvCxnSpPr>
          <p:cNvPr id="333" name="Straight Connector 332">
            <a:extLst>
              <a:ext uri="{FF2B5EF4-FFF2-40B4-BE49-F238E27FC236}">
                <a16:creationId xmlns:a16="http://schemas.microsoft.com/office/drawing/2014/main" id="{FFD079FF-F215-DD4B-B47E-A4AB2FCA9B82}"/>
              </a:ext>
            </a:extLst>
          </p:cNvPr>
          <p:cNvCxnSpPr/>
          <p:nvPr/>
        </p:nvCxnSpPr>
        <p:spPr>
          <a:xfrm flipV="1">
            <a:off x="1366591" y="3549955"/>
            <a:ext cx="0" cy="80371"/>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21D9D78C-783B-F344-B2D1-4A845629A3A8}"/>
              </a:ext>
            </a:extLst>
          </p:cNvPr>
          <p:cNvCxnSpPr>
            <a:cxnSpLocks/>
          </p:cNvCxnSpPr>
          <p:nvPr/>
        </p:nvCxnSpPr>
        <p:spPr>
          <a:xfrm flipV="1">
            <a:off x="8319840" y="3557280"/>
            <a:ext cx="0" cy="80371"/>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5" name="SAGEMAKER STUDIO IDE">
            <a:extLst>
              <a:ext uri="{FF2B5EF4-FFF2-40B4-BE49-F238E27FC236}">
                <a16:creationId xmlns:a16="http://schemas.microsoft.com/office/drawing/2014/main" id="{7F43A36E-33F0-F648-AC7F-3DDC43A8F89F}"/>
              </a:ext>
            </a:extLst>
          </p:cNvPr>
          <p:cNvSpPr txBox="1"/>
          <p:nvPr/>
        </p:nvSpPr>
        <p:spPr>
          <a:xfrm>
            <a:off x="4091164" y="2784607"/>
            <a:ext cx="1458879" cy="13855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latin typeface="+mn-lt"/>
                <a:sym typeface="Amazon Ember Thin"/>
              </a:rPr>
              <a:t>SAGEMAKER STUDIO IDE</a:t>
            </a:r>
          </a:p>
        </p:txBody>
      </p:sp>
      <p:sp>
        <p:nvSpPr>
          <p:cNvPr id="266" name="Rectangle 265">
            <a:extLst>
              <a:ext uri="{FF2B5EF4-FFF2-40B4-BE49-F238E27FC236}">
                <a16:creationId xmlns:a16="http://schemas.microsoft.com/office/drawing/2014/main" id="{A0CAD47E-722F-4FE3-859F-36A8C11DBF37}"/>
              </a:ext>
            </a:extLst>
          </p:cNvPr>
          <p:cNvSpPr/>
          <p:nvPr/>
        </p:nvSpPr>
        <p:spPr>
          <a:xfrm>
            <a:off x="-5300" y="706526"/>
            <a:ext cx="9143999" cy="3022774"/>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105578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70573"/>
            <a:ext cx="3984035" cy="1402354"/>
          </a:xfrm>
        </p:spPr>
        <p:txBody>
          <a:bodyPr/>
          <a:lstStyle/>
          <a:p>
            <a:r>
              <a:rPr lang="en-US" dirty="0"/>
              <a:t>Inf1 instances are built from the ground up by AWS to provide high performance,  cost-effective inference</a:t>
            </a:r>
          </a:p>
        </p:txBody>
      </p:sp>
      <p:sp>
        <p:nvSpPr>
          <p:cNvPr id="251" name="Rectangle: Top Corners Rounded 250">
            <a:extLst>
              <a:ext uri="{FF2B5EF4-FFF2-40B4-BE49-F238E27FC236}">
                <a16:creationId xmlns:a16="http://schemas.microsoft.com/office/drawing/2014/main" id="{84ABC1E2-117C-41CC-989E-7757BB63F016}"/>
              </a:ext>
            </a:extLst>
          </p:cNvPr>
          <p:cNvSpPr/>
          <p:nvPr/>
        </p:nvSpPr>
        <p:spPr>
          <a:xfrm rot="5400000">
            <a:off x="1943504" y="1780846"/>
            <a:ext cx="455613" cy="4342621"/>
          </a:xfrm>
          <a:prstGeom prst="round2SameRect">
            <a:avLst>
              <a:gd name="adj1" fmla="val 50000"/>
              <a:gd name="adj2" fmla="val 0"/>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r>
              <a:rPr lang="en-US" sz="1200" b="1" dirty="0">
                <a:solidFill>
                  <a:schemeClr val="bg1"/>
                </a:solidFill>
                <a:hlinkClick r:id="rId3">
                  <a:extLst>
                    <a:ext uri="{A12FA001-AC4F-418D-AE19-62706E023703}">
                      <ahyp:hlinkClr xmlns:ahyp="http://schemas.microsoft.com/office/drawing/2018/hyperlinkcolor" val="tx"/>
                    </a:ext>
                  </a:extLst>
                </a:hlinkClick>
              </a:rPr>
              <a:t>https://aws.amazon.com/ec2/instance-types/inf1</a:t>
            </a:r>
            <a:endParaRPr lang="en-US" sz="1200" b="1" dirty="0">
              <a:solidFill>
                <a:schemeClr val="bg1"/>
              </a:solidFill>
            </a:endParaRPr>
          </a:p>
        </p:txBody>
      </p:sp>
      <p:grpSp>
        <p:nvGrpSpPr>
          <p:cNvPr id="258" name="Group 257">
            <a:extLst>
              <a:ext uri="{FF2B5EF4-FFF2-40B4-BE49-F238E27FC236}">
                <a16:creationId xmlns:a16="http://schemas.microsoft.com/office/drawing/2014/main" id="{8CFF10A6-6F87-40C8-836B-4242941AC824}"/>
              </a:ext>
            </a:extLst>
          </p:cNvPr>
          <p:cNvGrpSpPr/>
          <p:nvPr/>
        </p:nvGrpSpPr>
        <p:grpSpPr>
          <a:xfrm>
            <a:off x="4804282" y="230272"/>
            <a:ext cx="4000082" cy="4135705"/>
            <a:chOff x="4898286" y="230272"/>
            <a:chExt cx="4000082" cy="4135705"/>
          </a:xfrm>
        </p:grpSpPr>
        <p:sp>
          <p:nvSpPr>
            <p:cNvPr id="24" name="Rectangle 23"/>
            <p:cNvSpPr/>
            <p:nvPr/>
          </p:nvSpPr>
          <p:spPr>
            <a:xfrm>
              <a:off x="5056495" y="4058200"/>
              <a:ext cx="2120318" cy="307777"/>
            </a:xfrm>
            <a:prstGeom prst="rect">
              <a:avLst/>
            </a:prstGeom>
          </p:spPr>
          <p:txBody>
            <a:bodyPr wrap="square">
              <a:spAutoFit/>
            </a:bodyPr>
            <a:lstStyle/>
            <a:p>
              <a:pPr algn="ctr"/>
              <a:r>
                <a:rPr lang="en-US" sz="1400" b="1" dirty="0">
                  <a:solidFill>
                    <a:schemeClr val="accent1"/>
                  </a:solidFill>
                </a:rPr>
                <a:t>HIGH PERFORMANCE</a:t>
              </a:r>
            </a:p>
          </p:txBody>
        </p:sp>
        <p:sp>
          <p:nvSpPr>
            <p:cNvPr id="22" name="Rectangle 21"/>
            <p:cNvSpPr/>
            <p:nvPr/>
          </p:nvSpPr>
          <p:spPr>
            <a:xfrm>
              <a:off x="7400925" y="4058200"/>
              <a:ext cx="1285875" cy="307777"/>
            </a:xfrm>
            <a:prstGeom prst="rect">
              <a:avLst/>
            </a:prstGeom>
          </p:spPr>
          <p:txBody>
            <a:bodyPr wrap="square">
              <a:spAutoFit/>
            </a:bodyPr>
            <a:lstStyle/>
            <a:p>
              <a:pPr algn="ctr"/>
              <a:r>
                <a:rPr lang="en-US" sz="1400" b="1" dirty="0">
                  <a:solidFill>
                    <a:schemeClr val="accent1"/>
                  </a:solidFill>
                </a:rPr>
                <a:t>LOW COST</a:t>
              </a:r>
            </a:p>
          </p:txBody>
        </p:sp>
        <p:sp>
          <p:nvSpPr>
            <p:cNvPr id="60" name="Cross 59">
              <a:extLst>
                <a:ext uri="{FF2B5EF4-FFF2-40B4-BE49-F238E27FC236}">
                  <a16:creationId xmlns:a16="http://schemas.microsoft.com/office/drawing/2014/main" id="{5FDB9004-39BB-47CD-962F-BA3B4B2173B2}"/>
                </a:ext>
              </a:extLst>
            </p:cNvPr>
            <p:cNvSpPr/>
            <p:nvPr/>
          </p:nvSpPr>
          <p:spPr bwMode="auto">
            <a:xfrm>
              <a:off x="6680564" y="1516899"/>
              <a:ext cx="571500" cy="537883"/>
            </a:xfrm>
            <a:prstGeom prst="plus">
              <a:avLst>
                <a:gd name="adj" fmla="val 3750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B9011B93-4498-40E2-B4A1-02F15CC8829E}"/>
                </a:ext>
              </a:extLst>
            </p:cNvPr>
            <p:cNvGrpSpPr/>
            <p:nvPr/>
          </p:nvGrpSpPr>
          <p:grpSpPr>
            <a:xfrm>
              <a:off x="4898286" y="2093346"/>
              <a:ext cx="2120318" cy="995568"/>
              <a:chOff x="655484" y="3195889"/>
              <a:chExt cx="2120318" cy="995568"/>
            </a:xfrm>
          </p:grpSpPr>
          <p:sp>
            <p:nvSpPr>
              <p:cNvPr id="18" name="Rectangle 17"/>
              <p:cNvSpPr/>
              <p:nvPr/>
            </p:nvSpPr>
            <p:spPr>
              <a:xfrm>
                <a:off x="655484" y="3869729"/>
                <a:ext cx="2120318" cy="321728"/>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AWS Custom 2nd Gen Intel</a:t>
                </a:r>
                <a:br>
                  <a:rPr lang="en-US" sz="1100" dirty="0"/>
                </a:br>
                <a:r>
                  <a:rPr lang="en-US" sz="1100" dirty="0"/>
                  <a:t>Xeon Scalable Processors</a:t>
                </a:r>
              </a:p>
            </p:txBody>
          </p:sp>
          <p:grpSp>
            <p:nvGrpSpPr>
              <p:cNvPr id="14" name="Group 13">
                <a:extLst>
                  <a:ext uri="{FF2B5EF4-FFF2-40B4-BE49-F238E27FC236}">
                    <a16:creationId xmlns:a16="http://schemas.microsoft.com/office/drawing/2014/main" id="{4B89A14D-DEC7-4DEA-9BEE-01F6DE60A515}"/>
                  </a:ext>
                </a:extLst>
              </p:cNvPr>
              <p:cNvGrpSpPr/>
              <p:nvPr/>
            </p:nvGrpSpPr>
            <p:grpSpPr>
              <a:xfrm>
                <a:off x="1466117" y="3195889"/>
                <a:ext cx="499053" cy="525140"/>
                <a:chOff x="1398857" y="3054341"/>
                <a:chExt cx="633570" cy="666688"/>
              </a:xfrm>
            </p:grpSpPr>
            <p:sp>
              <p:nvSpPr>
                <p:cNvPr id="111" name="Freeform 5">
                  <a:extLst>
                    <a:ext uri="{FF2B5EF4-FFF2-40B4-BE49-F238E27FC236}">
                      <a16:creationId xmlns:a16="http://schemas.microsoft.com/office/drawing/2014/main" id="{70F07CCA-7CF2-48B0-B919-C41EA0D06DD3}"/>
                    </a:ext>
                  </a:extLst>
                </p:cNvPr>
                <p:cNvSpPr>
                  <a:spLocks/>
                </p:cNvSpPr>
                <p:nvPr/>
              </p:nvSpPr>
              <p:spPr bwMode="auto">
                <a:xfrm>
                  <a:off x="1801689" y="3102175"/>
                  <a:ext cx="36872" cy="165426"/>
                </a:xfrm>
                <a:custGeom>
                  <a:avLst/>
                  <a:gdLst>
                    <a:gd name="T0" fmla="*/ 0 w 37"/>
                    <a:gd name="T1" fmla="*/ 166 h 166"/>
                    <a:gd name="T2" fmla="*/ 0 w 37"/>
                    <a:gd name="T3" fmla="*/ 67 h 166"/>
                    <a:gd name="T4" fmla="*/ 37 w 37"/>
                    <a:gd name="T5" fmla="*/ 67 h 166"/>
                    <a:gd name="T6" fmla="*/ 37 w 37"/>
                    <a:gd name="T7" fmla="*/ 0 h 166"/>
                  </a:gdLst>
                  <a:ahLst/>
                  <a:cxnLst>
                    <a:cxn ang="0">
                      <a:pos x="T0" y="T1"/>
                    </a:cxn>
                    <a:cxn ang="0">
                      <a:pos x="T2" y="T3"/>
                    </a:cxn>
                    <a:cxn ang="0">
                      <a:pos x="T4" y="T5"/>
                    </a:cxn>
                    <a:cxn ang="0">
                      <a:pos x="T6" y="T7"/>
                    </a:cxn>
                  </a:cxnLst>
                  <a:rect l="0" t="0" r="r" b="b"/>
                  <a:pathLst>
                    <a:path w="37" h="166">
                      <a:moveTo>
                        <a:pt x="0" y="166"/>
                      </a:moveTo>
                      <a:lnTo>
                        <a:pt x="0" y="67"/>
                      </a:lnTo>
                      <a:lnTo>
                        <a:pt x="37" y="67"/>
                      </a:lnTo>
                      <a:lnTo>
                        <a:pt x="37"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2" name="Freeform 6">
                  <a:extLst>
                    <a:ext uri="{FF2B5EF4-FFF2-40B4-BE49-F238E27FC236}">
                      <a16:creationId xmlns:a16="http://schemas.microsoft.com/office/drawing/2014/main" id="{F4FFB1B2-87D1-4D39-BA70-22AF4ADAB1AD}"/>
                    </a:ext>
                  </a:extLst>
                </p:cNvPr>
                <p:cNvSpPr>
                  <a:spLocks/>
                </p:cNvSpPr>
                <p:nvPr/>
              </p:nvSpPr>
              <p:spPr bwMode="auto">
                <a:xfrm>
                  <a:off x="1717979" y="3069289"/>
                  <a:ext cx="28900" cy="198312"/>
                </a:xfrm>
                <a:custGeom>
                  <a:avLst/>
                  <a:gdLst>
                    <a:gd name="T0" fmla="*/ 29 w 29"/>
                    <a:gd name="T1" fmla="*/ 199 h 199"/>
                    <a:gd name="T2" fmla="*/ 29 w 29"/>
                    <a:gd name="T3" fmla="*/ 71 h 199"/>
                    <a:gd name="T4" fmla="*/ 0 w 29"/>
                    <a:gd name="T5" fmla="*/ 71 h 199"/>
                    <a:gd name="T6" fmla="*/ 0 w 29"/>
                    <a:gd name="T7" fmla="*/ 0 h 199"/>
                  </a:gdLst>
                  <a:ahLst/>
                  <a:cxnLst>
                    <a:cxn ang="0">
                      <a:pos x="T0" y="T1"/>
                    </a:cxn>
                    <a:cxn ang="0">
                      <a:pos x="T2" y="T3"/>
                    </a:cxn>
                    <a:cxn ang="0">
                      <a:pos x="T4" y="T5"/>
                    </a:cxn>
                    <a:cxn ang="0">
                      <a:pos x="T6" y="T7"/>
                    </a:cxn>
                  </a:cxnLst>
                  <a:rect l="0" t="0" r="r" b="b"/>
                  <a:pathLst>
                    <a:path w="29" h="199">
                      <a:moveTo>
                        <a:pt x="29" y="199"/>
                      </a:moveTo>
                      <a:lnTo>
                        <a:pt x="29" y="71"/>
                      </a:lnTo>
                      <a:lnTo>
                        <a:pt x="0" y="71"/>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3" name="Freeform 7">
                  <a:extLst>
                    <a:ext uri="{FF2B5EF4-FFF2-40B4-BE49-F238E27FC236}">
                      <a16:creationId xmlns:a16="http://schemas.microsoft.com/office/drawing/2014/main" id="{2D5BDC66-680D-4D21-A6CA-D0E1BD545238}"/>
                    </a:ext>
                  </a:extLst>
                </p:cNvPr>
                <p:cNvSpPr>
                  <a:spLocks/>
                </p:cNvSpPr>
                <p:nvPr/>
              </p:nvSpPr>
              <p:spPr bwMode="auto">
                <a:xfrm>
                  <a:off x="1613342" y="3090217"/>
                  <a:ext cx="54810" cy="177385"/>
                </a:xfrm>
                <a:custGeom>
                  <a:avLst/>
                  <a:gdLst>
                    <a:gd name="T0" fmla="*/ 17 w 55"/>
                    <a:gd name="T1" fmla="*/ 178 h 178"/>
                    <a:gd name="T2" fmla="*/ 17 w 55"/>
                    <a:gd name="T3" fmla="*/ 132 h 178"/>
                    <a:gd name="T4" fmla="*/ 55 w 55"/>
                    <a:gd name="T5" fmla="*/ 132 h 178"/>
                    <a:gd name="T6" fmla="*/ 55 w 55"/>
                    <a:gd name="T7" fmla="*/ 96 h 178"/>
                    <a:gd name="T8" fmla="*/ 0 w 55"/>
                    <a:gd name="T9" fmla="*/ 96 h 178"/>
                    <a:gd name="T10" fmla="*/ 0 w 55"/>
                    <a:gd name="T11" fmla="*/ 56 h 178"/>
                    <a:gd name="T12" fmla="*/ 21 w 55"/>
                    <a:gd name="T13" fmla="*/ 56 h 178"/>
                    <a:gd name="T14" fmla="*/ 21 w 55"/>
                    <a:gd name="T15" fmla="*/ 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8">
                      <a:moveTo>
                        <a:pt x="17" y="178"/>
                      </a:moveTo>
                      <a:lnTo>
                        <a:pt x="17" y="132"/>
                      </a:lnTo>
                      <a:lnTo>
                        <a:pt x="55" y="132"/>
                      </a:lnTo>
                      <a:lnTo>
                        <a:pt x="55" y="96"/>
                      </a:lnTo>
                      <a:lnTo>
                        <a:pt x="0" y="96"/>
                      </a:lnTo>
                      <a:lnTo>
                        <a:pt x="0" y="56"/>
                      </a:lnTo>
                      <a:lnTo>
                        <a:pt x="21" y="56"/>
                      </a:lnTo>
                      <a:lnTo>
                        <a:pt x="21"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4" name="Freeform 8">
                  <a:extLst>
                    <a:ext uri="{FF2B5EF4-FFF2-40B4-BE49-F238E27FC236}">
                      <a16:creationId xmlns:a16="http://schemas.microsoft.com/office/drawing/2014/main" id="{7B7CDA54-149C-46E8-B53F-4975FB713778}"/>
                    </a:ext>
                  </a:extLst>
                </p:cNvPr>
                <p:cNvSpPr>
                  <a:spLocks/>
                </p:cNvSpPr>
                <p:nvPr/>
              </p:nvSpPr>
              <p:spPr bwMode="auto">
                <a:xfrm>
                  <a:off x="1427984" y="3275574"/>
                  <a:ext cx="170409" cy="27903"/>
                </a:xfrm>
                <a:custGeom>
                  <a:avLst/>
                  <a:gdLst>
                    <a:gd name="T0" fmla="*/ 171 w 171"/>
                    <a:gd name="T1" fmla="*/ 23 h 28"/>
                    <a:gd name="T2" fmla="*/ 127 w 171"/>
                    <a:gd name="T3" fmla="*/ 23 h 28"/>
                    <a:gd name="T4" fmla="*/ 88 w 171"/>
                    <a:gd name="T5" fmla="*/ 0 h 28"/>
                    <a:gd name="T6" fmla="*/ 50 w 171"/>
                    <a:gd name="T7" fmla="*/ 0 h 28"/>
                    <a:gd name="T8" fmla="*/ 50 w 171"/>
                    <a:gd name="T9" fmla="*/ 28 h 28"/>
                    <a:gd name="T10" fmla="*/ 0 w 171"/>
                    <a:gd name="T11" fmla="*/ 28 h 28"/>
                  </a:gdLst>
                  <a:ahLst/>
                  <a:cxnLst>
                    <a:cxn ang="0">
                      <a:pos x="T0" y="T1"/>
                    </a:cxn>
                    <a:cxn ang="0">
                      <a:pos x="T2" y="T3"/>
                    </a:cxn>
                    <a:cxn ang="0">
                      <a:pos x="T4" y="T5"/>
                    </a:cxn>
                    <a:cxn ang="0">
                      <a:pos x="T6" y="T7"/>
                    </a:cxn>
                    <a:cxn ang="0">
                      <a:pos x="T8" y="T9"/>
                    </a:cxn>
                    <a:cxn ang="0">
                      <a:pos x="T10" y="T11"/>
                    </a:cxn>
                  </a:cxnLst>
                  <a:rect l="0" t="0" r="r" b="b"/>
                  <a:pathLst>
                    <a:path w="171" h="28">
                      <a:moveTo>
                        <a:pt x="171" y="23"/>
                      </a:moveTo>
                      <a:lnTo>
                        <a:pt x="127" y="23"/>
                      </a:lnTo>
                      <a:lnTo>
                        <a:pt x="88" y="0"/>
                      </a:lnTo>
                      <a:lnTo>
                        <a:pt x="50" y="0"/>
                      </a:lnTo>
                      <a:lnTo>
                        <a:pt x="50" y="28"/>
                      </a:lnTo>
                      <a:lnTo>
                        <a:pt x="0" y="28"/>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5" name="Line 9">
                  <a:extLst>
                    <a:ext uri="{FF2B5EF4-FFF2-40B4-BE49-F238E27FC236}">
                      <a16:creationId xmlns:a16="http://schemas.microsoft.com/office/drawing/2014/main" id="{CE8BA613-493C-41CE-884F-606CDD66FD64}"/>
                    </a:ext>
                  </a:extLst>
                </p:cNvPr>
                <p:cNvSpPr>
                  <a:spLocks noChangeShapeType="1"/>
                </p:cNvSpPr>
                <p:nvPr/>
              </p:nvSpPr>
              <p:spPr bwMode="auto">
                <a:xfrm flipH="1">
                  <a:off x="1466849" y="3418080"/>
                  <a:ext cx="12755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6" name="Freeform 10">
                  <a:extLst>
                    <a:ext uri="{FF2B5EF4-FFF2-40B4-BE49-F238E27FC236}">
                      <a16:creationId xmlns:a16="http://schemas.microsoft.com/office/drawing/2014/main" id="{4A60A878-B9AF-41AB-A354-73919E968F5A}"/>
                    </a:ext>
                  </a:extLst>
                </p:cNvPr>
                <p:cNvSpPr>
                  <a:spLocks/>
                </p:cNvSpPr>
                <p:nvPr/>
              </p:nvSpPr>
              <p:spPr bwMode="auto">
                <a:xfrm>
                  <a:off x="1452898" y="3474883"/>
                  <a:ext cx="145496" cy="34879"/>
                </a:xfrm>
                <a:custGeom>
                  <a:avLst/>
                  <a:gdLst>
                    <a:gd name="T0" fmla="*/ 146 w 146"/>
                    <a:gd name="T1" fmla="*/ 0 h 35"/>
                    <a:gd name="T2" fmla="*/ 71 w 146"/>
                    <a:gd name="T3" fmla="*/ 0 h 35"/>
                    <a:gd name="T4" fmla="*/ 71 w 146"/>
                    <a:gd name="T5" fmla="*/ 35 h 35"/>
                    <a:gd name="T6" fmla="*/ 0 w 146"/>
                    <a:gd name="T7" fmla="*/ 35 h 35"/>
                  </a:gdLst>
                  <a:ahLst/>
                  <a:cxnLst>
                    <a:cxn ang="0">
                      <a:pos x="T0" y="T1"/>
                    </a:cxn>
                    <a:cxn ang="0">
                      <a:pos x="T2" y="T3"/>
                    </a:cxn>
                    <a:cxn ang="0">
                      <a:pos x="T4" y="T5"/>
                    </a:cxn>
                    <a:cxn ang="0">
                      <a:pos x="T6" y="T7"/>
                    </a:cxn>
                  </a:cxnLst>
                  <a:rect l="0" t="0" r="r" b="b"/>
                  <a:pathLst>
                    <a:path w="146" h="35">
                      <a:moveTo>
                        <a:pt x="146" y="0"/>
                      </a:moveTo>
                      <a:lnTo>
                        <a:pt x="71" y="0"/>
                      </a:lnTo>
                      <a:lnTo>
                        <a:pt x="71" y="35"/>
                      </a:lnTo>
                      <a:lnTo>
                        <a:pt x="0" y="35"/>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7" name="Freeform 11">
                  <a:extLst>
                    <a:ext uri="{FF2B5EF4-FFF2-40B4-BE49-F238E27FC236}">
                      <a16:creationId xmlns:a16="http://schemas.microsoft.com/office/drawing/2014/main" id="{CE425BE5-6611-4572-90F2-107DFDA8EEE1}"/>
                    </a:ext>
                  </a:extLst>
                </p:cNvPr>
                <p:cNvSpPr>
                  <a:spLocks/>
                </p:cNvSpPr>
                <p:nvPr/>
              </p:nvSpPr>
              <p:spPr bwMode="auto">
                <a:xfrm>
                  <a:off x="1594407" y="3509762"/>
                  <a:ext cx="35876" cy="165426"/>
                </a:xfrm>
                <a:custGeom>
                  <a:avLst/>
                  <a:gdLst>
                    <a:gd name="T0" fmla="*/ 36 w 36"/>
                    <a:gd name="T1" fmla="*/ 0 h 166"/>
                    <a:gd name="T2" fmla="*/ 36 w 36"/>
                    <a:gd name="T3" fmla="*/ 93 h 166"/>
                    <a:gd name="T4" fmla="*/ 0 w 36"/>
                    <a:gd name="T5" fmla="*/ 93 h 166"/>
                    <a:gd name="T6" fmla="*/ 0 w 36"/>
                    <a:gd name="T7" fmla="*/ 166 h 166"/>
                  </a:gdLst>
                  <a:ahLst/>
                  <a:cxnLst>
                    <a:cxn ang="0">
                      <a:pos x="T0" y="T1"/>
                    </a:cxn>
                    <a:cxn ang="0">
                      <a:pos x="T2" y="T3"/>
                    </a:cxn>
                    <a:cxn ang="0">
                      <a:pos x="T4" y="T5"/>
                    </a:cxn>
                    <a:cxn ang="0">
                      <a:pos x="T6" y="T7"/>
                    </a:cxn>
                  </a:cxnLst>
                  <a:rect l="0" t="0" r="r" b="b"/>
                  <a:pathLst>
                    <a:path w="36" h="166">
                      <a:moveTo>
                        <a:pt x="36" y="0"/>
                      </a:moveTo>
                      <a:lnTo>
                        <a:pt x="36" y="93"/>
                      </a:lnTo>
                      <a:lnTo>
                        <a:pt x="0" y="93"/>
                      </a:lnTo>
                      <a:lnTo>
                        <a:pt x="0" y="166"/>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8" name="Freeform 12">
                  <a:extLst>
                    <a:ext uri="{FF2B5EF4-FFF2-40B4-BE49-F238E27FC236}">
                      <a16:creationId xmlns:a16="http://schemas.microsoft.com/office/drawing/2014/main" id="{B60D6CAF-2304-4F87-B347-502CC325795B}"/>
                    </a:ext>
                  </a:extLst>
                </p:cNvPr>
                <p:cNvSpPr>
                  <a:spLocks/>
                </p:cNvSpPr>
                <p:nvPr/>
              </p:nvSpPr>
              <p:spPr bwMode="auto">
                <a:xfrm>
                  <a:off x="1691072" y="3509762"/>
                  <a:ext cx="26907" cy="192333"/>
                </a:xfrm>
                <a:custGeom>
                  <a:avLst/>
                  <a:gdLst>
                    <a:gd name="T0" fmla="*/ 0 w 27"/>
                    <a:gd name="T1" fmla="*/ 0 h 193"/>
                    <a:gd name="T2" fmla="*/ 0 w 27"/>
                    <a:gd name="T3" fmla="*/ 130 h 193"/>
                    <a:gd name="T4" fmla="*/ 27 w 27"/>
                    <a:gd name="T5" fmla="*/ 130 h 193"/>
                    <a:gd name="T6" fmla="*/ 27 w 27"/>
                    <a:gd name="T7" fmla="*/ 193 h 193"/>
                  </a:gdLst>
                  <a:ahLst/>
                  <a:cxnLst>
                    <a:cxn ang="0">
                      <a:pos x="T0" y="T1"/>
                    </a:cxn>
                    <a:cxn ang="0">
                      <a:pos x="T2" y="T3"/>
                    </a:cxn>
                    <a:cxn ang="0">
                      <a:pos x="T4" y="T5"/>
                    </a:cxn>
                    <a:cxn ang="0">
                      <a:pos x="T6" y="T7"/>
                    </a:cxn>
                  </a:cxnLst>
                  <a:rect l="0" t="0" r="r" b="b"/>
                  <a:pathLst>
                    <a:path w="27" h="193">
                      <a:moveTo>
                        <a:pt x="0" y="0"/>
                      </a:moveTo>
                      <a:lnTo>
                        <a:pt x="0" y="130"/>
                      </a:lnTo>
                      <a:lnTo>
                        <a:pt x="27" y="130"/>
                      </a:lnTo>
                      <a:lnTo>
                        <a:pt x="27" y="193"/>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9" name="Freeform 13">
                  <a:extLst>
                    <a:ext uri="{FF2B5EF4-FFF2-40B4-BE49-F238E27FC236}">
                      <a16:creationId xmlns:a16="http://schemas.microsoft.com/office/drawing/2014/main" id="{6B482F0E-9DE0-4B92-9C33-B30C2CBD8EE2}"/>
                    </a:ext>
                  </a:extLst>
                </p:cNvPr>
                <p:cNvSpPr>
                  <a:spLocks/>
                </p:cNvSpPr>
                <p:nvPr/>
              </p:nvSpPr>
              <p:spPr bwMode="auto">
                <a:xfrm>
                  <a:off x="1769799" y="3505775"/>
                  <a:ext cx="52817" cy="173399"/>
                </a:xfrm>
                <a:custGeom>
                  <a:avLst/>
                  <a:gdLst>
                    <a:gd name="T0" fmla="*/ 36 w 53"/>
                    <a:gd name="T1" fmla="*/ 0 h 174"/>
                    <a:gd name="T2" fmla="*/ 36 w 53"/>
                    <a:gd name="T3" fmla="*/ 46 h 174"/>
                    <a:gd name="T4" fmla="*/ 0 w 53"/>
                    <a:gd name="T5" fmla="*/ 46 h 174"/>
                    <a:gd name="T6" fmla="*/ 0 w 53"/>
                    <a:gd name="T7" fmla="*/ 82 h 174"/>
                    <a:gd name="T8" fmla="*/ 53 w 53"/>
                    <a:gd name="T9" fmla="*/ 82 h 174"/>
                    <a:gd name="T10" fmla="*/ 53 w 53"/>
                    <a:gd name="T11" fmla="*/ 126 h 174"/>
                    <a:gd name="T12" fmla="*/ 30 w 53"/>
                    <a:gd name="T13" fmla="*/ 126 h 174"/>
                    <a:gd name="T14" fmla="*/ 30 w 53"/>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74">
                      <a:moveTo>
                        <a:pt x="36" y="0"/>
                      </a:moveTo>
                      <a:lnTo>
                        <a:pt x="36" y="46"/>
                      </a:lnTo>
                      <a:lnTo>
                        <a:pt x="0" y="46"/>
                      </a:lnTo>
                      <a:lnTo>
                        <a:pt x="0" y="82"/>
                      </a:lnTo>
                      <a:lnTo>
                        <a:pt x="53" y="82"/>
                      </a:lnTo>
                      <a:lnTo>
                        <a:pt x="53" y="126"/>
                      </a:lnTo>
                      <a:lnTo>
                        <a:pt x="30" y="126"/>
                      </a:lnTo>
                      <a:lnTo>
                        <a:pt x="30" y="17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0" name="Freeform 14">
                  <a:extLst>
                    <a:ext uri="{FF2B5EF4-FFF2-40B4-BE49-F238E27FC236}">
                      <a16:creationId xmlns:a16="http://schemas.microsoft.com/office/drawing/2014/main" id="{0CBE0ADE-52BE-4A21-B792-79D57B54DEB9}"/>
                    </a:ext>
                  </a:extLst>
                </p:cNvPr>
                <p:cNvSpPr>
                  <a:spLocks/>
                </p:cNvSpPr>
                <p:nvPr/>
              </p:nvSpPr>
              <p:spPr bwMode="auto">
                <a:xfrm>
                  <a:off x="1834575" y="3476876"/>
                  <a:ext cx="146492" cy="32886"/>
                </a:xfrm>
                <a:custGeom>
                  <a:avLst/>
                  <a:gdLst>
                    <a:gd name="T0" fmla="*/ 0 w 147"/>
                    <a:gd name="T1" fmla="*/ 0 h 33"/>
                    <a:gd name="T2" fmla="*/ 76 w 147"/>
                    <a:gd name="T3" fmla="*/ 0 h 33"/>
                    <a:gd name="T4" fmla="*/ 76 w 147"/>
                    <a:gd name="T5" fmla="*/ 33 h 33"/>
                    <a:gd name="T6" fmla="*/ 147 w 147"/>
                    <a:gd name="T7" fmla="*/ 33 h 33"/>
                  </a:gdLst>
                  <a:ahLst/>
                  <a:cxnLst>
                    <a:cxn ang="0">
                      <a:pos x="T0" y="T1"/>
                    </a:cxn>
                    <a:cxn ang="0">
                      <a:pos x="T2" y="T3"/>
                    </a:cxn>
                    <a:cxn ang="0">
                      <a:pos x="T4" y="T5"/>
                    </a:cxn>
                    <a:cxn ang="0">
                      <a:pos x="T6" y="T7"/>
                    </a:cxn>
                  </a:cxnLst>
                  <a:rect l="0" t="0" r="r" b="b"/>
                  <a:pathLst>
                    <a:path w="147" h="33">
                      <a:moveTo>
                        <a:pt x="0" y="0"/>
                      </a:moveTo>
                      <a:lnTo>
                        <a:pt x="76" y="0"/>
                      </a:lnTo>
                      <a:lnTo>
                        <a:pt x="76" y="33"/>
                      </a:lnTo>
                      <a:lnTo>
                        <a:pt x="147" y="33"/>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1" name="Freeform 15">
                  <a:extLst>
                    <a:ext uri="{FF2B5EF4-FFF2-40B4-BE49-F238E27FC236}">
                      <a16:creationId xmlns:a16="http://schemas.microsoft.com/office/drawing/2014/main" id="{1D0547EE-341E-4A4C-AEA7-D3A7CD25B541}"/>
                    </a:ext>
                  </a:extLst>
                </p:cNvPr>
                <p:cNvSpPr>
                  <a:spLocks/>
                </p:cNvSpPr>
                <p:nvPr/>
              </p:nvSpPr>
              <p:spPr bwMode="auto">
                <a:xfrm>
                  <a:off x="1838561" y="3357290"/>
                  <a:ext cx="96665" cy="35876"/>
                </a:xfrm>
                <a:custGeom>
                  <a:avLst/>
                  <a:gdLst>
                    <a:gd name="T0" fmla="*/ 0 w 97"/>
                    <a:gd name="T1" fmla="*/ 0 h 36"/>
                    <a:gd name="T2" fmla="*/ 26 w 97"/>
                    <a:gd name="T3" fmla="*/ 0 h 36"/>
                    <a:gd name="T4" fmla="*/ 26 w 97"/>
                    <a:gd name="T5" fmla="*/ 36 h 36"/>
                    <a:gd name="T6" fmla="*/ 97 w 97"/>
                    <a:gd name="T7" fmla="*/ 36 h 36"/>
                  </a:gdLst>
                  <a:ahLst/>
                  <a:cxnLst>
                    <a:cxn ang="0">
                      <a:pos x="T0" y="T1"/>
                    </a:cxn>
                    <a:cxn ang="0">
                      <a:pos x="T2" y="T3"/>
                    </a:cxn>
                    <a:cxn ang="0">
                      <a:pos x="T4" y="T5"/>
                    </a:cxn>
                    <a:cxn ang="0">
                      <a:pos x="T6" y="T7"/>
                    </a:cxn>
                  </a:cxnLst>
                  <a:rect l="0" t="0" r="r" b="b"/>
                  <a:pathLst>
                    <a:path w="97" h="36">
                      <a:moveTo>
                        <a:pt x="0" y="0"/>
                      </a:moveTo>
                      <a:lnTo>
                        <a:pt x="26" y="0"/>
                      </a:lnTo>
                      <a:lnTo>
                        <a:pt x="26" y="36"/>
                      </a:lnTo>
                      <a:lnTo>
                        <a:pt x="97" y="36"/>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2" name="Freeform 16">
                  <a:extLst>
                    <a:ext uri="{FF2B5EF4-FFF2-40B4-BE49-F238E27FC236}">
                      <a16:creationId xmlns:a16="http://schemas.microsoft.com/office/drawing/2014/main" id="{4B0E3EEC-194E-4972-B0DC-00E681F64640}"/>
                    </a:ext>
                  </a:extLst>
                </p:cNvPr>
                <p:cNvSpPr>
                  <a:spLocks/>
                </p:cNvSpPr>
                <p:nvPr/>
              </p:nvSpPr>
              <p:spPr bwMode="auto">
                <a:xfrm>
                  <a:off x="1834575" y="3275574"/>
                  <a:ext cx="180375" cy="22921"/>
                </a:xfrm>
                <a:custGeom>
                  <a:avLst/>
                  <a:gdLst>
                    <a:gd name="T0" fmla="*/ 0 w 181"/>
                    <a:gd name="T1" fmla="*/ 23 h 23"/>
                    <a:gd name="T2" fmla="*/ 44 w 181"/>
                    <a:gd name="T3" fmla="*/ 23 h 23"/>
                    <a:gd name="T4" fmla="*/ 86 w 181"/>
                    <a:gd name="T5" fmla="*/ 0 h 23"/>
                    <a:gd name="T6" fmla="*/ 122 w 181"/>
                    <a:gd name="T7" fmla="*/ 0 h 23"/>
                    <a:gd name="T8" fmla="*/ 122 w 181"/>
                    <a:gd name="T9" fmla="*/ 23 h 23"/>
                    <a:gd name="T10" fmla="*/ 181 w 181"/>
                    <a:gd name="T11" fmla="*/ 23 h 23"/>
                  </a:gdLst>
                  <a:ahLst/>
                  <a:cxnLst>
                    <a:cxn ang="0">
                      <a:pos x="T0" y="T1"/>
                    </a:cxn>
                    <a:cxn ang="0">
                      <a:pos x="T2" y="T3"/>
                    </a:cxn>
                    <a:cxn ang="0">
                      <a:pos x="T4" y="T5"/>
                    </a:cxn>
                    <a:cxn ang="0">
                      <a:pos x="T6" y="T7"/>
                    </a:cxn>
                    <a:cxn ang="0">
                      <a:pos x="T8" y="T9"/>
                    </a:cxn>
                    <a:cxn ang="0">
                      <a:pos x="T10" y="T11"/>
                    </a:cxn>
                  </a:cxnLst>
                  <a:rect l="0" t="0" r="r" b="b"/>
                  <a:pathLst>
                    <a:path w="181" h="23">
                      <a:moveTo>
                        <a:pt x="0" y="23"/>
                      </a:moveTo>
                      <a:lnTo>
                        <a:pt x="44" y="23"/>
                      </a:lnTo>
                      <a:lnTo>
                        <a:pt x="86" y="0"/>
                      </a:lnTo>
                      <a:lnTo>
                        <a:pt x="122" y="0"/>
                      </a:lnTo>
                      <a:lnTo>
                        <a:pt x="122" y="23"/>
                      </a:lnTo>
                      <a:lnTo>
                        <a:pt x="181" y="23"/>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3" name="Oval 17">
                  <a:extLst>
                    <a:ext uri="{FF2B5EF4-FFF2-40B4-BE49-F238E27FC236}">
                      <a16:creationId xmlns:a16="http://schemas.microsoft.com/office/drawing/2014/main" id="{D76B1A71-403B-482B-BFA5-672DBED1F10F}"/>
                    </a:ext>
                  </a:extLst>
                </p:cNvPr>
                <p:cNvSpPr>
                  <a:spLocks noChangeArrowheads="1"/>
                </p:cNvSpPr>
                <p:nvPr/>
              </p:nvSpPr>
              <p:spPr bwMode="auto">
                <a:xfrm>
                  <a:off x="1580456" y="3660240"/>
                  <a:ext cx="28900" cy="29896"/>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4" name="Freeform 18">
                  <a:extLst>
                    <a:ext uri="{FF2B5EF4-FFF2-40B4-BE49-F238E27FC236}">
                      <a16:creationId xmlns:a16="http://schemas.microsoft.com/office/drawing/2014/main" id="{09083D9D-97B3-454B-AD82-54B78827CA22}"/>
                    </a:ext>
                  </a:extLst>
                </p:cNvPr>
                <p:cNvSpPr>
                  <a:spLocks/>
                </p:cNvSpPr>
                <p:nvPr/>
              </p:nvSpPr>
              <p:spPr bwMode="auto">
                <a:xfrm>
                  <a:off x="1594407" y="3267601"/>
                  <a:ext cx="240167" cy="242160"/>
                </a:xfrm>
                <a:custGeom>
                  <a:avLst/>
                  <a:gdLst>
                    <a:gd name="T0" fmla="*/ 115 w 115"/>
                    <a:gd name="T1" fmla="*/ 106 h 116"/>
                    <a:gd name="T2" fmla="*/ 106 w 115"/>
                    <a:gd name="T3" fmla="*/ 116 h 116"/>
                    <a:gd name="T4" fmla="*/ 9 w 115"/>
                    <a:gd name="T5" fmla="*/ 116 h 116"/>
                    <a:gd name="T6" fmla="*/ 0 w 115"/>
                    <a:gd name="T7" fmla="*/ 106 h 116"/>
                    <a:gd name="T8" fmla="*/ 0 w 115"/>
                    <a:gd name="T9" fmla="*/ 10 h 116"/>
                    <a:gd name="T10" fmla="*/ 9 w 115"/>
                    <a:gd name="T11" fmla="*/ 0 h 116"/>
                    <a:gd name="T12" fmla="*/ 106 w 115"/>
                    <a:gd name="T13" fmla="*/ 0 h 116"/>
                    <a:gd name="T14" fmla="*/ 115 w 115"/>
                    <a:gd name="T15" fmla="*/ 10 h 116"/>
                    <a:gd name="T16" fmla="*/ 115 w 115"/>
                    <a:gd name="T17" fmla="*/ 106 h 116"/>
                    <a:gd name="T18" fmla="*/ 115 w 115"/>
                    <a:gd name="T19" fmla="*/ 10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6">
                      <a:moveTo>
                        <a:pt x="115" y="106"/>
                      </a:moveTo>
                      <a:cubicBezTo>
                        <a:pt x="115" y="111"/>
                        <a:pt x="111" y="116"/>
                        <a:pt x="106" y="116"/>
                      </a:cubicBezTo>
                      <a:cubicBezTo>
                        <a:pt x="9" y="116"/>
                        <a:pt x="9" y="116"/>
                        <a:pt x="9" y="116"/>
                      </a:cubicBezTo>
                      <a:cubicBezTo>
                        <a:pt x="4" y="116"/>
                        <a:pt x="0" y="111"/>
                        <a:pt x="0" y="106"/>
                      </a:cubicBezTo>
                      <a:cubicBezTo>
                        <a:pt x="0" y="10"/>
                        <a:pt x="0" y="10"/>
                        <a:pt x="0" y="10"/>
                      </a:cubicBezTo>
                      <a:cubicBezTo>
                        <a:pt x="0" y="4"/>
                        <a:pt x="4" y="0"/>
                        <a:pt x="9" y="0"/>
                      </a:cubicBezTo>
                      <a:cubicBezTo>
                        <a:pt x="106" y="0"/>
                        <a:pt x="106" y="0"/>
                        <a:pt x="106" y="0"/>
                      </a:cubicBezTo>
                      <a:cubicBezTo>
                        <a:pt x="111" y="0"/>
                        <a:pt x="115" y="4"/>
                        <a:pt x="115" y="10"/>
                      </a:cubicBezTo>
                      <a:cubicBezTo>
                        <a:pt x="115" y="106"/>
                        <a:pt x="115" y="106"/>
                        <a:pt x="115" y="106"/>
                      </a:cubicBezTo>
                      <a:cubicBezTo>
                        <a:pt x="115" y="106"/>
                        <a:pt x="115" y="106"/>
                        <a:pt x="115" y="106"/>
                      </a:cubicBezTo>
                      <a:close/>
                    </a:path>
                  </a:pathLst>
                </a:cu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5" name="Freeform 20">
                  <a:extLst>
                    <a:ext uri="{FF2B5EF4-FFF2-40B4-BE49-F238E27FC236}">
                      <a16:creationId xmlns:a16="http://schemas.microsoft.com/office/drawing/2014/main" id="{E7ECEA21-3A23-48E1-B1F8-6C74EA2F4161}"/>
                    </a:ext>
                  </a:extLst>
                </p:cNvPr>
                <p:cNvSpPr>
                  <a:spLocks/>
                </p:cNvSpPr>
                <p:nvPr/>
              </p:nvSpPr>
              <p:spPr bwMode="auto">
                <a:xfrm>
                  <a:off x="1659183" y="3326398"/>
                  <a:ext cx="117592" cy="116596"/>
                </a:xfrm>
                <a:custGeom>
                  <a:avLst/>
                  <a:gdLst>
                    <a:gd name="T0" fmla="*/ 56 w 56"/>
                    <a:gd name="T1" fmla="*/ 51 h 56"/>
                    <a:gd name="T2" fmla="*/ 52 w 56"/>
                    <a:gd name="T3" fmla="*/ 56 h 56"/>
                    <a:gd name="T4" fmla="*/ 5 w 56"/>
                    <a:gd name="T5" fmla="*/ 56 h 56"/>
                    <a:gd name="T6" fmla="*/ 0 w 56"/>
                    <a:gd name="T7" fmla="*/ 51 h 56"/>
                    <a:gd name="T8" fmla="*/ 0 w 56"/>
                    <a:gd name="T9" fmla="*/ 4 h 56"/>
                    <a:gd name="T10" fmla="*/ 5 w 56"/>
                    <a:gd name="T11" fmla="*/ 0 h 56"/>
                    <a:gd name="T12" fmla="*/ 52 w 56"/>
                    <a:gd name="T13" fmla="*/ 0 h 56"/>
                    <a:gd name="T14" fmla="*/ 56 w 56"/>
                    <a:gd name="T15" fmla="*/ 4 h 56"/>
                    <a:gd name="T16" fmla="*/ 56 w 56"/>
                    <a:gd name="T17" fmla="*/ 51 h 56"/>
                    <a:gd name="T18" fmla="*/ 56 w 56"/>
                    <a:gd name="T19" fmla="*/ 5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56" y="51"/>
                      </a:moveTo>
                      <a:cubicBezTo>
                        <a:pt x="56" y="54"/>
                        <a:pt x="55" y="56"/>
                        <a:pt x="52" y="56"/>
                      </a:cubicBezTo>
                      <a:cubicBezTo>
                        <a:pt x="5" y="56"/>
                        <a:pt x="5" y="56"/>
                        <a:pt x="5" y="56"/>
                      </a:cubicBezTo>
                      <a:cubicBezTo>
                        <a:pt x="3" y="56"/>
                        <a:pt x="0" y="54"/>
                        <a:pt x="0" y="51"/>
                      </a:cubicBezTo>
                      <a:cubicBezTo>
                        <a:pt x="0" y="4"/>
                        <a:pt x="0" y="4"/>
                        <a:pt x="0" y="4"/>
                      </a:cubicBezTo>
                      <a:cubicBezTo>
                        <a:pt x="0" y="2"/>
                        <a:pt x="3" y="0"/>
                        <a:pt x="5" y="0"/>
                      </a:cubicBezTo>
                      <a:cubicBezTo>
                        <a:pt x="52" y="0"/>
                        <a:pt x="52" y="0"/>
                        <a:pt x="52" y="0"/>
                      </a:cubicBezTo>
                      <a:cubicBezTo>
                        <a:pt x="55" y="0"/>
                        <a:pt x="56" y="2"/>
                        <a:pt x="56" y="4"/>
                      </a:cubicBezTo>
                      <a:cubicBezTo>
                        <a:pt x="56" y="51"/>
                        <a:pt x="56" y="51"/>
                        <a:pt x="56" y="51"/>
                      </a:cubicBezTo>
                      <a:cubicBezTo>
                        <a:pt x="56" y="51"/>
                        <a:pt x="56" y="51"/>
                        <a:pt x="56" y="51"/>
                      </a:cubicBezTo>
                      <a:close/>
                    </a:path>
                  </a:pathLst>
                </a:cu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6" name="Oval 21">
                  <a:extLst>
                    <a:ext uri="{FF2B5EF4-FFF2-40B4-BE49-F238E27FC236}">
                      <a16:creationId xmlns:a16="http://schemas.microsoft.com/office/drawing/2014/main" id="{3456139F-37B0-4479-8D80-6A5B91943662}"/>
                    </a:ext>
                  </a:extLst>
                </p:cNvPr>
                <p:cNvSpPr>
                  <a:spLocks noChangeArrowheads="1"/>
                </p:cNvSpPr>
                <p:nvPr/>
              </p:nvSpPr>
              <p:spPr bwMode="auto">
                <a:xfrm>
                  <a:off x="1703031" y="3690136"/>
                  <a:ext cx="29896" cy="30893"/>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7" name="Oval 22">
                  <a:extLst>
                    <a:ext uri="{FF2B5EF4-FFF2-40B4-BE49-F238E27FC236}">
                      <a16:creationId xmlns:a16="http://schemas.microsoft.com/office/drawing/2014/main" id="{4BB6F757-0A86-4795-A861-D267C8D80598}"/>
                    </a:ext>
                  </a:extLst>
                </p:cNvPr>
                <p:cNvSpPr>
                  <a:spLocks noChangeArrowheads="1"/>
                </p:cNvSpPr>
                <p:nvPr/>
              </p:nvSpPr>
              <p:spPr bwMode="auto">
                <a:xfrm>
                  <a:off x="1966119" y="3492820"/>
                  <a:ext cx="29896" cy="31889"/>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8" name="Oval 23">
                  <a:extLst>
                    <a:ext uri="{FF2B5EF4-FFF2-40B4-BE49-F238E27FC236}">
                      <a16:creationId xmlns:a16="http://schemas.microsoft.com/office/drawing/2014/main" id="{A995DDB9-2903-4D00-8D17-3509408FF8D0}"/>
                    </a:ext>
                  </a:extLst>
                </p:cNvPr>
                <p:cNvSpPr>
                  <a:spLocks noChangeArrowheads="1"/>
                </p:cNvSpPr>
                <p:nvPr/>
              </p:nvSpPr>
              <p:spPr bwMode="auto">
                <a:xfrm>
                  <a:off x="1435957" y="3494813"/>
                  <a:ext cx="30893"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9" name="Oval 24">
                  <a:extLst>
                    <a:ext uri="{FF2B5EF4-FFF2-40B4-BE49-F238E27FC236}">
                      <a16:creationId xmlns:a16="http://schemas.microsoft.com/office/drawing/2014/main" id="{0616D6EA-7555-4053-9EF3-31E8021903B2}"/>
                    </a:ext>
                  </a:extLst>
                </p:cNvPr>
                <p:cNvSpPr>
                  <a:spLocks noChangeArrowheads="1"/>
                </p:cNvSpPr>
                <p:nvPr/>
              </p:nvSpPr>
              <p:spPr bwMode="auto">
                <a:xfrm>
                  <a:off x="1413036" y="3288529"/>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0" name="Oval 25">
                  <a:extLst>
                    <a:ext uri="{FF2B5EF4-FFF2-40B4-BE49-F238E27FC236}">
                      <a16:creationId xmlns:a16="http://schemas.microsoft.com/office/drawing/2014/main" id="{AB73038B-4A4D-45B1-8D3F-6B7A8B78BB6E}"/>
                    </a:ext>
                  </a:extLst>
                </p:cNvPr>
                <p:cNvSpPr>
                  <a:spLocks noChangeArrowheads="1"/>
                </p:cNvSpPr>
                <p:nvPr/>
              </p:nvSpPr>
              <p:spPr bwMode="auto">
                <a:xfrm>
                  <a:off x="1619321" y="3075268"/>
                  <a:ext cx="29896" cy="30893"/>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1" name="Oval 26">
                  <a:extLst>
                    <a:ext uri="{FF2B5EF4-FFF2-40B4-BE49-F238E27FC236}">
                      <a16:creationId xmlns:a16="http://schemas.microsoft.com/office/drawing/2014/main" id="{42511794-A02A-42FA-930F-D6BA4404886F}"/>
                    </a:ext>
                  </a:extLst>
                </p:cNvPr>
                <p:cNvSpPr>
                  <a:spLocks noChangeArrowheads="1"/>
                </p:cNvSpPr>
                <p:nvPr/>
              </p:nvSpPr>
              <p:spPr bwMode="auto">
                <a:xfrm>
                  <a:off x="1824609" y="3085234"/>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2" name="Oval 27">
                  <a:extLst>
                    <a:ext uri="{FF2B5EF4-FFF2-40B4-BE49-F238E27FC236}">
                      <a16:creationId xmlns:a16="http://schemas.microsoft.com/office/drawing/2014/main" id="{03F42923-6AF9-46D5-8867-F163E8BF49DC}"/>
                    </a:ext>
                  </a:extLst>
                </p:cNvPr>
                <p:cNvSpPr>
                  <a:spLocks noChangeArrowheads="1"/>
                </p:cNvSpPr>
                <p:nvPr/>
              </p:nvSpPr>
              <p:spPr bwMode="auto">
                <a:xfrm>
                  <a:off x="1701038" y="3054341"/>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3" name="Oval 28">
                  <a:extLst>
                    <a:ext uri="{FF2B5EF4-FFF2-40B4-BE49-F238E27FC236}">
                      <a16:creationId xmlns:a16="http://schemas.microsoft.com/office/drawing/2014/main" id="{74C88494-55D6-40B8-A0FA-A8608F77EF2E}"/>
                    </a:ext>
                  </a:extLst>
                </p:cNvPr>
                <p:cNvSpPr>
                  <a:spLocks noChangeArrowheads="1"/>
                </p:cNvSpPr>
                <p:nvPr/>
              </p:nvSpPr>
              <p:spPr bwMode="auto">
                <a:xfrm>
                  <a:off x="1452898" y="3401138"/>
                  <a:ext cx="30893"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4" name="Oval 29">
                  <a:extLst>
                    <a:ext uri="{FF2B5EF4-FFF2-40B4-BE49-F238E27FC236}">
                      <a16:creationId xmlns:a16="http://schemas.microsoft.com/office/drawing/2014/main" id="{F5808DCA-16B1-43D7-BBEC-0500DB81C559}"/>
                    </a:ext>
                  </a:extLst>
                </p:cNvPr>
                <p:cNvSpPr>
                  <a:spLocks noChangeArrowheads="1"/>
                </p:cNvSpPr>
                <p:nvPr/>
              </p:nvSpPr>
              <p:spPr bwMode="auto">
                <a:xfrm>
                  <a:off x="1920278" y="3378218"/>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5" name="Oval 30">
                  <a:extLst>
                    <a:ext uri="{FF2B5EF4-FFF2-40B4-BE49-F238E27FC236}">
                      <a16:creationId xmlns:a16="http://schemas.microsoft.com/office/drawing/2014/main" id="{7104C80D-A922-4173-8EFF-8A9A0DC4F954}"/>
                    </a:ext>
                  </a:extLst>
                </p:cNvPr>
                <p:cNvSpPr>
                  <a:spLocks noChangeArrowheads="1"/>
                </p:cNvSpPr>
                <p:nvPr/>
              </p:nvSpPr>
              <p:spPr bwMode="auto">
                <a:xfrm>
                  <a:off x="1996015" y="3284543"/>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6" name="Oval 31">
                  <a:extLst>
                    <a:ext uri="{FF2B5EF4-FFF2-40B4-BE49-F238E27FC236}">
                      <a16:creationId xmlns:a16="http://schemas.microsoft.com/office/drawing/2014/main" id="{B79237F9-86A8-44B2-BF16-9FC5C7D7CD7A}"/>
                    </a:ext>
                  </a:extLst>
                </p:cNvPr>
                <p:cNvSpPr>
                  <a:spLocks noChangeArrowheads="1"/>
                </p:cNvSpPr>
                <p:nvPr/>
              </p:nvSpPr>
              <p:spPr bwMode="auto">
                <a:xfrm>
                  <a:off x="1786741" y="3664226"/>
                  <a:ext cx="28900" cy="29896"/>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07" name="Line 7">
                  <a:extLst>
                    <a:ext uri="{FF2B5EF4-FFF2-40B4-BE49-F238E27FC236}">
                      <a16:creationId xmlns:a16="http://schemas.microsoft.com/office/drawing/2014/main" id="{574E5C9C-F13F-445E-BEC0-D29042AC60D9}"/>
                    </a:ext>
                  </a:extLst>
                </p:cNvPr>
                <p:cNvSpPr>
                  <a:spLocks noChangeShapeType="1"/>
                </p:cNvSpPr>
                <p:nvPr/>
              </p:nvSpPr>
              <p:spPr bwMode="auto">
                <a:xfrm flipV="1">
                  <a:off x="1831618" y="3077228"/>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08" name="Line 7">
                  <a:extLst>
                    <a:ext uri="{FF2B5EF4-FFF2-40B4-BE49-F238E27FC236}">
                      <a16:creationId xmlns:a16="http://schemas.microsoft.com/office/drawing/2014/main" id="{6A498526-B3F8-437F-9252-408199FC3973}"/>
                    </a:ext>
                  </a:extLst>
                </p:cNvPr>
                <p:cNvSpPr>
                  <a:spLocks noChangeShapeType="1"/>
                </p:cNvSpPr>
                <p:nvPr/>
              </p:nvSpPr>
              <p:spPr bwMode="auto">
                <a:xfrm flipH="1" flipV="1">
                  <a:off x="1398857" y="3077228"/>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09" name="Line 7">
                  <a:extLst>
                    <a:ext uri="{FF2B5EF4-FFF2-40B4-BE49-F238E27FC236}">
                      <a16:creationId xmlns:a16="http://schemas.microsoft.com/office/drawing/2014/main" id="{9F186F31-21FD-4E1E-9EE3-A63909AC19CD}"/>
                    </a:ext>
                  </a:extLst>
                </p:cNvPr>
                <p:cNvSpPr>
                  <a:spLocks noChangeShapeType="1"/>
                </p:cNvSpPr>
                <p:nvPr/>
              </p:nvSpPr>
              <p:spPr bwMode="auto">
                <a:xfrm>
                  <a:off x="1831618" y="3502023"/>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0" name="Line 7">
                  <a:extLst>
                    <a:ext uri="{FF2B5EF4-FFF2-40B4-BE49-F238E27FC236}">
                      <a16:creationId xmlns:a16="http://schemas.microsoft.com/office/drawing/2014/main" id="{77397F35-B8DA-401E-A61F-FCD8D503F9D7}"/>
                    </a:ext>
                  </a:extLst>
                </p:cNvPr>
                <p:cNvSpPr>
                  <a:spLocks noChangeShapeType="1"/>
                </p:cNvSpPr>
                <p:nvPr/>
              </p:nvSpPr>
              <p:spPr bwMode="auto">
                <a:xfrm flipH="1">
                  <a:off x="1398857" y="3502023"/>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grpSp>
        </p:grpSp>
        <p:grpSp>
          <p:nvGrpSpPr>
            <p:cNvPr id="101" name="Group 100">
              <a:extLst>
                <a:ext uri="{FF2B5EF4-FFF2-40B4-BE49-F238E27FC236}">
                  <a16:creationId xmlns:a16="http://schemas.microsoft.com/office/drawing/2014/main" id="{14A4E56C-DCFA-43E0-BB11-5071BDED7D63}"/>
                </a:ext>
              </a:extLst>
            </p:cNvPr>
            <p:cNvGrpSpPr/>
            <p:nvPr/>
          </p:nvGrpSpPr>
          <p:grpSpPr>
            <a:xfrm>
              <a:off x="5147377" y="660727"/>
              <a:ext cx="1622136" cy="921860"/>
              <a:chOff x="904575" y="1478526"/>
              <a:chExt cx="1622136" cy="921860"/>
            </a:xfrm>
          </p:grpSpPr>
          <p:sp>
            <p:nvSpPr>
              <p:cNvPr id="16" name="Rectangle 15"/>
              <p:cNvSpPr/>
              <p:nvPr/>
            </p:nvSpPr>
            <p:spPr>
              <a:xfrm>
                <a:off x="904575" y="2115693"/>
                <a:ext cx="1622136" cy="284693"/>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AWS Nitro</a:t>
                </a:r>
              </a:p>
            </p:txBody>
          </p:sp>
          <p:grpSp>
            <p:nvGrpSpPr>
              <p:cNvPr id="145" name="Group 144">
                <a:extLst>
                  <a:ext uri="{FF2B5EF4-FFF2-40B4-BE49-F238E27FC236}">
                    <a16:creationId xmlns:a16="http://schemas.microsoft.com/office/drawing/2014/main" id="{7739A97A-FAC6-4F0F-A8E5-0E0E8ACDF3B9}"/>
                  </a:ext>
                </a:extLst>
              </p:cNvPr>
              <p:cNvGrpSpPr/>
              <p:nvPr/>
            </p:nvGrpSpPr>
            <p:grpSpPr>
              <a:xfrm>
                <a:off x="1452716" y="1478526"/>
                <a:ext cx="525854" cy="526420"/>
                <a:chOff x="5111402" y="1457854"/>
                <a:chExt cx="298672" cy="298994"/>
              </a:xfrm>
            </p:grpSpPr>
            <p:sp>
              <p:nvSpPr>
                <p:cNvPr id="146" name="Freeform: Shape 145">
                  <a:extLst>
                    <a:ext uri="{FF2B5EF4-FFF2-40B4-BE49-F238E27FC236}">
                      <a16:creationId xmlns:a16="http://schemas.microsoft.com/office/drawing/2014/main" id="{BABC288F-1CFC-48A7-BB74-119F0C46D40D}"/>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495658B1-91B6-49AB-8926-3EDCC07B3D58}"/>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F61CC0AD-DBAD-400F-B950-271D71B08623}"/>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D3E6E929-C2B5-43CE-84A8-F8949EAAFB29}"/>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BE0FCD68-52DE-4D57-BC67-14B9CD926EED}"/>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5A6C9A27-7841-49D9-8C3B-88DFE7870DAA}"/>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6DB56AD5-640E-4321-A6A8-A29D64156B8C}"/>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C74173BD-E65C-44EB-BB53-AB0B35BC9476}"/>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4E62CAC0-B3A5-43B1-AD57-559C6D79F235}"/>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4DC21349-7464-4CE3-B95D-322498809918}"/>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5" name="Freeform: Shape 164">
                  <a:extLst>
                    <a:ext uri="{FF2B5EF4-FFF2-40B4-BE49-F238E27FC236}">
                      <a16:creationId xmlns:a16="http://schemas.microsoft.com/office/drawing/2014/main" id="{86DE7EDB-0F48-4AA2-8373-735DE97EED81}"/>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6" name="Freeform: Shape 165">
                  <a:extLst>
                    <a:ext uri="{FF2B5EF4-FFF2-40B4-BE49-F238E27FC236}">
                      <a16:creationId xmlns:a16="http://schemas.microsoft.com/office/drawing/2014/main" id="{CF1F4663-2B3F-4FF3-A88B-CA28D473F69D}"/>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7" name="Freeform: Shape 166">
                  <a:extLst>
                    <a:ext uri="{FF2B5EF4-FFF2-40B4-BE49-F238E27FC236}">
                      <a16:creationId xmlns:a16="http://schemas.microsoft.com/office/drawing/2014/main" id="{F6300A47-607D-4637-BB4C-918760ABDAC2}"/>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8" name="Freeform: Shape 167">
                  <a:extLst>
                    <a:ext uri="{FF2B5EF4-FFF2-40B4-BE49-F238E27FC236}">
                      <a16:creationId xmlns:a16="http://schemas.microsoft.com/office/drawing/2014/main" id="{6B0E6A86-4D77-4CA0-8036-1282D9420FB1}"/>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92EC0CD3-B00A-4226-940C-8CA90842FC16}"/>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C9EE01F9-1D7E-4D02-A1DF-06097E0DC9C5}"/>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517A76DB-ABB3-418B-9312-81A78E3E4D0F}"/>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ECDC5DDF-6A21-4259-8A5C-B8458948F8E9}"/>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3" name="Freeform: Shape 172">
                  <a:extLst>
                    <a:ext uri="{FF2B5EF4-FFF2-40B4-BE49-F238E27FC236}">
                      <a16:creationId xmlns:a16="http://schemas.microsoft.com/office/drawing/2014/main" id="{944A4A5B-FC21-48D9-BD81-9C19C4E54F77}"/>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87FAB24A-6F8E-4A32-A4C5-3D8C8662A5A7}"/>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5" name="Freeform: Shape 174">
                  <a:extLst>
                    <a:ext uri="{FF2B5EF4-FFF2-40B4-BE49-F238E27FC236}">
                      <a16:creationId xmlns:a16="http://schemas.microsoft.com/office/drawing/2014/main" id="{032F0197-F218-4B72-9620-579DD5972851}"/>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176" name="Freeform: Shape 175">
                  <a:extLst>
                    <a:ext uri="{FF2B5EF4-FFF2-40B4-BE49-F238E27FC236}">
                      <a16:creationId xmlns:a16="http://schemas.microsoft.com/office/drawing/2014/main" id="{F00FCF3C-6329-4E0B-A20B-A7EC69EE94A1}"/>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grpSp>
          <p:nvGrpSpPr>
            <p:cNvPr id="100" name="Group 99">
              <a:extLst>
                <a:ext uri="{FF2B5EF4-FFF2-40B4-BE49-F238E27FC236}">
                  <a16:creationId xmlns:a16="http://schemas.microsoft.com/office/drawing/2014/main" id="{6AB236EA-75DD-46A3-A9EF-BB2A5B8A4FB6}"/>
                </a:ext>
              </a:extLst>
            </p:cNvPr>
            <p:cNvGrpSpPr/>
            <p:nvPr/>
          </p:nvGrpSpPr>
          <p:grpSpPr>
            <a:xfrm>
              <a:off x="7276232" y="230272"/>
              <a:ext cx="1622136" cy="1352315"/>
              <a:chOff x="3698690" y="1048071"/>
              <a:chExt cx="1622136" cy="1352315"/>
            </a:xfrm>
          </p:grpSpPr>
          <p:sp>
            <p:nvSpPr>
              <p:cNvPr id="9" name="Rectangle 8"/>
              <p:cNvSpPr/>
              <p:nvPr/>
            </p:nvSpPr>
            <p:spPr>
              <a:xfrm>
                <a:off x="3698690" y="2115693"/>
                <a:ext cx="1622136" cy="284693"/>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AWS Inferentia</a:t>
                </a:r>
              </a:p>
            </p:txBody>
          </p:sp>
          <p:sp>
            <p:nvSpPr>
              <p:cNvPr id="2" name="TextBox 1">
                <a:extLst>
                  <a:ext uri="{FF2B5EF4-FFF2-40B4-BE49-F238E27FC236}">
                    <a16:creationId xmlns:a16="http://schemas.microsoft.com/office/drawing/2014/main" id="{02DE64AE-9F7E-D645-A765-E630B0F76285}"/>
                  </a:ext>
                </a:extLst>
              </p:cNvPr>
              <p:cNvSpPr txBox="1"/>
              <p:nvPr/>
            </p:nvSpPr>
            <p:spPr>
              <a:xfrm>
                <a:off x="4011510" y="1048071"/>
                <a:ext cx="996496" cy="307777"/>
              </a:xfrm>
              <a:prstGeom prst="rect">
                <a:avLst/>
              </a:prstGeom>
              <a:noFill/>
            </p:spPr>
            <p:txBody>
              <a:bodyPr wrap="square" lIns="0" rIns="0" rtlCol="0">
                <a:spAutoFit/>
              </a:bodyPr>
              <a:lstStyle/>
              <a:p>
                <a:pPr algn="ctr"/>
                <a:r>
                  <a:rPr lang="en-US" sz="700" dirty="0">
                    <a:solidFill>
                      <a:schemeClr val="accent1"/>
                    </a:solidFill>
                  </a:rPr>
                  <a:t>CUSTOM BUILT FOR</a:t>
                </a:r>
                <a:br>
                  <a:rPr lang="en-US" sz="700" dirty="0">
                    <a:solidFill>
                      <a:schemeClr val="accent1"/>
                    </a:solidFill>
                  </a:rPr>
                </a:br>
                <a:r>
                  <a:rPr lang="en-US" sz="700" dirty="0">
                    <a:solidFill>
                      <a:schemeClr val="accent1"/>
                    </a:solidFill>
                  </a:rPr>
                  <a:t>ML INFERENCE</a:t>
                </a:r>
              </a:p>
            </p:txBody>
          </p:sp>
          <p:grpSp>
            <p:nvGrpSpPr>
              <p:cNvPr id="23" name="Group 22">
                <a:extLst>
                  <a:ext uri="{FF2B5EF4-FFF2-40B4-BE49-F238E27FC236}">
                    <a16:creationId xmlns:a16="http://schemas.microsoft.com/office/drawing/2014/main" id="{B789061E-2AF5-4B27-BFBA-1C305DFC46C5}"/>
                  </a:ext>
                </a:extLst>
              </p:cNvPr>
              <p:cNvGrpSpPr/>
              <p:nvPr/>
            </p:nvGrpSpPr>
            <p:grpSpPr>
              <a:xfrm>
                <a:off x="4183100" y="1416312"/>
                <a:ext cx="653316" cy="588634"/>
                <a:chOff x="4165384" y="1323543"/>
                <a:chExt cx="653316" cy="588634"/>
              </a:xfrm>
            </p:grpSpPr>
            <p:grpSp>
              <p:nvGrpSpPr>
                <p:cNvPr id="83" name="Group 4">
                  <a:extLst>
                    <a:ext uri="{FF2B5EF4-FFF2-40B4-BE49-F238E27FC236}">
                      <a16:creationId xmlns:a16="http://schemas.microsoft.com/office/drawing/2014/main" id="{DD2A3680-EDCD-4B6C-A48C-3CC1E206A9BF}"/>
                    </a:ext>
                  </a:extLst>
                </p:cNvPr>
                <p:cNvGrpSpPr>
                  <a:grpSpLocks noChangeAspect="1"/>
                </p:cNvGrpSpPr>
                <p:nvPr/>
              </p:nvGrpSpPr>
              <p:grpSpPr bwMode="auto">
                <a:xfrm>
                  <a:off x="4165384" y="1323543"/>
                  <a:ext cx="544605" cy="505253"/>
                  <a:chOff x="1803" y="564"/>
                  <a:chExt cx="1204" cy="1117"/>
                </a:xfrm>
              </p:grpSpPr>
              <p:sp>
                <p:nvSpPr>
                  <p:cNvPr id="84" name="Freeform 5">
                    <a:extLst>
                      <a:ext uri="{FF2B5EF4-FFF2-40B4-BE49-F238E27FC236}">
                        <a16:creationId xmlns:a16="http://schemas.microsoft.com/office/drawing/2014/main" id="{8FB1C681-7700-4F84-BC11-56BA43DEAD68}"/>
                      </a:ext>
                    </a:extLst>
                  </p:cNvPr>
                  <p:cNvSpPr>
                    <a:spLocks/>
                  </p:cNvSpPr>
                  <p:nvPr/>
                </p:nvSpPr>
                <p:spPr bwMode="auto">
                  <a:xfrm>
                    <a:off x="1945" y="564"/>
                    <a:ext cx="1062" cy="111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5" name="Freeform 6">
                    <a:extLst>
                      <a:ext uri="{FF2B5EF4-FFF2-40B4-BE49-F238E27FC236}">
                        <a16:creationId xmlns:a16="http://schemas.microsoft.com/office/drawing/2014/main" id="{1FDEFAA4-45E5-454B-B38B-8E202915BC8A}"/>
                      </a:ext>
                    </a:extLst>
                  </p:cNvPr>
                  <p:cNvSpPr>
                    <a:spLocks/>
                  </p:cNvSpPr>
                  <p:nvPr/>
                </p:nvSpPr>
                <p:spPr bwMode="auto">
                  <a:xfrm>
                    <a:off x="1803" y="564"/>
                    <a:ext cx="601" cy="836"/>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6" name="Freeform 7">
                    <a:extLst>
                      <a:ext uri="{FF2B5EF4-FFF2-40B4-BE49-F238E27FC236}">
                        <a16:creationId xmlns:a16="http://schemas.microsoft.com/office/drawing/2014/main" id="{E0DE9D92-40DF-4E14-9C9B-99E41BE0B705}"/>
                      </a:ext>
                    </a:extLst>
                  </p:cNvPr>
                  <p:cNvSpPr>
                    <a:spLocks/>
                  </p:cNvSpPr>
                  <p:nvPr/>
                </p:nvSpPr>
                <p:spPr bwMode="auto">
                  <a:xfrm>
                    <a:off x="2295" y="1101"/>
                    <a:ext cx="117" cy="519"/>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7" name="Freeform 8">
                    <a:extLst>
                      <a:ext uri="{FF2B5EF4-FFF2-40B4-BE49-F238E27FC236}">
                        <a16:creationId xmlns:a16="http://schemas.microsoft.com/office/drawing/2014/main" id="{7C5BCAC3-3910-43E4-B269-6B7C0C0A3995}"/>
                      </a:ext>
                    </a:extLst>
                  </p:cNvPr>
                  <p:cNvSpPr>
                    <a:spLocks/>
                  </p:cNvSpPr>
                  <p:nvPr/>
                </p:nvSpPr>
                <p:spPr bwMode="auto">
                  <a:xfrm>
                    <a:off x="2089" y="1319"/>
                    <a:ext cx="315" cy="176"/>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8" name="Line 9">
                    <a:extLst>
                      <a:ext uri="{FF2B5EF4-FFF2-40B4-BE49-F238E27FC236}">
                        <a16:creationId xmlns:a16="http://schemas.microsoft.com/office/drawing/2014/main" id="{1C4D7E0A-E313-484B-AD1D-5E30D3E0E440}"/>
                      </a:ext>
                    </a:extLst>
                  </p:cNvPr>
                  <p:cNvSpPr>
                    <a:spLocks noChangeShapeType="1"/>
                  </p:cNvSpPr>
                  <p:nvPr/>
                </p:nvSpPr>
                <p:spPr bwMode="auto">
                  <a:xfrm flipV="1">
                    <a:off x="2110" y="1541"/>
                    <a:ext cx="179" cy="106"/>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9" name="Freeform 10">
                    <a:extLst>
                      <a:ext uri="{FF2B5EF4-FFF2-40B4-BE49-F238E27FC236}">
                        <a16:creationId xmlns:a16="http://schemas.microsoft.com/office/drawing/2014/main" id="{6EBC607A-F8B2-4700-A5E7-27A1B7F8D92D}"/>
                      </a:ext>
                    </a:extLst>
                  </p:cNvPr>
                  <p:cNvSpPr>
                    <a:spLocks/>
                  </p:cNvSpPr>
                  <p:nvPr/>
                </p:nvSpPr>
                <p:spPr bwMode="auto">
                  <a:xfrm>
                    <a:off x="1951" y="1152"/>
                    <a:ext cx="303" cy="251"/>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0" name="Freeform 11">
                    <a:extLst>
                      <a:ext uri="{FF2B5EF4-FFF2-40B4-BE49-F238E27FC236}">
                        <a16:creationId xmlns:a16="http://schemas.microsoft.com/office/drawing/2014/main" id="{825F96A2-0785-435F-9A9F-CF9354A34ED7}"/>
                      </a:ext>
                    </a:extLst>
                  </p:cNvPr>
                  <p:cNvSpPr>
                    <a:spLocks/>
                  </p:cNvSpPr>
                  <p:nvPr/>
                </p:nvSpPr>
                <p:spPr bwMode="auto">
                  <a:xfrm>
                    <a:off x="1951" y="911"/>
                    <a:ext cx="157" cy="236"/>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1" name="Freeform 12">
                    <a:extLst>
                      <a:ext uri="{FF2B5EF4-FFF2-40B4-BE49-F238E27FC236}">
                        <a16:creationId xmlns:a16="http://schemas.microsoft.com/office/drawing/2014/main" id="{85CDFE08-1060-4FC1-9750-FDF36722712A}"/>
                      </a:ext>
                    </a:extLst>
                  </p:cNvPr>
                  <p:cNvSpPr>
                    <a:spLocks/>
                  </p:cNvSpPr>
                  <p:nvPr/>
                </p:nvSpPr>
                <p:spPr bwMode="auto">
                  <a:xfrm>
                    <a:off x="2108" y="738"/>
                    <a:ext cx="146" cy="274"/>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2" name="Line 13">
                    <a:extLst>
                      <a:ext uri="{FF2B5EF4-FFF2-40B4-BE49-F238E27FC236}">
                        <a16:creationId xmlns:a16="http://schemas.microsoft.com/office/drawing/2014/main" id="{BA2A6FF4-2F9A-4F8E-AB47-0888C4A30D72}"/>
                      </a:ext>
                    </a:extLst>
                  </p:cNvPr>
                  <p:cNvSpPr>
                    <a:spLocks noChangeShapeType="1"/>
                  </p:cNvSpPr>
                  <p:nvPr/>
                </p:nvSpPr>
                <p:spPr bwMode="auto">
                  <a:xfrm>
                    <a:off x="2103" y="650"/>
                    <a:ext cx="0" cy="238"/>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3" name="Line 14">
                    <a:extLst>
                      <a:ext uri="{FF2B5EF4-FFF2-40B4-BE49-F238E27FC236}">
                        <a16:creationId xmlns:a16="http://schemas.microsoft.com/office/drawing/2014/main" id="{A8335991-1F37-48B9-9B7A-57CC346B0B0A}"/>
                      </a:ext>
                    </a:extLst>
                  </p:cNvPr>
                  <p:cNvSpPr>
                    <a:spLocks noChangeShapeType="1"/>
                  </p:cNvSpPr>
                  <p:nvPr/>
                </p:nvSpPr>
                <p:spPr bwMode="auto">
                  <a:xfrm flipH="1">
                    <a:off x="2598" y="828"/>
                    <a:ext cx="244" cy="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6" name="Line 17">
                    <a:extLst>
                      <a:ext uri="{FF2B5EF4-FFF2-40B4-BE49-F238E27FC236}">
                        <a16:creationId xmlns:a16="http://schemas.microsoft.com/office/drawing/2014/main" id="{13FBC365-C9E4-4B26-A5E3-EEC87062B7D6}"/>
                      </a:ext>
                    </a:extLst>
                  </p:cNvPr>
                  <p:cNvSpPr>
                    <a:spLocks noChangeShapeType="1"/>
                  </p:cNvSpPr>
                  <p:nvPr/>
                </p:nvSpPr>
                <p:spPr bwMode="auto">
                  <a:xfrm flipH="1">
                    <a:off x="1809" y="1070"/>
                    <a:ext cx="167" cy="82"/>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7" name="Line 18">
                    <a:extLst>
                      <a:ext uri="{FF2B5EF4-FFF2-40B4-BE49-F238E27FC236}">
                        <a16:creationId xmlns:a16="http://schemas.microsoft.com/office/drawing/2014/main" id="{19594CCB-6A32-42EE-9CFA-BFD1123D8446}"/>
                      </a:ext>
                    </a:extLst>
                  </p:cNvPr>
                  <p:cNvSpPr>
                    <a:spLocks noChangeShapeType="1"/>
                  </p:cNvSpPr>
                  <p:nvPr/>
                </p:nvSpPr>
                <p:spPr bwMode="auto">
                  <a:xfrm flipH="1">
                    <a:off x="1803" y="1070"/>
                    <a:ext cx="173" cy="86"/>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8" name="Line 19">
                    <a:extLst>
                      <a:ext uri="{FF2B5EF4-FFF2-40B4-BE49-F238E27FC236}">
                        <a16:creationId xmlns:a16="http://schemas.microsoft.com/office/drawing/2014/main" id="{E9C8E0F6-FE28-45AD-87E4-202EA5527F02}"/>
                      </a:ext>
                    </a:extLst>
                  </p:cNvPr>
                  <p:cNvSpPr>
                    <a:spLocks noChangeShapeType="1"/>
                  </p:cNvSpPr>
                  <p:nvPr/>
                </p:nvSpPr>
                <p:spPr bwMode="auto">
                  <a:xfrm>
                    <a:off x="2108" y="1012"/>
                    <a:ext cx="0" cy="14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9" name="Line 20">
                    <a:extLst>
                      <a:ext uri="{FF2B5EF4-FFF2-40B4-BE49-F238E27FC236}">
                        <a16:creationId xmlns:a16="http://schemas.microsoft.com/office/drawing/2014/main" id="{E41BD414-A257-44D2-AF69-A899F7B1D70E}"/>
                      </a:ext>
                    </a:extLst>
                  </p:cNvPr>
                  <p:cNvSpPr>
                    <a:spLocks noChangeShapeType="1"/>
                  </p:cNvSpPr>
                  <p:nvPr/>
                </p:nvSpPr>
                <p:spPr bwMode="auto">
                  <a:xfrm>
                    <a:off x="2103" y="639"/>
                    <a:ext cx="0" cy="249"/>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102" name="Oval 101">
                    <a:extLst>
                      <a:ext uri="{FF2B5EF4-FFF2-40B4-BE49-F238E27FC236}">
                        <a16:creationId xmlns:a16="http://schemas.microsoft.com/office/drawing/2014/main" id="{A90FB228-0081-47A0-94BE-ABAEFA20DC14}"/>
                      </a:ext>
                    </a:extLst>
                  </p:cNvPr>
                  <p:cNvSpPr>
                    <a:spLocks noChangeArrowheads="1"/>
                  </p:cNvSpPr>
                  <p:nvPr/>
                </p:nvSpPr>
                <p:spPr bwMode="auto">
                  <a:xfrm>
                    <a:off x="2503" y="1029"/>
                    <a:ext cx="101" cy="103"/>
                  </a:xfrm>
                  <a:prstGeom prst="ellipse">
                    <a:avLst/>
                  </a:prstGeom>
                  <a:solidFill>
                    <a:schemeClr val="bg2"/>
                  </a:solidFill>
                  <a:ln w="9525"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103" name="Oval 102">
                    <a:extLst>
                      <a:ext uri="{FF2B5EF4-FFF2-40B4-BE49-F238E27FC236}">
                        <a16:creationId xmlns:a16="http://schemas.microsoft.com/office/drawing/2014/main" id="{7BB0DC2F-B2CF-4EF7-A23D-645BD6355950}"/>
                      </a:ext>
                    </a:extLst>
                  </p:cNvPr>
                  <p:cNvSpPr>
                    <a:spLocks noChangeArrowheads="1"/>
                  </p:cNvSpPr>
                  <p:nvPr/>
                </p:nvSpPr>
                <p:spPr bwMode="auto">
                  <a:xfrm>
                    <a:off x="2547" y="776"/>
                    <a:ext cx="101" cy="103"/>
                  </a:xfrm>
                  <a:prstGeom prst="ellipse">
                    <a:avLst/>
                  </a:prstGeom>
                  <a:solidFill>
                    <a:schemeClr val="bg2"/>
                  </a:solidFill>
                  <a:ln w="9525"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grpSp>
            <p:grpSp>
              <p:nvGrpSpPr>
                <p:cNvPr id="21" name="Group 20">
                  <a:extLst>
                    <a:ext uri="{FF2B5EF4-FFF2-40B4-BE49-F238E27FC236}">
                      <a16:creationId xmlns:a16="http://schemas.microsoft.com/office/drawing/2014/main" id="{CC9EB76A-0BCD-46FA-87C9-1FA1483D8AFB}"/>
                    </a:ext>
                  </a:extLst>
                </p:cNvPr>
                <p:cNvGrpSpPr/>
                <p:nvPr/>
              </p:nvGrpSpPr>
              <p:grpSpPr>
                <a:xfrm>
                  <a:off x="4493099" y="1603411"/>
                  <a:ext cx="325601" cy="308766"/>
                  <a:chOff x="4501917" y="1663171"/>
                  <a:chExt cx="325601" cy="308766"/>
                </a:xfrm>
              </p:grpSpPr>
              <p:sp>
                <p:nvSpPr>
                  <p:cNvPr id="19" name="Rectangle 18">
                    <a:extLst>
                      <a:ext uri="{FF2B5EF4-FFF2-40B4-BE49-F238E27FC236}">
                        <a16:creationId xmlns:a16="http://schemas.microsoft.com/office/drawing/2014/main" id="{E734B512-EBD1-4FD7-916C-ADDEF6BC24D6}"/>
                      </a:ext>
                    </a:extLst>
                  </p:cNvPr>
                  <p:cNvSpPr/>
                  <p:nvPr/>
                </p:nvSpPr>
                <p:spPr>
                  <a:xfrm>
                    <a:off x="4501917" y="1663171"/>
                    <a:ext cx="325601" cy="30876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81" name="Group 180">
                    <a:extLst>
                      <a:ext uri="{FF2B5EF4-FFF2-40B4-BE49-F238E27FC236}">
                        <a16:creationId xmlns:a16="http://schemas.microsoft.com/office/drawing/2014/main" id="{7930E7AE-6391-4A0C-9F6C-3727941B4BED}"/>
                      </a:ext>
                    </a:extLst>
                  </p:cNvPr>
                  <p:cNvGrpSpPr/>
                  <p:nvPr/>
                </p:nvGrpSpPr>
                <p:grpSpPr>
                  <a:xfrm>
                    <a:off x="4554516" y="1707234"/>
                    <a:ext cx="220403" cy="220640"/>
                    <a:chOff x="5111402" y="1457854"/>
                    <a:chExt cx="298672" cy="298994"/>
                  </a:xfrm>
                </p:grpSpPr>
                <p:sp>
                  <p:nvSpPr>
                    <p:cNvPr id="182" name="Freeform: Shape 181">
                      <a:extLst>
                        <a:ext uri="{FF2B5EF4-FFF2-40B4-BE49-F238E27FC236}">
                          <a16:creationId xmlns:a16="http://schemas.microsoft.com/office/drawing/2014/main" id="{BB347813-795D-44FC-AED7-1E731BB392CE}"/>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183" name="Freeform: Shape 182">
                      <a:extLst>
                        <a:ext uri="{FF2B5EF4-FFF2-40B4-BE49-F238E27FC236}">
                          <a16:creationId xmlns:a16="http://schemas.microsoft.com/office/drawing/2014/main" id="{B298F723-44E8-44EC-8FD6-B2EA3842CF63}"/>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4" name="Freeform: Shape 183">
                      <a:extLst>
                        <a:ext uri="{FF2B5EF4-FFF2-40B4-BE49-F238E27FC236}">
                          <a16:creationId xmlns:a16="http://schemas.microsoft.com/office/drawing/2014/main" id="{408FAF0A-345C-4B82-AA25-72FC10DAE70C}"/>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5" name="Freeform: Shape 184">
                      <a:extLst>
                        <a:ext uri="{FF2B5EF4-FFF2-40B4-BE49-F238E27FC236}">
                          <a16:creationId xmlns:a16="http://schemas.microsoft.com/office/drawing/2014/main" id="{6DDBAB59-F0F0-43B9-B899-C9F12D7FE086}"/>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6" name="Freeform: Shape 185">
                      <a:extLst>
                        <a:ext uri="{FF2B5EF4-FFF2-40B4-BE49-F238E27FC236}">
                          <a16:creationId xmlns:a16="http://schemas.microsoft.com/office/drawing/2014/main" id="{348B4638-9A9B-4234-8AFC-4BDCEEE6CF38}"/>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7" name="Freeform: Shape 186">
                      <a:extLst>
                        <a:ext uri="{FF2B5EF4-FFF2-40B4-BE49-F238E27FC236}">
                          <a16:creationId xmlns:a16="http://schemas.microsoft.com/office/drawing/2014/main" id="{E7B43D78-A207-4FA7-AA6A-B2E86040AD52}"/>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88" name="Freeform: Shape 187">
                      <a:extLst>
                        <a:ext uri="{FF2B5EF4-FFF2-40B4-BE49-F238E27FC236}">
                          <a16:creationId xmlns:a16="http://schemas.microsoft.com/office/drawing/2014/main" id="{795664FE-5EB6-4BCD-A37B-DF85B13FEE7D}"/>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89" name="Freeform: Shape 188">
                      <a:extLst>
                        <a:ext uri="{FF2B5EF4-FFF2-40B4-BE49-F238E27FC236}">
                          <a16:creationId xmlns:a16="http://schemas.microsoft.com/office/drawing/2014/main" id="{92459C8C-3130-49F0-B7BE-61ACE616CEDC}"/>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90" name="Freeform: Shape 189">
                      <a:extLst>
                        <a:ext uri="{FF2B5EF4-FFF2-40B4-BE49-F238E27FC236}">
                          <a16:creationId xmlns:a16="http://schemas.microsoft.com/office/drawing/2014/main" id="{5D1929CA-B8CB-4575-AE1A-4AE71A2E538B}"/>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91" name="Freeform: Shape 190">
                      <a:extLst>
                        <a:ext uri="{FF2B5EF4-FFF2-40B4-BE49-F238E27FC236}">
                          <a16:creationId xmlns:a16="http://schemas.microsoft.com/office/drawing/2014/main" id="{22930547-7D01-4E57-9621-57300E837267}"/>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92" name="Freeform: Shape 191">
                      <a:extLst>
                        <a:ext uri="{FF2B5EF4-FFF2-40B4-BE49-F238E27FC236}">
                          <a16:creationId xmlns:a16="http://schemas.microsoft.com/office/drawing/2014/main" id="{8E40A52B-6CEF-40BA-8E44-B8ACCB15EB69}"/>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3" name="Freeform: Shape 192">
                      <a:extLst>
                        <a:ext uri="{FF2B5EF4-FFF2-40B4-BE49-F238E27FC236}">
                          <a16:creationId xmlns:a16="http://schemas.microsoft.com/office/drawing/2014/main" id="{195F4665-569B-4AD6-BE7B-157A19751CA7}"/>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4" name="Freeform: Shape 193">
                      <a:extLst>
                        <a:ext uri="{FF2B5EF4-FFF2-40B4-BE49-F238E27FC236}">
                          <a16:creationId xmlns:a16="http://schemas.microsoft.com/office/drawing/2014/main" id="{3C2FCE09-96DB-4B5F-B7C0-D873B4AFDEE3}"/>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076CBE6C-C12A-4A25-A5BF-B63C77E3C231}"/>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5009F97E-D95B-445A-9790-1264FC51FF9E}"/>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7" name="Freeform: Shape 196">
                      <a:extLst>
                        <a:ext uri="{FF2B5EF4-FFF2-40B4-BE49-F238E27FC236}">
                          <a16:creationId xmlns:a16="http://schemas.microsoft.com/office/drawing/2014/main" id="{164B6320-5DA2-430D-A27F-AF064CB4A3C4}"/>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8" name="Freeform: Shape 197">
                      <a:extLst>
                        <a:ext uri="{FF2B5EF4-FFF2-40B4-BE49-F238E27FC236}">
                          <a16:creationId xmlns:a16="http://schemas.microsoft.com/office/drawing/2014/main" id="{2FD60018-59FD-4ACC-922B-32D668A7ADA4}"/>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9" name="Freeform: Shape 198">
                      <a:extLst>
                        <a:ext uri="{FF2B5EF4-FFF2-40B4-BE49-F238E27FC236}">
                          <a16:creationId xmlns:a16="http://schemas.microsoft.com/office/drawing/2014/main" id="{64562746-4C43-4FDA-AB66-EE41B29DB75E}"/>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0969F0AA-9C35-4995-B6F4-721CCCCCD84C}"/>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979A0575-3C5C-4740-9CDF-4DDDA03846EF}"/>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015F09FE-6664-498F-9003-FB67E95FC2C6}"/>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203" name="Freeform: Shape 202">
                      <a:extLst>
                        <a:ext uri="{FF2B5EF4-FFF2-40B4-BE49-F238E27FC236}">
                          <a16:creationId xmlns:a16="http://schemas.microsoft.com/office/drawing/2014/main" id="{9C12F519-EBB2-49F9-9214-EE2769A29C36}"/>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grpSp>
        </p:grpSp>
        <p:grpSp>
          <p:nvGrpSpPr>
            <p:cNvPr id="250" name="Group 249">
              <a:extLst>
                <a:ext uri="{FF2B5EF4-FFF2-40B4-BE49-F238E27FC236}">
                  <a16:creationId xmlns:a16="http://schemas.microsoft.com/office/drawing/2014/main" id="{032698A2-980C-4A51-B032-5A5C6E311FB7}"/>
                </a:ext>
              </a:extLst>
            </p:cNvPr>
            <p:cNvGrpSpPr/>
            <p:nvPr/>
          </p:nvGrpSpPr>
          <p:grpSpPr>
            <a:xfrm>
              <a:off x="7276232" y="2182275"/>
              <a:ext cx="1622136" cy="812618"/>
              <a:chOff x="3698690" y="3284818"/>
              <a:chExt cx="1622136" cy="812618"/>
            </a:xfrm>
          </p:grpSpPr>
          <p:sp>
            <p:nvSpPr>
              <p:cNvPr id="12" name="Rectangle 11"/>
              <p:cNvSpPr/>
              <p:nvPr/>
            </p:nvSpPr>
            <p:spPr>
              <a:xfrm>
                <a:off x="3698690" y="3869729"/>
                <a:ext cx="1622136" cy="227707"/>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100Gbps</a:t>
                </a:r>
                <a:br>
                  <a:rPr lang="en-US" sz="1100" dirty="0"/>
                </a:br>
                <a:r>
                  <a:rPr lang="en-US" sz="1100" dirty="0"/>
                  <a:t>Networking</a:t>
                </a:r>
              </a:p>
            </p:txBody>
          </p:sp>
          <p:grpSp>
            <p:nvGrpSpPr>
              <p:cNvPr id="94" name="Group 93">
                <a:extLst>
                  <a:ext uri="{FF2B5EF4-FFF2-40B4-BE49-F238E27FC236}">
                    <a16:creationId xmlns:a16="http://schemas.microsoft.com/office/drawing/2014/main" id="{EED490B7-EE36-4F74-8CEE-69DBB5715F9C}"/>
                  </a:ext>
                </a:extLst>
              </p:cNvPr>
              <p:cNvGrpSpPr/>
              <p:nvPr/>
            </p:nvGrpSpPr>
            <p:grpSpPr>
              <a:xfrm>
                <a:off x="3915120" y="3284818"/>
                <a:ext cx="1189276" cy="436211"/>
                <a:chOff x="3911380" y="3273827"/>
                <a:chExt cx="1189276" cy="436211"/>
              </a:xfrm>
            </p:grpSpPr>
            <p:cxnSp>
              <p:nvCxnSpPr>
                <p:cNvPr id="140" name="Straight Arrow Connector 139">
                  <a:extLst>
                    <a:ext uri="{FF2B5EF4-FFF2-40B4-BE49-F238E27FC236}">
                      <a16:creationId xmlns:a16="http://schemas.microsoft.com/office/drawing/2014/main" id="{338DD400-7C6A-4960-923F-873D78A6E055}"/>
                    </a:ext>
                  </a:extLst>
                </p:cNvPr>
                <p:cNvCxnSpPr>
                  <a:cxnSpLocks/>
                </p:cNvCxnSpPr>
                <p:nvPr/>
              </p:nvCxnSpPr>
              <p:spPr>
                <a:xfrm>
                  <a:off x="4399164" y="3491932"/>
                  <a:ext cx="223636" cy="0"/>
                </a:xfrm>
                <a:prstGeom prst="straightConnector1">
                  <a:avLst/>
                </a:prstGeom>
                <a:ln w="12700">
                  <a:solidFill>
                    <a:schemeClr val="accent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D8BB0C17-9732-481F-963E-A96603CB085A}"/>
                    </a:ext>
                  </a:extLst>
                </p:cNvPr>
                <p:cNvGrpSpPr/>
                <p:nvPr/>
              </p:nvGrpSpPr>
              <p:grpSpPr>
                <a:xfrm>
                  <a:off x="3911380" y="3273827"/>
                  <a:ext cx="435742" cy="436211"/>
                  <a:chOff x="5111402" y="1457854"/>
                  <a:chExt cx="298672" cy="298994"/>
                </a:xfrm>
              </p:grpSpPr>
              <p:sp>
                <p:nvSpPr>
                  <p:cNvPr id="205" name="Freeform: Shape 204">
                    <a:extLst>
                      <a:ext uri="{FF2B5EF4-FFF2-40B4-BE49-F238E27FC236}">
                        <a16:creationId xmlns:a16="http://schemas.microsoft.com/office/drawing/2014/main" id="{B24C3F80-3C70-4DF7-A943-452130B47561}"/>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206" name="Freeform: Shape 205">
                    <a:extLst>
                      <a:ext uri="{FF2B5EF4-FFF2-40B4-BE49-F238E27FC236}">
                        <a16:creationId xmlns:a16="http://schemas.microsoft.com/office/drawing/2014/main" id="{839C7722-A0CD-493B-8143-84C818E1FEBD}"/>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07" name="Freeform: Shape 206">
                    <a:extLst>
                      <a:ext uri="{FF2B5EF4-FFF2-40B4-BE49-F238E27FC236}">
                        <a16:creationId xmlns:a16="http://schemas.microsoft.com/office/drawing/2014/main" id="{7076A347-5AF4-4BAB-B75B-9976C0D94C8B}"/>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59CE48F3-37FD-48EA-84B8-C8D476C83C1F}"/>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09" name="Freeform: Shape 208">
                    <a:extLst>
                      <a:ext uri="{FF2B5EF4-FFF2-40B4-BE49-F238E27FC236}">
                        <a16:creationId xmlns:a16="http://schemas.microsoft.com/office/drawing/2014/main" id="{E7671ED0-5E8D-4E0D-9CFA-E36B12FB80D6}"/>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10" name="Freeform: Shape 209">
                    <a:extLst>
                      <a:ext uri="{FF2B5EF4-FFF2-40B4-BE49-F238E27FC236}">
                        <a16:creationId xmlns:a16="http://schemas.microsoft.com/office/drawing/2014/main" id="{CD278046-D48B-4326-A62D-6FBE98F65B46}"/>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21C2D46D-1E2F-4120-A38C-7DBDB84F4E7D}"/>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2" name="Freeform: Shape 211">
                    <a:extLst>
                      <a:ext uri="{FF2B5EF4-FFF2-40B4-BE49-F238E27FC236}">
                        <a16:creationId xmlns:a16="http://schemas.microsoft.com/office/drawing/2014/main" id="{6C33C9AB-DBA1-4579-9E08-41BDEE1EC03C}"/>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7745B5BF-4185-4D35-8D14-2B332E1EAABC}"/>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4" name="Freeform: Shape 213">
                    <a:extLst>
                      <a:ext uri="{FF2B5EF4-FFF2-40B4-BE49-F238E27FC236}">
                        <a16:creationId xmlns:a16="http://schemas.microsoft.com/office/drawing/2014/main" id="{F7CA5112-1D0B-4401-8152-9DD0B3059194}"/>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B33E3764-888B-48DE-8892-674F645E73E5}"/>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853C9718-8229-403C-8E5C-08C7AD8D9D2D}"/>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7" name="Freeform: Shape 216">
                    <a:extLst>
                      <a:ext uri="{FF2B5EF4-FFF2-40B4-BE49-F238E27FC236}">
                        <a16:creationId xmlns:a16="http://schemas.microsoft.com/office/drawing/2014/main" id="{EFF39A35-EA54-4725-B47E-B92FFD4B00DD}"/>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8" name="Freeform: Shape 217">
                    <a:extLst>
                      <a:ext uri="{FF2B5EF4-FFF2-40B4-BE49-F238E27FC236}">
                        <a16:creationId xmlns:a16="http://schemas.microsoft.com/office/drawing/2014/main" id="{E6228F2F-2660-4844-B543-12EFD84FA1AD}"/>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9" name="Freeform: Shape 218">
                    <a:extLst>
                      <a:ext uri="{FF2B5EF4-FFF2-40B4-BE49-F238E27FC236}">
                        <a16:creationId xmlns:a16="http://schemas.microsoft.com/office/drawing/2014/main" id="{4FF32AEB-80E9-4CAB-A669-6DC607B98071}"/>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0" name="Freeform: Shape 219">
                    <a:extLst>
                      <a:ext uri="{FF2B5EF4-FFF2-40B4-BE49-F238E27FC236}">
                        <a16:creationId xmlns:a16="http://schemas.microsoft.com/office/drawing/2014/main" id="{41E5BDC9-AA79-419F-A1A1-5E3BC98EEDB9}"/>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1" name="Freeform: Shape 220">
                    <a:extLst>
                      <a:ext uri="{FF2B5EF4-FFF2-40B4-BE49-F238E27FC236}">
                        <a16:creationId xmlns:a16="http://schemas.microsoft.com/office/drawing/2014/main" id="{F90E4BD9-7A8F-49F4-AE87-CEF6CF148D27}"/>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2" name="Freeform: Shape 221">
                    <a:extLst>
                      <a:ext uri="{FF2B5EF4-FFF2-40B4-BE49-F238E27FC236}">
                        <a16:creationId xmlns:a16="http://schemas.microsoft.com/office/drawing/2014/main" id="{2CE549D3-EADD-4B4F-8A44-70AD6A724975}"/>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3" name="Freeform: Shape 222">
                    <a:extLst>
                      <a:ext uri="{FF2B5EF4-FFF2-40B4-BE49-F238E27FC236}">
                        <a16:creationId xmlns:a16="http://schemas.microsoft.com/office/drawing/2014/main" id="{926B5995-C6D7-4006-80DA-88FABD410ECB}"/>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4" name="Freeform: Shape 223">
                    <a:extLst>
                      <a:ext uri="{FF2B5EF4-FFF2-40B4-BE49-F238E27FC236}">
                        <a16:creationId xmlns:a16="http://schemas.microsoft.com/office/drawing/2014/main" id="{343142A6-E269-4FCC-8DC6-7A2CE67C141C}"/>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5" name="Freeform: Shape 224">
                    <a:extLst>
                      <a:ext uri="{FF2B5EF4-FFF2-40B4-BE49-F238E27FC236}">
                        <a16:creationId xmlns:a16="http://schemas.microsoft.com/office/drawing/2014/main" id="{B1F80AB8-CC71-42C1-9593-2C05C8A6DE3E}"/>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226" name="Freeform: Shape 225">
                    <a:extLst>
                      <a:ext uri="{FF2B5EF4-FFF2-40B4-BE49-F238E27FC236}">
                        <a16:creationId xmlns:a16="http://schemas.microsoft.com/office/drawing/2014/main" id="{EBB7B2EB-BD2F-4C19-88E2-2CD094A143B2}"/>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nvGrpSpPr>
                <p:cNvPr id="227" name="Group 226">
                  <a:extLst>
                    <a:ext uri="{FF2B5EF4-FFF2-40B4-BE49-F238E27FC236}">
                      <a16:creationId xmlns:a16="http://schemas.microsoft.com/office/drawing/2014/main" id="{4CBEC3F8-F3EA-4890-A384-722867C9376D}"/>
                    </a:ext>
                  </a:extLst>
                </p:cNvPr>
                <p:cNvGrpSpPr/>
                <p:nvPr/>
              </p:nvGrpSpPr>
              <p:grpSpPr>
                <a:xfrm>
                  <a:off x="4664914" y="3273827"/>
                  <a:ext cx="435742" cy="436211"/>
                  <a:chOff x="5111402" y="1457854"/>
                  <a:chExt cx="298672" cy="298994"/>
                </a:xfrm>
              </p:grpSpPr>
              <p:sp>
                <p:nvSpPr>
                  <p:cNvPr id="228" name="Freeform: Shape 227">
                    <a:extLst>
                      <a:ext uri="{FF2B5EF4-FFF2-40B4-BE49-F238E27FC236}">
                        <a16:creationId xmlns:a16="http://schemas.microsoft.com/office/drawing/2014/main" id="{DAB08D4F-4C4D-4C8E-8E76-45E5EC9E004A}"/>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229" name="Freeform: Shape 228">
                    <a:extLst>
                      <a:ext uri="{FF2B5EF4-FFF2-40B4-BE49-F238E27FC236}">
                        <a16:creationId xmlns:a16="http://schemas.microsoft.com/office/drawing/2014/main" id="{215DE852-1905-4F37-ACE4-535453964689}"/>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0" name="Freeform: Shape 229">
                    <a:extLst>
                      <a:ext uri="{FF2B5EF4-FFF2-40B4-BE49-F238E27FC236}">
                        <a16:creationId xmlns:a16="http://schemas.microsoft.com/office/drawing/2014/main" id="{3133E862-A2A5-42FF-AE55-6949C57E2941}"/>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1" name="Freeform: Shape 230">
                    <a:extLst>
                      <a:ext uri="{FF2B5EF4-FFF2-40B4-BE49-F238E27FC236}">
                        <a16:creationId xmlns:a16="http://schemas.microsoft.com/office/drawing/2014/main" id="{FA34AA60-A326-4998-BAC0-B15926710407}"/>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2" name="Freeform: Shape 231">
                    <a:extLst>
                      <a:ext uri="{FF2B5EF4-FFF2-40B4-BE49-F238E27FC236}">
                        <a16:creationId xmlns:a16="http://schemas.microsoft.com/office/drawing/2014/main" id="{CC0D9815-F8D7-4EC9-855D-EFD8F44C54EA}"/>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3" name="Freeform: Shape 232">
                    <a:extLst>
                      <a:ext uri="{FF2B5EF4-FFF2-40B4-BE49-F238E27FC236}">
                        <a16:creationId xmlns:a16="http://schemas.microsoft.com/office/drawing/2014/main" id="{886573EB-DE41-4C46-AA7E-C661A77D9AE6}"/>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4" name="Freeform: Shape 233">
                    <a:extLst>
                      <a:ext uri="{FF2B5EF4-FFF2-40B4-BE49-F238E27FC236}">
                        <a16:creationId xmlns:a16="http://schemas.microsoft.com/office/drawing/2014/main" id="{3F1FED91-0070-4D37-9089-7B71F5A94E8A}"/>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5" name="Freeform: Shape 234">
                    <a:extLst>
                      <a:ext uri="{FF2B5EF4-FFF2-40B4-BE49-F238E27FC236}">
                        <a16:creationId xmlns:a16="http://schemas.microsoft.com/office/drawing/2014/main" id="{7B810006-C3AB-4652-B629-2E4351199282}"/>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6" name="Freeform: Shape 235">
                    <a:extLst>
                      <a:ext uri="{FF2B5EF4-FFF2-40B4-BE49-F238E27FC236}">
                        <a16:creationId xmlns:a16="http://schemas.microsoft.com/office/drawing/2014/main" id="{7ABF863D-0050-442E-B960-BF45EE799B04}"/>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17C2E82D-3C2F-43E0-A672-17526E99926A}"/>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F103D0CA-CA11-4A1C-B411-707EE103AD80}"/>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F0DB6BFF-FCAE-4665-B6B0-2B7BEB46BD07}"/>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0" name="Freeform: Shape 239">
                    <a:extLst>
                      <a:ext uri="{FF2B5EF4-FFF2-40B4-BE49-F238E27FC236}">
                        <a16:creationId xmlns:a16="http://schemas.microsoft.com/office/drawing/2014/main" id="{0522F7E3-4D3D-4ED9-B8DA-464ABFC156B4}"/>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1" name="Freeform: Shape 240">
                    <a:extLst>
                      <a:ext uri="{FF2B5EF4-FFF2-40B4-BE49-F238E27FC236}">
                        <a16:creationId xmlns:a16="http://schemas.microsoft.com/office/drawing/2014/main" id="{A1ABC70A-EC1B-43F3-8096-47BD8E253165}"/>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2" name="Freeform: Shape 241">
                    <a:extLst>
                      <a:ext uri="{FF2B5EF4-FFF2-40B4-BE49-F238E27FC236}">
                        <a16:creationId xmlns:a16="http://schemas.microsoft.com/office/drawing/2014/main" id="{B01033CF-1543-40D6-BF0C-604A7FAAF44F}"/>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3" name="Freeform: Shape 242">
                    <a:extLst>
                      <a:ext uri="{FF2B5EF4-FFF2-40B4-BE49-F238E27FC236}">
                        <a16:creationId xmlns:a16="http://schemas.microsoft.com/office/drawing/2014/main" id="{1C0415E4-D085-4A70-84D2-EF61B5F24520}"/>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4" name="Freeform: Shape 243">
                    <a:extLst>
                      <a:ext uri="{FF2B5EF4-FFF2-40B4-BE49-F238E27FC236}">
                        <a16:creationId xmlns:a16="http://schemas.microsoft.com/office/drawing/2014/main" id="{DE26C10E-9CF5-46ED-B885-5E54DEB2889A}"/>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5" name="Freeform: Shape 244">
                    <a:extLst>
                      <a:ext uri="{FF2B5EF4-FFF2-40B4-BE49-F238E27FC236}">
                        <a16:creationId xmlns:a16="http://schemas.microsoft.com/office/drawing/2014/main" id="{CF8ED7A1-922E-4DAB-A6EA-57DF1B978F57}"/>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6" name="Freeform: Shape 245">
                    <a:extLst>
                      <a:ext uri="{FF2B5EF4-FFF2-40B4-BE49-F238E27FC236}">
                        <a16:creationId xmlns:a16="http://schemas.microsoft.com/office/drawing/2014/main" id="{F9A2EF02-C6FF-4F8D-9617-4F27B0DE0D00}"/>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7" name="Freeform: Shape 246">
                    <a:extLst>
                      <a:ext uri="{FF2B5EF4-FFF2-40B4-BE49-F238E27FC236}">
                        <a16:creationId xmlns:a16="http://schemas.microsoft.com/office/drawing/2014/main" id="{BA57CABC-BC2F-4F5F-973F-A0DA608663F3}"/>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8" name="Freeform: Shape 247">
                    <a:extLst>
                      <a:ext uri="{FF2B5EF4-FFF2-40B4-BE49-F238E27FC236}">
                        <a16:creationId xmlns:a16="http://schemas.microsoft.com/office/drawing/2014/main" id="{355BA905-FD67-46C4-B057-00422AC22CB2}"/>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249" name="Freeform: Shape 248">
                    <a:extLst>
                      <a:ext uri="{FF2B5EF4-FFF2-40B4-BE49-F238E27FC236}">
                        <a16:creationId xmlns:a16="http://schemas.microsoft.com/office/drawing/2014/main" id="{F2EFD5CC-505B-473F-92ED-93B632568150}"/>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grpSp>
        <p:grpSp>
          <p:nvGrpSpPr>
            <p:cNvPr id="257" name="Group 256">
              <a:extLst>
                <a:ext uri="{FF2B5EF4-FFF2-40B4-BE49-F238E27FC236}">
                  <a16:creationId xmlns:a16="http://schemas.microsoft.com/office/drawing/2014/main" id="{B5A9CDFB-2F52-4523-859F-DFE89D8648C7}"/>
                </a:ext>
              </a:extLst>
            </p:cNvPr>
            <p:cNvGrpSpPr/>
            <p:nvPr/>
          </p:nvGrpSpPr>
          <p:grpSpPr>
            <a:xfrm>
              <a:off x="5036457" y="3404026"/>
              <a:ext cx="3859715" cy="455613"/>
              <a:chOff x="5036457" y="3404026"/>
              <a:chExt cx="3859715" cy="455613"/>
            </a:xfrm>
          </p:grpSpPr>
          <p:cxnSp>
            <p:nvCxnSpPr>
              <p:cNvPr id="252" name="Straight Connector 251">
                <a:extLst>
                  <a:ext uri="{FF2B5EF4-FFF2-40B4-BE49-F238E27FC236}">
                    <a16:creationId xmlns:a16="http://schemas.microsoft.com/office/drawing/2014/main" id="{94A7DD18-491A-436E-A4A2-EEC0265571AC}"/>
                  </a:ext>
                </a:extLst>
              </p:cNvPr>
              <p:cNvCxnSpPr>
                <a:cxnSpLocks/>
              </p:cNvCxnSpPr>
              <p:nvPr/>
            </p:nvCxnSpPr>
            <p:spPr>
              <a:xfrm>
                <a:off x="5036457" y="3636258"/>
                <a:ext cx="3859715" cy="0"/>
              </a:xfrm>
              <a:prstGeom prst="line">
                <a:avLst/>
              </a:prstGeom>
              <a:ln w="317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56" name="Arrow: Chevron 255">
                <a:extLst>
                  <a:ext uri="{FF2B5EF4-FFF2-40B4-BE49-F238E27FC236}">
                    <a16:creationId xmlns:a16="http://schemas.microsoft.com/office/drawing/2014/main" id="{DC213744-44AE-45E5-81E6-9C4B40A2FA59}"/>
                  </a:ext>
                </a:extLst>
              </p:cNvPr>
              <p:cNvSpPr/>
              <p:nvPr/>
            </p:nvSpPr>
            <p:spPr>
              <a:xfrm rot="5400000">
                <a:off x="6738508" y="3346083"/>
                <a:ext cx="455613" cy="571500"/>
              </a:xfrm>
              <a:prstGeom prst="chevron">
                <a:avLst>
                  <a:gd name="adj" fmla="val 3327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grpSp>
    </p:spTree>
    <p:extLst>
      <p:ext uri="{BB962C8B-B14F-4D97-AF65-F5344CB8AC3E}">
        <p14:creationId xmlns:p14="http://schemas.microsoft.com/office/powerpoint/2010/main" val="194468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204468" y="2919275"/>
            <a:ext cx="240278" cy="239473"/>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8978" y="3176292"/>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76" name="Table 5">
            <a:extLst>
              <a:ext uri="{FF2B5EF4-FFF2-40B4-BE49-F238E27FC236}">
                <a16:creationId xmlns:a16="http://schemas.microsoft.com/office/drawing/2014/main" id="{67FB76DB-15DF-4A79-A717-8AC6AF8AFD06}"/>
              </a:ext>
            </a:extLst>
          </p:cNvPr>
          <p:cNvGraphicFramePr>
            <a:graphicFrameLocks noGrp="1"/>
          </p:cNvGraphicFramePr>
          <p:nvPr/>
        </p:nvGraphicFramePr>
        <p:xfrm>
          <a:off x="595330" y="2764404"/>
          <a:ext cx="8543369" cy="786090"/>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269835">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Detect 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r h="516255">
                <a:tc>
                  <a:txBody>
                    <a:bodyPr/>
                    <a:lstStyle/>
                    <a:p>
                      <a:pPr algn="ctr"/>
                      <a:r>
                        <a:rPr lang="en-US" sz="600" b="0" dirty="0">
                          <a:solidFill>
                            <a:schemeClr val="tx2"/>
                          </a:solidFill>
                        </a:rPr>
                        <a:t>Ground Truth</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1" kern="1200" dirty="0">
                          <a:solidFill>
                            <a:schemeClr val="accent1"/>
                          </a:solidFill>
                          <a:latin typeface="+mn-lt"/>
                          <a:ea typeface="+mn-ea"/>
                          <a:cs typeface="+mn-cs"/>
                        </a:rPr>
                        <a:t>NEW</a:t>
                      </a:r>
                    </a:p>
                    <a:p>
                      <a:pPr algn="ctr"/>
                      <a:r>
                        <a:rPr lang="en-US" sz="600" b="0" dirty="0">
                          <a:solidFill>
                            <a:schemeClr val="tx2"/>
                          </a:solidFill>
                        </a:rPr>
                        <a:t>Data Wrangler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Feature </a:t>
                      </a:r>
                      <a:br>
                        <a:rPr lang="en-US" sz="600" b="0" dirty="0">
                          <a:solidFill>
                            <a:schemeClr val="tx2"/>
                          </a:solidFill>
                        </a:rPr>
                      </a:br>
                      <a:r>
                        <a:rPr lang="en-US" sz="600" b="0" dirty="0">
                          <a:solidFill>
                            <a:schemeClr val="tx2"/>
                          </a:solidFill>
                        </a:rPr>
                        <a:t>store</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Autopilot</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Processing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Clarify</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Studio 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Built-in or </a:t>
                      </a:r>
                      <a:br>
                        <a:rPr lang="en-US" sz="600" b="0" dirty="0">
                          <a:solidFill>
                            <a:schemeClr val="tx2"/>
                          </a:solidFill>
                        </a:rPr>
                      </a:br>
                      <a:r>
                        <a:rPr lang="en-US" sz="600" b="0" dirty="0">
                          <a:solidFill>
                            <a:schemeClr val="tx2"/>
                          </a:solidFill>
                        </a:rPr>
                        <a:t>Bring-your-own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dirty="0">
                          <a:solidFill>
                            <a:schemeClr val="accent1"/>
                          </a:solidFill>
                        </a:rPr>
                        <a:t>NEW</a:t>
                      </a:r>
                      <a:endParaRPr lang="en-US" sz="600" b="1" dirty="0">
                        <a:solidFill>
                          <a:schemeClr val="accent1"/>
                        </a:solidFill>
                      </a:endParaRPr>
                    </a:p>
                    <a:p>
                      <a:pPr algn="ctr"/>
                      <a:r>
                        <a:rPr lang="en-US" sz="600" b="0" dirty="0">
                          <a:solidFill>
                            <a:schemeClr val="tx2"/>
                          </a:solidFill>
                        </a:rPr>
                        <a:t>Experiments</a:t>
                      </a:r>
                      <a:br>
                        <a:rPr lang="en-US" sz="600" b="0" dirty="0">
                          <a:solidFill>
                            <a:schemeClr val="tx2"/>
                          </a:solidFill>
                        </a:rPr>
                      </a:br>
                      <a:r>
                        <a:rPr lang="en-US" sz="600" b="0" dirty="0">
                          <a:solidFill>
                            <a:schemeClr val="tx2"/>
                          </a:solidFill>
                        </a:rPr>
                        <a:t>Spot Training</a:t>
                      </a:r>
                      <a:br>
                        <a:rPr lang="en-US" sz="600" b="0" dirty="0">
                          <a:solidFill>
                            <a:schemeClr val="tx2"/>
                          </a:solidFill>
                        </a:rPr>
                      </a:br>
                      <a:r>
                        <a:rPr lang="en-US" sz="600" b="0" dirty="0">
                          <a:solidFill>
                            <a:schemeClr val="tx2"/>
                          </a:solidFill>
                        </a:rPr>
                        <a:t>Distributed Training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Automatic Model Tuning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Debugger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Model Hosting</a:t>
                      </a:r>
                      <a:br>
                        <a:rPr lang="en-US" sz="600" b="0" dirty="0">
                          <a:solidFill>
                            <a:schemeClr val="tx2"/>
                          </a:solidFill>
                        </a:rPr>
                      </a:br>
                      <a:r>
                        <a:rPr lang="en-US" sz="600" b="0" dirty="0">
                          <a:solidFill>
                            <a:schemeClr val="tx2"/>
                          </a:solidFill>
                        </a:rPr>
                        <a:t>Multi-model Endpoints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Model Monitor</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Pipelines</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Augmented AI</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78585265"/>
                  </a:ext>
                </a:extLst>
              </a:tr>
            </a:tbl>
          </a:graphicData>
        </a:graphic>
      </p:graphicFrame>
      <p:cxnSp>
        <p:nvCxnSpPr>
          <p:cNvPr id="377" name="Straight Connector 376">
            <a:extLst>
              <a:ext uri="{FF2B5EF4-FFF2-40B4-BE49-F238E27FC236}">
                <a16:creationId xmlns:a16="http://schemas.microsoft.com/office/drawing/2014/main" id="{DE7C4EBB-9845-489E-867D-62F023F2E95C}"/>
              </a:ext>
            </a:extLst>
          </p:cNvPr>
          <p:cNvCxnSpPr>
            <a:cxnSpLocks/>
          </p:cNvCxnSpPr>
          <p:nvPr/>
        </p:nvCxnSpPr>
        <p:spPr>
          <a:xfrm>
            <a:off x="1164366" y="3683080"/>
            <a:ext cx="7312474" cy="0"/>
          </a:xfrm>
          <a:prstGeom prst="line">
            <a:avLst/>
          </a:prstGeom>
          <a:ln w="12700">
            <a:gradFill flip="none" rotWithShape="1">
              <a:gsLst>
                <a:gs pos="0">
                  <a:schemeClr val="accent1"/>
                </a:gs>
                <a:gs pos="100000">
                  <a:schemeClr val="accent6"/>
                </a:gs>
              </a:gsLst>
              <a:lin ang="10800000" scaled="1"/>
              <a:tileRect/>
            </a:gradFill>
            <a:headEnd type="arrow"/>
            <a:tailEnd type="arrow"/>
          </a:ln>
        </p:spPr>
        <p:style>
          <a:lnRef idx="1">
            <a:schemeClr val="accent1"/>
          </a:lnRef>
          <a:fillRef idx="0">
            <a:schemeClr val="accent1"/>
          </a:fillRef>
          <a:effectRef idx="0">
            <a:schemeClr val="accent1"/>
          </a:effectRef>
          <a:fontRef idx="minor">
            <a:schemeClr val="tx1"/>
          </a:fontRef>
        </p:style>
      </p:cxnSp>
      <p:sp>
        <p:nvSpPr>
          <p:cNvPr id="378" name="Label…">
            <a:extLst>
              <a:ext uri="{FF2B5EF4-FFF2-40B4-BE49-F238E27FC236}">
                <a16:creationId xmlns:a16="http://schemas.microsoft.com/office/drawing/2014/main" id="{A0700E63-3C94-4BBA-9E77-3C4342142F9B}"/>
              </a:ext>
            </a:extLst>
          </p:cNvPr>
          <p:cNvSpPr txBox="1"/>
          <p:nvPr/>
        </p:nvSpPr>
        <p:spPr>
          <a:xfrm>
            <a:off x="3835719" y="3622489"/>
            <a:ext cx="1969769" cy="121182"/>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defTabSz="380991">
              <a:spcBef>
                <a:spcPts val="371"/>
              </a:spcBef>
              <a:defRPr/>
            </a:pPr>
            <a:r>
              <a:rPr lang="en-US" sz="675" dirty="0">
                <a:solidFill>
                  <a:srgbClr val="FF9900"/>
                </a:solidFill>
                <a:latin typeface="Amazon Ember"/>
              </a:rPr>
              <a:t>NEW: </a:t>
            </a:r>
            <a:r>
              <a:rPr lang="en-US" sz="675" dirty="0">
                <a:solidFill>
                  <a:srgbClr val="FFFFFF"/>
                </a:solidFill>
                <a:latin typeface="Amazon Ember"/>
              </a:rPr>
              <a:t>AMAZON SAGEMAKER EDGE MANAGER</a:t>
            </a:r>
          </a:p>
        </p:txBody>
      </p:sp>
      <p:sp>
        <p:nvSpPr>
          <p:cNvPr id="379" name="Rectangle 378">
            <a:extLst>
              <a:ext uri="{FF2B5EF4-FFF2-40B4-BE49-F238E27FC236}">
                <a16:creationId xmlns:a16="http://schemas.microsoft.com/office/drawing/2014/main" id="{7B286317-559B-411F-9590-0D2E25B5343B}"/>
              </a:ext>
            </a:extLst>
          </p:cNvPr>
          <p:cNvSpPr/>
          <p:nvPr/>
        </p:nvSpPr>
        <p:spPr>
          <a:xfrm>
            <a:off x="992188" y="2710048"/>
            <a:ext cx="7587734" cy="892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sp>
        <p:nvSpPr>
          <p:cNvPr id="380" name="SAGEMAKER STUDIO IDE">
            <a:extLst>
              <a:ext uri="{FF2B5EF4-FFF2-40B4-BE49-F238E27FC236}">
                <a16:creationId xmlns:a16="http://schemas.microsoft.com/office/drawing/2014/main" id="{CA89E94C-46D8-49A4-893C-036EE56A44E9}"/>
              </a:ext>
            </a:extLst>
          </p:cNvPr>
          <p:cNvSpPr txBox="1"/>
          <p:nvPr/>
        </p:nvSpPr>
        <p:spPr>
          <a:xfrm>
            <a:off x="4091163" y="2635134"/>
            <a:ext cx="1458879" cy="138559"/>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sym typeface="Amazon Ember Thin"/>
              </a:rPr>
              <a:t>SAGEMAKER STUDIO IDE</a:t>
            </a:r>
          </a:p>
        </p:txBody>
      </p:sp>
      <p:sp>
        <p:nvSpPr>
          <p:cNvPr id="381" name="SAGEMAKER STUDIO IDE">
            <a:extLst>
              <a:ext uri="{FF2B5EF4-FFF2-40B4-BE49-F238E27FC236}">
                <a16:creationId xmlns:a16="http://schemas.microsoft.com/office/drawing/2014/main" id="{014959CD-5B2F-425A-A742-0E2E6BF12F82}"/>
              </a:ext>
            </a:extLst>
          </p:cNvPr>
          <p:cNvSpPr txBox="1"/>
          <p:nvPr/>
        </p:nvSpPr>
        <p:spPr>
          <a:xfrm>
            <a:off x="6793973" y="3514428"/>
            <a:ext cx="1637345" cy="132724"/>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50" b="1" spc="0" dirty="0">
                <a:sym typeface="Amazon Ember Thin"/>
              </a:rPr>
              <a:t>AMAZON SAGEMAKER JUMPSTART</a:t>
            </a: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HEALTHCARE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32102" y="930160"/>
            <a:ext cx="407164" cy="564860"/>
            <a:chOff x="1432517" y="1553618"/>
            <a:chExt cx="407166"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2517" y="1858792"/>
              <a:ext cx="407166"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sp>
        <p:nvSpPr>
          <p:cNvPr id="267" name="Rectangle 266">
            <a:extLst>
              <a:ext uri="{FF2B5EF4-FFF2-40B4-BE49-F238E27FC236}">
                <a16:creationId xmlns:a16="http://schemas.microsoft.com/office/drawing/2014/main" id="{A0CAD47E-722F-4FE3-859F-36A8C11DBF37}"/>
              </a:ext>
            </a:extLst>
          </p:cNvPr>
          <p:cNvSpPr/>
          <p:nvPr/>
        </p:nvSpPr>
        <p:spPr>
          <a:xfrm>
            <a:off x="-8978" y="538648"/>
            <a:ext cx="9143999" cy="1984985"/>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8" name="Rectangle 267">
            <a:extLst>
              <a:ext uri="{FF2B5EF4-FFF2-40B4-BE49-F238E27FC236}">
                <a16:creationId xmlns:a16="http://schemas.microsoft.com/office/drawing/2014/main" id="{A0CAD47E-722F-4FE3-859F-36A8C11DBF37}"/>
              </a:ext>
            </a:extLst>
          </p:cNvPr>
          <p:cNvSpPr/>
          <p:nvPr/>
        </p:nvSpPr>
        <p:spPr>
          <a:xfrm>
            <a:off x="20141" y="3620935"/>
            <a:ext cx="9143999" cy="1984985"/>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78120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
                                        <p:tgtEl>
                                          <p:spTgt spid="2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8"/>
                                        </p:tgtEl>
                                        <p:attrNameLst>
                                          <p:attrName>style.visibility</p:attrName>
                                        </p:attrNameLst>
                                      </p:cBhvr>
                                      <p:to>
                                        <p:strVal val="visible"/>
                                      </p:to>
                                    </p:set>
                                    <p:animEffect transition="in" filter="fade">
                                      <p:cBhvr>
                                        <p:cTn id="12"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6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it?</a:t>
            </a:r>
          </a:p>
        </p:txBody>
      </p:sp>
      <p:grpSp>
        <p:nvGrpSpPr>
          <p:cNvPr id="3" name="Group 2">
            <a:extLst>
              <a:ext uri="{FF2B5EF4-FFF2-40B4-BE49-F238E27FC236}">
                <a16:creationId xmlns:a16="http://schemas.microsoft.com/office/drawing/2014/main" id="{EF9FEE95-1859-4AD1-BF48-15C4F41870D7}"/>
              </a:ext>
            </a:extLst>
          </p:cNvPr>
          <p:cNvGrpSpPr/>
          <p:nvPr/>
        </p:nvGrpSpPr>
        <p:grpSpPr>
          <a:xfrm>
            <a:off x="0" y="1167959"/>
            <a:ext cx="9143999" cy="1143000"/>
            <a:chOff x="-1" y="1868734"/>
            <a:chExt cx="14630399" cy="1828800"/>
          </a:xfrm>
        </p:grpSpPr>
        <p:sp>
          <p:nvSpPr>
            <p:cNvPr id="7" name="Rectangle 6">
              <a:extLst>
                <a:ext uri="{FF2B5EF4-FFF2-40B4-BE49-F238E27FC236}">
                  <a16:creationId xmlns:a16="http://schemas.microsoft.com/office/drawing/2014/main" id="{DA429494-D5CC-4207-A8BD-EB631033C945}"/>
                </a:ext>
              </a:extLst>
            </p:cNvPr>
            <p:cNvSpPr/>
            <p:nvPr/>
          </p:nvSpPr>
          <p:spPr>
            <a:xfrm>
              <a:off x="-1" y="1868734"/>
              <a:ext cx="14630399" cy="1828800"/>
            </a:xfrm>
            <a:prstGeom prst="rect">
              <a:avLst/>
            </a:prstGeom>
            <a:solidFill>
              <a:schemeClr val="bg2">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380991"/>
              <a:endParaRPr lang="en-US" sz="1500" dirty="0">
                <a:solidFill>
                  <a:srgbClr val="FFFFFF"/>
                </a:solidFill>
                <a:latin typeface="Amazon Ember"/>
              </a:endParaRPr>
            </a:p>
          </p:txBody>
        </p:sp>
        <p:grpSp>
          <p:nvGrpSpPr>
            <p:cNvPr id="8" name="Group 4">
              <a:extLst>
                <a:ext uri="{FF2B5EF4-FFF2-40B4-BE49-F238E27FC236}">
                  <a16:creationId xmlns:a16="http://schemas.microsoft.com/office/drawing/2014/main" id="{DED4533E-B906-4598-BDFD-2BED0F339711}"/>
                </a:ext>
              </a:extLst>
            </p:cNvPr>
            <p:cNvGrpSpPr>
              <a:grpSpLocks noChangeAspect="1"/>
            </p:cNvGrpSpPr>
            <p:nvPr/>
          </p:nvGrpSpPr>
          <p:grpSpPr bwMode="auto">
            <a:xfrm>
              <a:off x="927100" y="2181781"/>
              <a:ext cx="1241926" cy="1202706"/>
              <a:chOff x="1367" y="335"/>
              <a:chExt cx="285" cy="276"/>
            </a:xfrm>
          </p:grpSpPr>
          <p:sp>
            <p:nvSpPr>
              <p:cNvPr id="9" name="Freeform 5">
                <a:extLst>
                  <a:ext uri="{FF2B5EF4-FFF2-40B4-BE49-F238E27FC236}">
                    <a16:creationId xmlns:a16="http://schemas.microsoft.com/office/drawing/2014/main" id="{9C1BA366-D359-4FDE-B3AB-F1901E434D07}"/>
                  </a:ext>
                </a:extLst>
              </p:cNvPr>
              <p:cNvSpPr>
                <a:spLocks/>
              </p:cNvSpPr>
              <p:nvPr/>
            </p:nvSpPr>
            <p:spPr bwMode="auto">
              <a:xfrm>
                <a:off x="1367" y="335"/>
                <a:ext cx="140" cy="276"/>
              </a:xfrm>
              <a:custGeom>
                <a:avLst/>
                <a:gdLst>
                  <a:gd name="T0" fmla="*/ 102 w 102"/>
                  <a:gd name="T1" fmla="*/ 0 h 201"/>
                  <a:gd name="T2" fmla="*/ 80 w 102"/>
                  <a:gd name="T3" fmla="*/ 0 h 201"/>
                  <a:gd name="T4" fmla="*/ 15 w 102"/>
                  <a:gd name="T5" fmla="*/ 49 h 201"/>
                  <a:gd name="T6" fmla="*/ 15 w 102"/>
                  <a:gd name="T7" fmla="*/ 143 h 201"/>
                  <a:gd name="T8" fmla="*/ 102 w 102"/>
                  <a:gd name="T9" fmla="*/ 201 h 201"/>
                </a:gdLst>
                <a:ahLst/>
                <a:cxnLst>
                  <a:cxn ang="0">
                    <a:pos x="T0" y="T1"/>
                  </a:cxn>
                  <a:cxn ang="0">
                    <a:pos x="T2" y="T3"/>
                  </a:cxn>
                  <a:cxn ang="0">
                    <a:pos x="T4" y="T5"/>
                  </a:cxn>
                  <a:cxn ang="0">
                    <a:pos x="T6" y="T7"/>
                  </a:cxn>
                  <a:cxn ang="0">
                    <a:pos x="T8" y="T9"/>
                  </a:cxn>
                </a:cxnLst>
                <a:rect l="0" t="0" r="r" b="b"/>
                <a:pathLst>
                  <a:path w="102" h="201">
                    <a:moveTo>
                      <a:pt x="102" y="0"/>
                    </a:moveTo>
                    <a:cubicBezTo>
                      <a:pt x="80" y="0"/>
                      <a:pt x="80" y="0"/>
                      <a:pt x="80" y="0"/>
                    </a:cubicBezTo>
                    <a:cubicBezTo>
                      <a:pt x="80" y="0"/>
                      <a:pt x="30" y="4"/>
                      <a:pt x="15" y="49"/>
                    </a:cubicBezTo>
                    <a:cubicBezTo>
                      <a:pt x="0" y="94"/>
                      <a:pt x="15" y="143"/>
                      <a:pt x="15" y="143"/>
                    </a:cubicBezTo>
                    <a:cubicBezTo>
                      <a:pt x="15" y="143"/>
                      <a:pt x="37" y="200"/>
                      <a:pt x="102" y="201"/>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0" name="Freeform 6">
                <a:extLst>
                  <a:ext uri="{FF2B5EF4-FFF2-40B4-BE49-F238E27FC236}">
                    <a16:creationId xmlns:a16="http://schemas.microsoft.com/office/drawing/2014/main" id="{44F85220-5EB7-42E6-B74D-BCD34919A969}"/>
                  </a:ext>
                </a:extLst>
              </p:cNvPr>
              <p:cNvSpPr>
                <a:spLocks/>
              </p:cNvSpPr>
              <p:nvPr/>
            </p:nvSpPr>
            <p:spPr bwMode="auto">
              <a:xfrm>
                <a:off x="1507" y="335"/>
                <a:ext cx="145" cy="276"/>
              </a:xfrm>
              <a:custGeom>
                <a:avLst/>
                <a:gdLst>
                  <a:gd name="T0" fmla="*/ 0 w 105"/>
                  <a:gd name="T1" fmla="*/ 201 h 201"/>
                  <a:gd name="T2" fmla="*/ 90 w 105"/>
                  <a:gd name="T3" fmla="*/ 143 h 201"/>
                  <a:gd name="T4" fmla="*/ 90 w 105"/>
                  <a:gd name="T5" fmla="*/ 49 h 201"/>
                  <a:gd name="T6" fmla="*/ 23 w 105"/>
                  <a:gd name="T7" fmla="*/ 0 h 201"/>
                  <a:gd name="T8" fmla="*/ 0 w 105"/>
                  <a:gd name="T9" fmla="*/ 0 h 201"/>
                </a:gdLst>
                <a:ahLst/>
                <a:cxnLst>
                  <a:cxn ang="0">
                    <a:pos x="T0" y="T1"/>
                  </a:cxn>
                  <a:cxn ang="0">
                    <a:pos x="T2" y="T3"/>
                  </a:cxn>
                  <a:cxn ang="0">
                    <a:pos x="T4" y="T5"/>
                  </a:cxn>
                  <a:cxn ang="0">
                    <a:pos x="T6" y="T7"/>
                  </a:cxn>
                  <a:cxn ang="0">
                    <a:pos x="T8" y="T9"/>
                  </a:cxn>
                </a:cxnLst>
                <a:rect l="0" t="0" r="r" b="b"/>
                <a:pathLst>
                  <a:path w="105" h="201">
                    <a:moveTo>
                      <a:pt x="0" y="201"/>
                    </a:moveTo>
                    <a:cubicBezTo>
                      <a:pt x="67" y="200"/>
                      <a:pt x="90" y="143"/>
                      <a:pt x="90" y="143"/>
                    </a:cubicBezTo>
                    <a:cubicBezTo>
                      <a:pt x="90" y="143"/>
                      <a:pt x="105" y="94"/>
                      <a:pt x="90" y="49"/>
                    </a:cubicBezTo>
                    <a:cubicBezTo>
                      <a:pt x="74" y="4"/>
                      <a:pt x="23" y="0"/>
                      <a:pt x="23" y="0"/>
                    </a:cubicBezTo>
                    <a:cubicBezTo>
                      <a:pt x="0" y="0"/>
                      <a:pt x="0" y="0"/>
                      <a:pt x="0"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 name="Freeform 7">
                <a:extLst>
                  <a:ext uri="{FF2B5EF4-FFF2-40B4-BE49-F238E27FC236}">
                    <a16:creationId xmlns:a16="http://schemas.microsoft.com/office/drawing/2014/main" id="{51FD330B-403A-4AD4-931D-FF284C3E2CE0}"/>
                  </a:ext>
                </a:extLst>
              </p:cNvPr>
              <p:cNvSpPr>
                <a:spLocks/>
              </p:cNvSpPr>
              <p:nvPr/>
            </p:nvSpPr>
            <p:spPr bwMode="auto">
              <a:xfrm>
                <a:off x="1397" y="354"/>
                <a:ext cx="224" cy="116"/>
              </a:xfrm>
              <a:custGeom>
                <a:avLst/>
                <a:gdLst>
                  <a:gd name="T0" fmla="*/ 0 w 224"/>
                  <a:gd name="T1" fmla="*/ 83 h 116"/>
                  <a:gd name="T2" fmla="*/ 0 w 224"/>
                  <a:gd name="T3" fmla="*/ 116 h 116"/>
                  <a:gd name="T4" fmla="*/ 224 w 224"/>
                  <a:gd name="T5" fmla="*/ 116 h 116"/>
                  <a:gd name="T6" fmla="*/ 224 w 224"/>
                  <a:gd name="T7" fmla="*/ 59 h 116"/>
                  <a:gd name="T8" fmla="*/ 195 w 224"/>
                  <a:gd name="T9" fmla="*/ 22 h 116"/>
                  <a:gd name="T10" fmla="*/ 149 w 224"/>
                  <a:gd name="T11" fmla="*/ 0 h 116"/>
                  <a:gd name="T12" fmla="*/ 113 w 224"/>
                  <a:gd name="T13" fmla="*/ 14 h 116"/>
                  <a:gd name="T14" fmla="*/ 79 w 224"/>
                  <a:gd name="T15" fmla="*/ 0 h 116"/>
                  <a:gd name="T16" fmla="*/ 31 w 224"/>
                  <a:gd name="T17" fmla="*/ 22 h 116"/>
                  <a:gd name="T18" fmla="*/ 0 w 224"/>
                  <a:gd name="T19" fmla="*/ 61 h 116"/>
                  <a:gd name="T20" fmla="*/ 0 w 224"/>
                  <a:gd name="T21" fmla="*/ 83 h 116"/>
                  <a:gd name="T22" fmla="*/ 0 w 224"/>
                  <a:gd name="T23" fmla="*/ 83 h 116"/>
                  <a:gd name="T24" fmla="*/ 0 w 224"/>
                  <a:gd name="T25"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16">
                    <a:moveTo>
                      <a:pt x="0" y="83"/>
                    </a:moveTo>
                    <a:lnTo>
                      <a:pt x="0" y="116"/>
                    </a:lnTo>
                    <a:lnTo>
                      <a:pt x="224" y="116"/>
                    </a:lnTo>
                    <a:lnTo>
                      <a:pt x="224" y="59"/>
                    </a:lnTo>
                    <a:lnTo>
                      <a:pt x="195" y="22"/>
                    </a:lnTo>
                    <a:lnTo>
                      <a:pt x="149" y="0"/>
                    </a:lnTo>
                    <a:lnTo>
                      <a:pt x="113" y="14"/>
                    </a:lnTo>
                    <a:lnTo>
                      <a:pt x="79" y="0"/>
                    </a:lnTo>
                    <a:lnTo>
                      <a:pt x="31" y="22"/>
                    </a:lnTo>
                    <a:lnTo>
                      <a:pt x="0" y="61"/>
                    </a:lnTo>
                    <a:lnTo>
                      <a:pt x="0" y="83"/>
                    </a:lnTo>
                    <a:lnTo>
                      <a:pt x="0" y="83"/>
                    </a:lnTo>
                    <a:lnTo>
                      <a:pt x="0" y="8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 name="Freeform 8">
                <a:extLst>
                  <a:ext uri="{FF2B5EF4-FFF2-40B4-BE49-F238E27FC236}">
                    <a16:creationId xmlns:a16="http://schemas.microsoft.com/office/drawing/2014/main" id="{96138518-A50F-42B5-8C65-6DE3FE01173E}"/>
                  </a:ext>
                </a:extLst>
              </p:cNvPr>
              <p:cNvSpPr>
                <a:spLocks/>
              </p:cNvSpPr>
              <p:nvPr/>
            </p:nvSpPr>
            <p:spPr bwMode="auto">
              <a:xfrm>
                <a:off x="1397" y="354"/>
                <a:ext cx="113" cy="116"/>
              </a:xfrm>
              <a:custGeom>
                <a:avLst/>
                <a:gdLst>
                  <a:gd name="T0" fmla="*/ 79 w 113"/>
                  <a:gd name="T1" fmla="*/ 0 h 116"/>
                  <a:gd name="T2" fmla="*/ 113 w 113"/>
                  <a:gd name="T3" fmla="*/ 14 h 116"/>
                  <a:gd name="T4" fmla="*/ 113 w 113"/>
                  <a:gd name="T5" fmla="*/ 14 h 116"/>
                  <a:gd name="T6" fmla="*/ 113 w 113"/>
                  <a:gd name="T7" fmla="*/ 116 h 116"/>
                  <a:gd name="T8" fmla="*/ 0 w 113"/>
                  <a:gd name="T9" fmla="*/ 116 h 116"/>
                  <a:gd name="T10" fmla="*/ 0 w 113"/>
                  <a:gd name="T11" fmla="*/ 83 h 116"/>
                  <a:gd name="T12" fmla="*/ 0 w 113"/>
                  <a:gd name="T13" fmla="*/ 61 h 116"/>
                  <a:gd name="T14" fmla="*/ 31 w 113"/>
                  <a:gd name="T15" fmla="*/ 22 h 116"/>
                  <a:gd name="T16" fmla="*/ 79 w 113"/>
                  <a:gd name="T17" fmla="*/ 0 h 116"/>
                  <a:gd name="T18" fmla="*/ 79 w 113"/>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6">
                    <a:moveTo>
                      <a:pt x="79" y="0"/>
                    </a:moveTo>
                    <a:lnTo>
                      <a:pt x="113" y="14"/>
                    </a:lnTo>
                    <a:lnTo>
                      <a:pt x="113" y="14"/>
                    </a:lnTo>
                    <a:lnTo>
                      <a:pt x="113" y="116"/>
                    </a:lnTo>
                    <a:lnTo>
                      <a:pt x="0" y="116"/>
                    </a:lnTo>
                    <a:lnTo>
                      <a:pt x="0" y="83"/>
                    </a:lnTo>
                    <a:lnTo>
                      <a:pt x="0" y="61"/>
                    </a:lnTo>
                    <a:lnTo>
                      <a:pt x="31" y="22"/>
                    </a:lnTo>
                    <a:lnTo>
                      <a:pt x="79" y="0"/>
                    </a:lnTo>
                    <a:lnTo>
                      <a:pt x="79"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3" name="Oval 9">
                <a:extLst>
                  <a:ext uri="{FF2B5EF4-FFF2-40B4-BE49-F238E27FC236}">
                    <a16:creationId xmlns:a16="http://schemas.microsoft.com/office/drawing/2014/main" id="{D18A3B87-FE41-4BC5-9133-306266FC995F}"/>
                  </a:ext>
                </a:extLst>
              </p:cNvPr>
              <p:cNvSpPr>
                <a:spLocks noChangeArrowheads="1"/>
              </p:cNvSpPr>
              <p:nvPr/>
            </p:nvSpPr>
            <p:spPr bwMode="auto">
              <a:xfrm>
                <a:off x="1440" y="501"/>
                <a:ext cx="37" cy="37"/>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4" name="Oval 10">
                <a:extLst>
                  <a:ext uri="{FF2B5EF4-FFF2-40B4-BE49-F238E27FC236}">
                    <a16:creationId xmlns:a16="http://schemas.microsoft.com/office/drawing/2014/main" id="{966CF3B0-77B6-4D41-93D6-5BF121787E1D}"/>
                  </a:ext>
                </a:extLst>
              </p:cNvPr>
              <p:cNvSpPr>
                <a:spLocks noChangeArrowheads="1"/>
              </p:cNvSpPr>
              <p:nvPr/>
            </p:nvSpPr>
            <p:spPr bwMode="auto">
              <a:xfrm>
                <a:off x="1542" y="501"/>
                <a:ext cx="37" cy="37"/>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5" name="Line 11">
                <a:extLst>
                  <a:ext uri="{FF2B5EF4-FFF2-40B4-BE49-F238E27FC236}">
                    <a16:creationId xmlns:a16="http://schemas.microsoft.com/office/drawing/2014/main" id="{CC44A90E-36CC-4F44-B01E-6CBDAAAE802B}"/>
                  </a:ext>
                </a:extLst>
              </p:cNvPr>
              <p:cNvSpPr>
                <a:spLocks noChangeShapeType="1"/>
              </p:cNvSpPr>
              <p:nvPr/>
            </p:nvSpPr>
            <p:spPr bwMode="auto">
              <a:xfrm>
                <a:off x="1485" y="577"/>
                <a:ext cx="48"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6" name="Oval 12">
                <a:extLst>
                  <a:ext uri="{FF2B5EF4-FFF2-40B4-BE49-F238E27FC236}">
                    <a16:creationId xmlns:a16="http://schemas.microsoft.com/office/drawing/2014/main" id="{20CF60FD-4692-4E37-B205-89AB18F775FD}"/>
                  </a:ext>
                </a:extLst>
              </p:cNvPr>
              <p:cNvSpPr>
                <a:spLocks noChangeArrowheads="1"/>
              </p:cNvSpPr>
              <p:nvPr/>
            </p:nvSpPr>
            <p:spPr bwMode="auto">
              <a:xfrm>
                <a:off x="1496" y="419"/>
                <a:ext cx="29" cy="29"/>
              </a:xfrm>
              <a:prstGeom prst="ellipse">
                <a:avLst/>
              </a:prstGeom>
              <a:solidFill>
                <a:schemeClr val="bg2">
                  <a:lumMod val="90000"/>
                  <a:lumOff val="10000"/>
                </a:schemeClr>
              </a:solidFill>
              <a:ln w="19050" cap="rnd">
                <a:solidFill>
                  <a:srgbClr val="527FFF"/>
                </a:solidFill>
                <a:prstDash val="solid"/>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7" name="Oval 13">
                <a:extLst>
                  <a:ext uri="{FF2B5EF4-FFF2-40B4-BE49-F238E27FC236}">
                    <a16:creationId xmlns:a16="http://schemas.microsoft.com/office/drawing/2014/main" id="{1FA8CA10-0B46-4459-87AE-52AD42D133C2}"/>
                  </a:ext>
                </a:extLst>
              </p:cNvPr>
              <p:cNvSpPr>
                <a:spLocks noChangeArrowheads="1"/>
              </p:cNvSpPr>
              <p:nvPr/>
            </p:nvSpPr>
            <p:spPr bwMode="auto">
              <a:xfrm>
                <a:off x="1457" y="389"/>
                <a:ext cx="23" cy="22"/>
              </a:xfrm>
              <a:prstGeom prst="ellips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8" name="Oval 14">
                <a:extLst>
                  <a:ext uri="{FF2B5EF4-FFF2-40B4-BE49-F238E27FC236}">
                    <a16:creationId xmlns:a16="http://schemas.microsoft.com/office/drawing/2014/main" id="{732C8753-3C69-449F-92DE-54D7FDC32B61}"/>
                  </a:ext>
                </a:extLst>
              </p:cNvPr>
              <p:cNvSpPr>
                <a:spLocks noChangeArrowheads="1"/>
              </p:cNvSpPr>
              <p:nvPr/>
            </p:nvSpPr>
            <p:spPr bwMode="auto">
              <a:xfrm>
                <a:off x="1540" y="389"/>
                <a:ext cx="24" cy="22"/>
              </a:xfrm>
              <a:prstGeom prst="ellips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9" name="Oval 15">
                <a:extLst>
                  <a:ext uri="{FF2B5EF4-FFF2-40B4-BE49-F238E27FC236}">
                    <a16:creationId xmlns:a16="http://schemas.microsoft.com/office/drawing/2014/main" id="{7C2D7EBA-EBA0-4036-B567-99261F8615C6}"/>
                  </a:ext>
                </a:extLst>
              </p:cNvPr>
              <p:cNvSpPr>
                <a:spLocks noChangeArrowheads="1"/>
              </p:cNvSpPr>
              <p:nvPr/>
            </p:nvSpPr>
            <p:spPr bwMode="auto">
              <a:xfrm>
                <a:off x="1579" y="422"/>
                <a:ext cx="19" cy="20"/>
              </a:xfrm>
              <a:prstGeom prst="ellips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20" name="Oval 16">
                <a:extLst>
                  <a:ext uri="{FF2B5EF4-FFF2-40B4-BE49-F238E27FC236}">
                    <a16:creationId xmlns:a16="http://schemas.microsoft.com/office/drawing/2014/main" id="{09989C79-1B95-4D23-8573-B92DDE61932E}"/>
                  </a:ext>
                </a:extLst>
              </p:cNvPr>
              <p:cNvSpPr>
                <a:spLocks noChangeArrowheads="1"/>
              </p:cNvSpPr>
              <p:nvPr/>
            </p:nvSpPr>
            <p:spPr bwMode="auto">
              <a:xfrm>
                <a:off x="1421" y="422"/>
                <a:ext cx="19" cy="20"/>
              </a:xfrm>
              <a:prstGeom prst="ellips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21" name="Line 17">
                <a:extLst>
                  <a:ext uri="{FF2B5EF4-FFF2-40B4-BE49-F238E27FC236}">
                    <a16:creationId xmlns:a16="http://schemas.microsoft.com/office/drawing/2014/main" id="{D5CC1409-19E1-4FAA-98A2-27A48BCDC7AA}"/>
                  </a:ext>
                </a:extLst>
              </p:cNvPr>
              <p:cNvSpPr>
                <a:spLocks noChangeShapeType="1"/>
              </p:cNvSpPr>
              <p:nvPr/>
            </p:nvSpPr>
            <p:spPr bwMode="auto">
              <a:xfrm flipH="1">
                <a:off x="1560" y="368"/>
                <a:ext cx="12" cy="2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22" name="Line 18">
                <a:extLst>
                  <a:ext uri="{FF2B5EF4-FFF2-40B4-BE49-F238E27FC236}">
                    <a16:creationId xmlns:a16="http://schemas.microsoft.com/office/drawing/2014/main" id="{2B17A69E-C461-4C95-A53A-FCA19EB40B34}"/>
                  </a:ext>
                </a:extLst>
              </p:cNvPr>
              <p:cNvSpPr>
                <a:spLocks noChangeShapeType="1"/>
              </p:cNvSpPr>
              <p:nvPr/>
            </p:nvSpPr>
            <p:spPr bwMode="auto">
              <a:xfrm flipH="1">
                <a:off x="1595" y="413"/>
                <a:ext cx="26" cy="1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23" name="Line 19">
                <a:extLst>
                  <a:ext uri="{FF2B5EF4-FFF2-40B4-BE49-F238E27FC236}">
                    <a16:creationId xmlns:a16="http://schemas.microsoft.com/office/drawing/2014/main" id="{DDD090E4-627A-4978-B9B1-B574C0E72DEB}"/>
                  </a:ext>
                </a:extLst>
              </p:cNvPr>
              <p:cNvSpPr>
                <a:spLocks noChangeShapeType="1"/>
              </p:cNvSpPr>
              <p:nvPr/>
            </p:nvSpPr>
            <p:spPr bwMode="auto">
              <a:xfrm>
                <a:off x="1446" y="368"/>
                <a:ext cx="16" cy="2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24" name="Line 20">
                <a:extLst>
                  <a:ext uri="{FF2B5EF4-FFF2-40B4-BE49-F238E27FC236}">
                    <a16:creationId xmlns:a16="http://schemas.microsoft.com/office/drawing/2014/main" id="{A36F45FA-A6B4-4FC0-812E-7A2A1915D7E3}"/>
                  </a:ext>
                </a:extLst>
              </p:cNvPr>
              <p:cNvSpPr>
                <a:spLocks noChangeShapeType="1"/>
              </p:cNvSpPr>
              <p:nvPr/>
            </p:nvSpPr>
            <p:spPr bwMode="auto">
              <a:xfrm>
                <a:off x="1397" y="413"/>
                <a:ext cx="27" cy="1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grpSp>
        <p:sp>
          <p:nvSpPr>
            <p:cNvPr id="25" name="Text Placeholder 29">
              <a:extLst>
                <a:ext uri="{FF2B5EF4-FFF2-40B4-BE49-F238E27FC236}">
                  <a16:creationId xmlns:a16="http://schemas.microsoft.com/office/drawing/2014/main" id="{44F0503B-F041-48E4-A114-CCF291C30CC8}"/>
                </a:ext>
              </a:extLst>
            </p:cNvPr>
            <p:cNvSpPr txBox="1">
              <a:spLocks/>
            </p:cNvSpPr>
            <p:nvPr/>
          </p:nvSpPr>
          <p:spPr>
            <a:xfrm>
              <a:off x="2408582" y="2096117"/>
              <a:ext cx="8677442" cy="1374035"/>
            </a:xfrm>
            <a:prstGeom prst="rect">
              <a:avLst/>
            </a:prstGeom>
          </p:spPr>
          <p:txBody>
            <a:bodyPr vert="horz" wrap="square" lIns="114300" tIns="0" rIns="114300" bIns="0" rtlCol="0" anchor="ctr" anchorCtr="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spcBef>
                  <a:spcPts val="0"/>
                </a:spcBef>
                <a:spcAft>
                  <a:spcPts val="375"/>
                </a:spcAft>
              </a:pPr>
              <a:r>
                <a:rPr lang="en-US" sz="2000" b="1" dirty="0">
                  <a:solidFill>
                    <a:schemeClr val="accent2"/>
                  </a:solidFill>
                </a:rPr>
                <a:t>Artificial intelligence</a:t>
              </a:r>
              <a:endParaRPr lang="en-US" sz="2000" dirty="0"/>
            </a:p>
            <a:p>
              <a:pPr>
                <a:spcBef>
                  <a:spcPts val="0"/>
                </a:spcBef>
                <a:spcAft>
                  <a:spcPts val="375"/>
                </a:spcAft>
              </a:pPr>
              <a:r>
                <a:rPr lang="en-US" sz="1125" dirty="0">
                  <a:gradFill>
                    <a:gsLst>
                      <a:gs pos="83000">
                        <a:schemeClr val="tx1"/>
                      </a:gs>
                      <a:gs pos="100000">
                        <a:schemeClr val="tx1"/>
                      </a:gs>
                    </a:gsLst>
                    <a:lin ang="5400000" scaled="1"/>
                  </a:gradFill>
                </a:rPr>
                <a:t>Any technique that enables computers to mimic human intelligence using logic, </a:t>
              </a:r>
              <a:br>
                <a:rPr lang="en-US" sz="1125" dirty="0">
                  <a:gradFill>
                    <a:gsLst>
                      <a:gs pos="83000">
                        <a:schemeClr val="tx1"/>
                      </a:gs>
                      <a:gs pos="100000">
                        <a:schemeClr val="tx1"/>
                      </a:gs>
                    </a:gsLst>
                    <a:lin ang="5400000" scaled="1"/>
                  </a:gradFill>
                </a:rPr>
              </a:br>
              <a:r>
                <a:rPr lang="en-US" sz="1125" dirty="0">
                  <a:gradFill>
                    <a:gsLst>
                      <a:gs pos="83000">
                        <a:schemeClr val="tx1"/>
                      </a:gs>
                      <a:gs pos="100000">
                        <a:schemeClr val="tx1"/>
                      </a:gs>
                    </a:gsLst>
                    <a:lin ang="5400000" scaled="1"/>
                  </a:gradFill>
                </a:rPr>
                <a:t>if-then statements, and ML (including deep learning)</a:t>
              </a:r>
              <a:endParaRPr lang="en-US" sz="2000" dirty="0">
                <a:gradFill>
                  <a:gsLst>
                    <a:gs pos="83000">
                      <a:schemeClr val="tx1"/>
                    </a:gs>
                    <a:gs pos="100000">
                      <a:schemeClr val="tx1"/>
                    </a:gs>
                  </a:gsLst>
                  <a:lin ang="5400000" scaled="1"/>
                </a:gradFill>
              </a:endParaRPr>
            </a:p>
          </p:txBody>
        </p:sp>
      </p:grpSp>
      <p:grpSp>
        <p:nvGrpSpPr>
          <p:cNvPr id="32" name="Graphic 250">
            <a:extLst>
              <a:ext uri="{FF2B5EF4-FFF2-40B4-BE49-F238E27FC236}">
                <a16:creationId xmlns:a16="http://schemas.microsoft.com/office/drawing/2014/main" id="{BA1C679A-329A-4E6E-B288-04B20F70508B}"/>
              </a:ext>
            </a:extLst>
          </p:cNvPr>
          <p:cNvGrpSpPr/>
          <p:nvPr/>
        </p:nvGrpSpPr>
        <p:grpSpPr>
          <a:xfrm>
            <a:off x="1287397" y="2415770"/>
            <a:ext cx="837633" cy="837633"/>
            <a:chOff x="9704553" y="322847"/>
            <a:chExt cx="643689" cy="643689"/>
          </a:xfrm>
        </p:grpSpPr>
        <p:sp>
          <p:nvSpPr>
            <p:cNvPr id="34" name="Freeform: Shape 35">
              <a:extLst>
                <a:ext uri="{FF2B5EF4-FFF2-40B4-BE49-F238E27FC236}">
                  <a16:creationId xmlns:a16="http://schemas.microsoft.com/office/drawing/2014/main" id="{3E316F1A-21EF-4C12-8871-BC62014219FD}"/>
                </a:ext>
              </a:extLst>
            </p:cNvPr>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tx1"/>
              </a:solidFill>
              <a:prstDash val="solid"/>
              <a:round/>
            </a:ln>
          </p:spPr>
          <p:txBody>
            <a:bodyPr rtlCol="0" anchor="ctr"/>
            <a:lstStyle/>
            <a:p>
              <a:endParaRPr lang="en-US" sz="1125" dirty="0"/>
            </a:p>
          </p:txBody>
        </p:sp>
        <p:sp>
          <p:nvSpPr>
            <p:cNvPr id="35" name="Freeform: Shape 36">
              <a:extLst>
                <a:ext uri="{FF2B5EF4-FFF2-40B4-BE49-F238E27FC236}">
                  <a16:creationId xmlns:a16="http://schemas.microsoft.com/office/drawing/2014/main" id="{7531E782-5074-4B91-87C5-682BA52DF89C}"/>
                </a:ext>
              </a:extLst>
            </p:cNvPr>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tx1"/>
              </a:solidFill>
              <a:prstDash val="solid"/>
              <a:round/>
            </a:ln>
          </p:spPr>
          <p:txBody>
            <a:bodyPr rtlCol="0" anchor="ctr"/>
            <a:lstStyle/>
            <a:p>
              <a:endParaRPr lang="en-US" sz="1125" dirty="0"/>
            </a:p>
          </p:txBody>
        </p:sp>
        <p:sp>
          <p:nvSpPr>
            <p:cNvPr id="36" name="Freeform: Shape 37">
              <a:extLst>
                <a:ext uri="{FF2B5EF4-FFF2-40B4-BE49-F238E27FC236}">
                  <a16:creationId xmlns:a16="http://schemas.microsoft.com/office/drawing/2014/main" id="{6DA56D9D-4D15-496A-BDBF-F89CF97FB415}"/>
                </a:ext>
              </a:extLst>
            </p:cNvPr>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1"/>
              </a:solidFill>
              <a:prstDash val="solid"/>
              <a:round/>
            </a:ln>
          </p:spPr>
          <p:txBody>
            <a:bodyPr rtlCol="0" anchor="ctr"/>
            <a:lstStyle/>
            <a:p>
              <a:endParaRPr lang="en-US" sz="1125" dirty="0"/>
            </a:p>
          </p:txBody>
        </p:sp>
        <p:sp>
          <p:nvSpPr>
            <p:cNvPr id="37" name="Freeform: Shape 38">
              <a:extLst>
                <a:ext uri="{FF2B5EF4-FFF2-40B4-BE49-F238E27FC236}">
                  <a16:creationId xmlns:a16="http://schemas.microsoft.com/office/drawing/2014/main" id="{2A8C00DE-5C6F-4284-86FF-D941057F3307}"/>
                </a:ext>
              </a:extLst>
            </p:cNvPr>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1"/>
              </a:solidFill>
              <a:prstDash val="solid"/>
              <a:round/>
            </a:ln>
          </p:spPr>
          <p:txBody>
            <a:bodyPr rtlCol="0" anchor="ctr"/>
            <a:lstStyle/>
            <a:p>
              <a:endParaRPr lang="en-US" sz="1125" dirty="0"/>
            </a:p>
          </p:txBody>
        </p:sp>
        <p:sp>
          <p:nvSpPr>
            <p:cNvPr id="38" name="Freeform: Shape 39">
              <a:extLst>
                <a:ext uri="{FF2B5EF4-FFF2-40B4-BE49-F238E27FC236}">
                  <a16:creationId xmlns:a16="http://schemas.microsoft.com/office/drawing/2014/main" id="{C182DDC0-F2DA-4C09-A9C7-88F1B7AB4B5C}"/>
                </a:ext>
              </a:extLst>
            </p:cNvPr>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1"/>
              </a:solidFill>
              <a:prstDash val="solid"/>
              <a:round/>
            </a:ln>
          </p:spPr>
          <p:txBody>
            <a:bodyPr rtlCol="0" anchor="ctr"/>
            <a:lstStyle/>
            <a:p>
              <a:endParaRPr lang="en-US" sz="1125" dirty="0"/>
            </a:p>
          </p:txBody>
        </p:sp>
        <p:sp>
          <p:nvSpPr>
            <p:cNvPr id="39" name="Freeform: Shape 40">
              <a:extLst>
                <a:ext uri="{FF2B5EF4-FFF2-40B4-BE49-F238E27FC236}">
                  <a16:creationId xmlns:a16="http://schemas.microsoft.com/office/drawing/2014/main" id="{28D44A08-9CF5-4850-BC7B-131EAC066C98}"/>
                </a:ext>
              </a:extLst>
            </p:cNvPr>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endParaRPr lang="en-US" sz="1125" dirty="0"/>
            </a:p>
          </p:txBody>
        </p:sp>
        <p:sp>
          <p:nvSpPr>
            <p:cNvPr id="40" name="Freeform: Shape 41">
              <a:extLst>
                <a:ext uri="{FF2B5EF4-FFF2-40B4-BE49-F238E27FC236}">
                  <a16:creationId xmlns:a16="http://schemas.microsoft.com/office/drawing/2014/main" id="{229C30FC-6AF8-44A2-9265-1F2F19BEB936}"/>
                </a:ext>
              </a:extLst>
            </p:cNvPr>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1"/>
              </a:solidFill>
              <a:prstDash val="solid"/>
              <a:round/>
            </a:ln>
          </p:spPr>
          <p:txBody>
            <a:bodyPr rtlCol="0" anchor="ctr"/>
            <a:lstStyle/>
            <a:p>
              <a:endParaRPr lang="en-US" sz="1125" dirty="0"/>
            </a:p>
          </p:txBody>
        </p:sp>
        <p:sp>
          <p:nvSpPr>
            <p:cNvPr id="41" name="Freeform: Shape 42">
              <a:extLst>
                <a:ext uri="{FF2B5EF4-FFF2-40B4-BE49-F238E27FC236}">
                  <a16:creationId xmlns:a16="http://schemas.microsoft.com/office/drawing/2014/main" id="{3E7379E8-B4F5-411B-9613-5EDD301DF8FF}"/>
                </a:ext>
              </a:extLst>
            </p:cNvPr>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1"/>
              </a:solidFill>
              <a:prstDash val="solid"/>
              <a:round/>
            </a:ln>
          </p:spPr>
          <p:txBody>
            <a:bodyPr rtlCol="0" anchor="ctr"/>
            <a:lstStyle/>
            <a:p>
              <a:endParaRPr lang="en-US" sz="1125" dirty="0"/>
            </a:p>
          </p:txBody>
        </p:sp>
        <p:sp>
          <p:nvSpPr>
            <p:cNvPr id="42" name="Freeform: Shape 43">
              <a:extLst>
                <a:ext uri="{FF2B5EF4-FFF2-40B4-BE49-F238E27FC236}">
                  <a16:creationId xmlns:a16="http://schemas.microsoft.com/office/drawing/2014/main" id="{23C7D905-4C0A-4968-92BC-A459F3F7A69F}"/>
                </a:ext>
              </a:extLst>
            </p:cNvPr>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endParaRPr lang="en-US" sz="1125" dirty="0"/>
            </a:p>
          </p:txBody>
        </p:sp>
        <p:sp>
          <p:nvSpPr>
            <p:cNvPr id="43" name="Freeform: Shape 44">
              <a:extLst>
                <a:ext uri="{FF2B5EF4-FFF2-40B4-BE49-F238E27FC236}">
                  <a16:creationId xmlns:a16="http://schemas.microsoft.com/office/drawing/2014/main" id="{8A41FA83-9ED2-44EC-8134-4762C68C5626}"/>
                </a:ext>
              </a:extLst>
            </p:cNvPr>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tx1"/>
              </a:solidFill>
              <a:prstDash val="solid"/>
              <a:round/>
            </a:ln>
          </p:spPr>
          <p:txBody>
            <a:bodyPr rtlCol="0" anchor="ctr"/>
            <a:lstStyle/>
            <a:p>
              <a:endParaRPr lang="en-US" sz="1125" dirty="0"/>
            </a:p>
          </p:txBody>
        </p:sp>
        <p:sp>
          <p:nvSpPr>
            <p:cNvPr id="44" name="Freeform: Shape 45">
              <a:extLst>
                <a:ext uri="{FF2B5EF4-FFF2-40B4-BE49-F238E27FC236}">
                  <a16:creationId xmlns:a16="http://schemas.microsoft.com/office/drawing/2014/main" id="{842D793A-E366-4DF9-A971-D060A0AAAE85}"/>
                </a:ext>
              </a:extLst>
            </p:cNvPr>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tx1"/>
              </a:solidFill>
              <a:prstDash val="solid"/>
              <a:round/>
            </a:ln>
          </p:spPr>
          <p:txBody>
            <a:bodyPr rtlCol="0" anchor="ctr"/>
            <a:lstStyle/>
            <a:p>
              <a:endParaRPr lang="en-US" sz="1125" dirty="0"/>
            </a:p>
          </p:txBody>
        </p:sp>
        <p:sp>
          <p:nvSpPr>
            <p:cNvPr id="45" name="Freeform: Shape 46">
              <a:extLst>
                <a:ext uri="{FF2B5EF4-FFF2-40B4-BE49-F238E27FC236}">
                  <a16:creationId xmlns:a16="http://schemas.microsoft.com/office/drawing/2014/main" id="{C0B957F2-0A04-4D0E-88EC-D2BEA85B0277}"/>
                </a:ext>
              </a:extLst>
            </p:cNvPr>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tx1"/>
              </a:solidFill>
              <a:prstDash val="solid"/>
              <a:round/>
            </a:ln>
          </p:spPr>
          <p:txBody>
            <a:bodyPr rtlCol="0" anchor="ctr"/>
            <a:lstStyle/>
            <a:p>
              <a:endParaRPr lang="en-US" sz="1125" dirty="0"/>
            </a:p>
          </p:txBody>
        </p:sp>
        <p:sp>
          <p:nvSpPr>
            <p:cNvPr id="46" name="Freeform: Shape 47">
              <a:extLst>
                <a:ext uri="{FF2B5EF4-FFF2-40B4-BE49-F238E27FC236}">
                  <a16:creationId xmlns:a16="http://schemas.microsoft.com/office/drawing/2014/main" id="{173F700C-6413-4BBA-9B99-19B57BB7C2E9}"/>
                </a:ext>
              </a:extLst>
            </p:cNvPr>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tx1"/>
              </a:solidFill>
              <a:prstDash val="solid"/>
              <a:round/>
            </a:ln>
          </p:spPr>
          <p:txBody>
            <a:bodyPr rtlCol="0" anchor="ctr"/>
            <a:lstStyle/>
            <a:p>
              <a:endParaRPr lang="en-US" sz="1125" dirty="0"/>
            </a:p>
          </p:txBody>
        </p:sp>
        <p:sp>
          <p:nvSpPr>
            <p:cNvPr id="47" name="Freeform: Shape 48">
              <a:extLst>
                <a:ext uri="{FF2B5EF4-FFF2-40B4-BE49-F238E27FC236}">
                  <a16:creationId xmlns:a16="http://schemas.microsoft.com/office/drawing/2014/main" id="{6B30CC8E-A3B5-41A3-AECE-DE7A495ABB04}"/>
                </a:ext>
              </a:extLst>
            </p:cNvPr>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tx1"/>
              </a:solidFill>
              <a:prstDash val="solid"/>
              <a:round/>
            </a:ln>
          </p:spPr>
          <p:txBody>
            <a:bodyPr rtlCol="0" anchor="ctr"/>
            <a:lstStyle/>
            <a:p>
              <a:endParaRPr lang="en-US" sz="1125" dirty="0"/>
            </a:p>
          </p:txBody>
        </p:sp>
        <p:sp>
          <p:nvSpPr>
            <p:cNvPr id="48" name="Freeform: Shape 49">
              <a:extLst>
                <a:ext uri="{FF2B5EF4-FFF2-40B4-BE49-F238E27FC236}">
                  <a16:creationId xmlns:a16="http://schemas.microsoft.com/office/drawing/2014/main" id="{F3BE84EE-B1DE-4BFB-A579-3EDB4882DDC5}"/>
                </a:ext>
              </a:extLst>
            </p:cNvPr>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tx1"/>
              </a:solidFill>
              <a:prstDash val="solid"/>
              <a:round/>
            </a:ln>
          </p:spPr>
          <p:txBody>
            <a:bodyPr rtlCol="0" anchor="ctr"/>
            <a:lstStyle/>
            <a:p>
              <a:endParaRPr lang="en-US" sz="1125" dirty="0"/>
            </a:p>
          </p:txBody>
        </p:sp>
        <p:sp>
          <p:nvSpPr>
            <p:cNvPr id="49" name="Freeform: Shape 50">
              <a:extLst>
                <a:ext uri="{FF2B5EF4-FFF2-40B4-BE49-F238E27FC236}">
                  <a16:creationId xmlns:a16="http://schemas.microsoft.com/office/drawing/2014/main" id="{1DA3E540-1C2D-428F-B7CA-828347997F4B}"/>
                </a:ext>
              </a:extLst>
            </p:cNvPr>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527FFF"/>
              </a:solidFill>
              <a:prstDash val="solid"/>
              <a:round/>
            </a:ln>
          </p:spPr>
          <p:txBody>
            <a:bodyPr rtlCol="0" anchor="ctr"/>
            <a:lstStyle/>
            <a:p>
              <a:endParaRPr lang="en-US" sz="1125" dirty="0"/>
            </a:p>
          </p:txBody>
        </p:sp>
        <p:sp>
          <p:nvSpPr>
            <p:cNvPr id="50" name="Freeform: Shape 51">
              <a:extLst>
                <a:ext uri="{FF2B5EF4-FFF2-40B4-BE49-F238E27FC236}">
                  <a16:creationId xmlns:a16="http://schemas.microsoft.com/office/drawing/2014/main" id="{0001F9AF-1ACA-4ED3-8DEE-C7B0411DC3B7}"/>
                </a:ext>
              </a:extLst>
            </p:cNvPr>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527FFF"/>
              </a:solidFill>
              <a:prstDash val="solid"/>
              <a:round/>
            </a:ln>
          </p:spPr>
          <p:txBody>
            <a:bodyPr rtlCol="0" anchor="ctr"/>
            <a:lstStyle/>
            <a:p>
              <a:endParaRPr lang="en-US" sz="1125" dirty="0"/>
            </a:p>
          </p:txBody>
        </p:sp>
        <p:sp>
          <p:nvSpPr>
            <p:cNvPr id="51" name="Freeform: Shape 52">
              <a:extLst>
                <a:ext uri="{FF2B5EF4-FFF2-40B4-BE49-F238E27FC236}">
                  <a16:creationId xmlns:a16="http://schemas.microsoft.com/office/drawing/2014/main" id="{E70A2B7C-14DE-4305-AB66-BB70F9A99303}"/>
                </a:ext>
              </a:extLst>
            </p:cNvPr>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527FFF"/>
              </a:solidFill>
              <a:prstDash val="solid"/>
              <a:round/>
            </a:ln>
          </p:spPr>
          <p:txBody>
            <a:bodyPr rtlCol="0" anchor="ctr"/>
            <a:lstStyle/>
            <a:p>
              <a:endParaRPr lang="en-US" sz="1125" dirty="0"/>
            </a:p>
          </p:txBody>
        </p:sp>
        <p:sp>
          <p:nvSpPr>
            <p:cNvPr id="52" name="Freeform: Shape 53">
              <a:extLst>
                <a:ext uri="{FF2B5EF4-FFF2-40B4-BE49-F238E27FC236}">
                  <a16:creationId xmlns:a16="http://schemas.microsoft.com/office/drawing/2014/main" id="{14E3FD29-0FB6-47F4-B88E-0FA757ED6899}"/>
                </a:ext>
              </a:extLst>
            </p:cNvPr>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527FFF"/>
              </a:solidFill>
              <a:prstDash val="solid"/>
              <a:round/>
            </a:ln>
          </p:spPr>
          <p:txBody>
            <a:bodyPr rtlCol="0" anchor="ctr"/>
            <a:lstStyle/>
            <a:p>
              <a:endParaRPr lang="en-US" sz="1125" dirty="0"/>
            </a:p>
          </p:txBody>
        </p:sp>
        <p:sp>
          <p:nvSpPr>
            <p:cNvPr id="53" name="Freeform: Shape 54">
              <a:extLst>
                <a:ext uri="{FF2B5EF4-FFF2-40B4-BE49-F238E27FC236}">
                  <a16:creationId xmlns:a16="http://schemas.microsoft.com/office/drawing/2014/main" id="{C6A73B2F-873D-4C63-B882-AA4BD07C1414}"/>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tx1"/>
              </a:solidFill>
              <a:prstDash val="solid"/>
              <a:round/>
            </a:ln>
          </p:spPr>
          <p:txBody>
            <a:bodyPr rtlCol="0" anchor="ctr"/>
            <a:lstStyle/>
            <a:p>
              <a:endParaRPr lang="en-US" sz="1125" dirty="0"/>
            </a:p>
          </p:txBody>
        </p:sp>
      </p:grpSp>
      <p:sp>
        <p:nvSpPr>
          <p:cNvPr id="33" name="Text Placeholder 29">
            <a:extLst>
              <a:ext uri="{FF2B5EF4-FFF2-40B4-BE49-F238E27FC236}">
                <a16:creationId xmlns:a16="http://schemas.microsoft.com/office/drawing/2014/main" id="{B9E1BFB4-7E37-4FFD-B95B-AF39711C3D9B}"/>
              </a:ext>
            </a:extLst>
          </p:cNvPr>
          <p:cNvSpPr txBox="1">
            <a:spLocks/>
          </p:cNvSpPr>
          <p:nvPr/>
        </p:nvSpPr>
        <p:spPr>
          <a:xfrm>
            <a:off x="2068907" y="2488283"/>
            <a:ext cx="3601146" cy="705701"/>
          </a:xfrm>
          <a:prstGeom prst="rect">
            <a:avLst/>
          </a:prstGeom>
          <a:noFill/>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500" b="1" dirty="0">
                <a:gradFill>
                  <a:gsLst>
                    <a:gs pos="2917">
                      <a:srgbClr val="FFFFFF"/>
                    </a:gs>
                    <a:gs pos="30000">
                      <a:srgbClr val="FFFFFF"/>
                    </a:gs>
                  </a:gsLst>
                  <a:lin ang="5400000" scaled="0"/>
                </a:gradFill>
                <a:latin typeface="Amazon Ember"/>
                <a:cs typeface="+mn-cs"/>
              </a:rPr>
              <a:t>Machine learning</a:t>
            </a:r>
          </a:p>
          <a:p>
            <a:pPr>
              <a:spcAft>
                <a:spcPts val="1125"/>
              </a:spcAft>
            </a:pPr>
            <a:r>
              <a:rPr lang="en-US" sz="1125" dirty="0"/>
              <a:t>Subset of AI that uses machines to search for patterns in data to build logic models automatically</a:t>
            </a:r>
            <a:endParaRPr lang="en-US" sz="1000" dirty="0"/>
          </a:p>
        </p:txBody>
      </p:sp>
      <p:grpSp>
        <p:nvGrpSpPr>
          <p:cNvPr id="55" name="Group 54">
            <a:extLst>
              <a:ext uri="{FF2B5EF4-FFF2-40B4-BE49-F238E27FC236}">
                <a16:creationId xmlns:a16="http://schemas.microsoft.com/office/drawing/2014/main" id="{0A6718FD-BED2-4E48-96EB-1D83F81B92DF}"/>
              </a:ext>
            </a:extLst>
          </p:cNvPr>
          <p:cNvGrpSpPr/>
          <p:nvPr/>
        </p:nvGrpSpPr>
        <p:grpSpPr>
          <a:xfrm>
            <a:off x="2175436" y="3446648"/>
            <a:ext cx="413096" cy="562911"/>
            <a:chOff x="4255200" y="2140650"/>
            <a:chExt cx="627698" cy="855345"/>
          </a:xfrm>
        </p:grpSpPr>
        <p:sp>
          <p:nvSpPr>
            <p:cNvPr id="60" name="Freeform: Shape 80">
              <a:extLst>
                <a:ext uri="{FF2B5EF4-FFF2-40B4-BE49-F238E27FC236}">
                  <a16:creationId xmlns:a16="http://schemas.microsoft.com/office/drawing/2014/main" id="{B0019D9C-B018-49B1-BDBD-FFACAA493AAD}"/>
                </a:ext>
              </a:extLst>
            </p:cNvPr>
            <p:cNvSpPr/>
            <p:nvPr/>
          </p:nvSpPr>
          <p:spPr>
            <a:xfrm>
              <a:off x="4255200" y="225590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61" name="Freeform: Shape 81">
              <a:extLst>
                <a:ext uri="{FF2B5EF4-FFF2-40B4-BE49-F238E27FC236}">
                  <a16:creationId xmlns:a16="http://schemas.microsoft.com/office/drawing/2014/main" id="{F7D77BA9-1D07-437C-AED3-C3E17E89E138}"/>
                </a:ext>
              </a:extLst>
            </p:cNvPr>
            <p:cNvSpPr/>
            <p:nvPr/>
          </p:nvSpPr>
          <p:spPr>
            <a:xfrm>
              <a:off x="4255200" y="24864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62" name="Freeform: Shape 82">
              <a:extLst>
                <a:ext uri="{FF2B5EF4-FFF2-40B4-BE49-F238E27FC236}">
                  <a16:creationId xmlns:a16="http://schemas.microsoft.com/office/drawing/2014/main" id="{E1543002-C20E-4F81-9017-34C93812084E}"/>
                </a:ext>
              </a:extLst>
            </p:cNvPr>
            <p:cNvSpPr/>
            <p:nvPr/>
          </p:nvSpPr>
          <p:spPr>
            <a:xfrm>
              <a:off x="4255200" y="2717865"/>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63" name="Freeform: Shape 83">
              <a:extLst>
                <a:ext uri="{FF2B5EF4-FFF2-40B4-BE49-F238E27FC236}">
                  <a16:creationId xmlns:a16="http://schemas.microsoft.com/office/drawing/2014/main" id="{82C10D97-1E20-4184-9DC2-4DD3901BC801}"/>
                </a:ext>
              </a:extLst>
            </p:cNvPr>
            <p:cNvSpPr/>
            <p:nvPr/>
          </p:nvSpPr>
          <p:spPr>
            <a:xfrm>
              <a:off x="4488563" y="2140650"/>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64" name="Freeform: Shape 84">
              <a:extLst>
                <a:ext uri="{FF2B5EF4-FFF2-40B4-BE49-F238E27FC236}">
                  <a16:creationId xmlns:a16="http://schemas.microsoft.com/office/drawing/2014/main" id="{60CED049-097F-4D18-98CE-D59711EF1D96}"/>
                </a:ext>
              </a:extLst>
            </p:cNvPr>
            <p:cNvSpPr/>
            <p:nvPr/>
          </p:nvSpPr>
          <p:spPr>
            <a:xfrm>
              <a:off x="4488563" y="23721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65" name="Freeform: Shape 85">
              <a:extLst>
                <a:ext uri="{FF2B5EF4-FFF2-40B4-BE49-F238E27FC236}">
                  <a16:creationId xmlns:a16="http://schemas.microsoft.com/office/drawing/2014/main" id="{FF422009-2695-472B-9D77-44AB7114836B}"/>
                </a:ext>
              </a:extLst>
            </p:cNvPr>
            <p:cNvSpPr/>
            <p:nvPr/>
          </p:nvSpPr>
          <p:spPr>
            <a:xfrm>
              <a:off x="4488563" y="260261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66" name="Freeform: Shape 86">
              <a:extLst>
                <a:ext uri="{FF2B5EF4-FFF2-40B4-BE49-F238E27FC236}">
                  <a16:creationId xmlns:a16="http://schemas.microsoft.com/office/drawing/2014/main" id="{3A2D1F0D-67EB-4E06-8F8E-C9783E431758}"/>
                </a:ext>
              </a:extLst>
            </p:cNvPr>
            <p:cNvSpPr/>
            <p:nvPr/>
          </p:nvSpPr>
          <p:spPr>
            <a:xfrm>
              <a:off x="4488563" y="2834070"/>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67" name="Freeform: Shape 87">
              <a:extLst>
                <a:ext uri="{FF2B5EF4-FFF2-40B4-BE49-F238E27FC236}">
                  <a16:creationId xmlns:a16="http://schemas.microsoft.com/office/drawing/2014/main" id="{E9C1F5FC-CB50-4CC2-B174-FA79B6BB4BD6}"/>
                </a:ext>
              </a:extLst>
            </p:cNvPr>
            <p:cNvSpPr/>
            <p:nvPr/>
          </p:nvSpPr>
          <p:spPr>
            <a:xfrm>
              <a:off x="4403790" y="2830260"/>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68" name="Freeform: Shape 88">
              <a:extLst>
                <a:ext uri="{FF2B5EF4-FFF2-40B4-BE49-F238E27FC236}">
                  <a16:creationId xmlns:a16="http://schemas.microsoft.com/office/drawing/2014/main" id="{491299D9-3336-46AB-9A22-2E28FE97C91F}"/>
                </a:ext>
              </a:extLst>
            </p:cNvPr>
            <p:cNvSpPr/>
            <p:nvPr/>
          </p:nvSpPr>
          <p:spPr>
            <a:xfrm>
              <a:off x="4403790" y="2715960"/>
              <a:ext cx="104775" cy="57150"/>
            </a:xfrm>
            <a:custGeom>
              <a:avLst/>
              <a:gdLst/>
              <a:ahLst/>
              <a:cxnLst/>
              <a:rect l="0" t="0" r="0" b="0"/>
              <a:pathLst>
                <a:path w="104775" h="57150">
                  <a:moveTo>
                    <a:pt x="99630" y="7237"/>
                  </a:moveTo>
                  <a:lnTo>
                    <a:pt x="7237"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69" name="Freeform: Shape 89">
              <a:extLst>
                <a:ext uri="{FF2B5EF4-FFF2-40B4-BE49-F238E27FC236}">
                  <a16:creationId xmlns:a16="http://schemas.microsoft.com/office/drawing/2014/main" id="{435D6AEE-3CE6-4FB2-BC6D-BB870A41A9D1}"/>
                </a:ext>
              </a:extLst>
            </p:cNvPr>
            <p:cNvSpPr/>
            <p:nvPr/>
          </p:nvSpPr>
          <p:spPr>
            <a:xfrm>
              <a:off x="4403790" y="2599755"/>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70" name="Freeform: Shape 90">
              <a:extLst>
                <a:ext uri="{FF2B5EF4-FFF2-40B4-BE49-F238E27FC236}">
                  <a16:creationId xmlns:a16="http://schemas.microsoft.com/office/drawing/2014/main" id="{4750583A-2BA3-4027-8000-1651082FAB76}"/>
                </a:ext>
              </a:extLst>
            </p:cNvPr>
            <p:cNvSpPr/>
            <p:nvPr/>
          </p:nvSpPr>
          <p:spPr>
            <a:xfrm>
              <a:off x="4403790" y="2484503"/>
              <a:ext cx="104775" cy="57150"/>
            </a:xfrm>
            <a:custGeom>
              <a:avLst/>
              <a:gdLst/>
              <a:ahLst/>
              <a:cxnLst/>
              <a:rect l="0" t="0" r="0" b="0"/>
              <a:pathLst>
                <a:path w="104775" h="57150">
                  <a:moveTo>
                    <a:pt x="99630" y="7237"/>
                  </a:moveTo>
                  <a:lnTo>
                    <a:pt x="7237" y="5295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71" name="Freeform: Shape 91">
              <a:extLst>
                <a:ext uri="{FF2B5EF4-FFF2-40B4-BE49-F238E27FC236}">
                  <a16:creationId xmlns:a16="http://schemas.microsoft.com/office/drawing/2014/main" id="{9A4699E2-E626-4732-B907-5594242057B5}"/>
                </a:ext>
              </a:extLst>
            </p:cNvPr>
            <p:cNvSpPr/>
            <p:nvPr/>
          </p:nvSpPr>
          <p:spPr>
            <a:xfrm>
              <a:off x="4403790" y="2368298"/>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72" name="Freeform: Shape 92">
              <a:extLst>
                <a:ext uri="{FF2B5EF4-FFF2-40B4-BE49-F238E27FC236}">
                  <a16:creationId xmlns:a16="http://schemas.microsoft.com/office/drawing/2014/main" id="{65924BF8-7EB9-4B04-A8B1-C89C308D664C}"/>
                </a:ext>
              </a:extLst>
            </p:cNvPr>
            <p:cNvSpPr/>
            <p:nvPr/>
          </p:nvSpPr>
          <p:spPr>
            <a:xfrm>
              <a:off x="4403790" y="2253998"/>
              <a:ext cx="104775" cy="57150"/>
            </a:xfrm>
            <a:custGeom>
              <a:avLst/>
              <a:gdLst/>
              <a:ahLst/>
              <a:cxnLst/>
              <a:rect l="0" t="0" r="0" b="0"/>
              <a:pathLst>
                <a:path w="104775" h="57150">
                  <a:moveTo>
                    <a:pt x="99630" y="7237"/>
                  </a:moveTo>
                  <a:lnTo>
                    <a:pt x="7237"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73" name="Freeform: Shape 93">
              <a:extLst>
                <a:ext uri="{FF2B5EF4-FFF2-40B4-BE49-F238E27FC236}">
                  <a16:creationId xmlns:a16="http://schemas.microsoft.com/office/drawing/2014/main" id="{F45458D6-4BCB-4263-A357-857B7DDD880D}"/>
                </a:ext>
              </a:extLst>
            </p:cNvPr>
            <p:cNvSpPr/>
            <p:nvPr/>
          </p:nvSpPr>
          <p:spPr>
            <a:xfrm>
              <a:off x="4377120" y="2629283"/>
              <a:ext cx="152400" cy="228600"/>
            </a:xfrm>
            <a:custGeom>
              <a:avLst/>
              <a:gdLst/>
              <a:ahLst/>
              <a:cxnLst/>
              <a:rect l="0" t="0" r="0" b="0"/>
              <a:pathLst>
                <a:path w="152400" h="228600">
                  <a:moveTo>
                    <a:pt x="152970" y="224407"/>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74" name="Freeform: Shape 94">
              <a:extLst>
                <a:ext uri="{FF2B5EF4-FFF2-40B4-BE49-F238E27FC236}">
                  <a16:creationId xmlns:a16="http://schemas.microsoft.com/office/drawing/2014/main" id="{4825D276-13DE-4A18-968C-53FD842B4D70}"/>
                </a:ext>
              </a:extLst>
            </p:cNvPr>
            <p:cNvSpPr/>
            <p:nvPr/>
          </p:nvSpPr>
          <p:spPr>
            <a:xfrm>
              <a:off x="4379978" y="2395920"/>
              <a:ext cx="152400" cy="228600"/>
            </a:xfrm>
            <a:custGeom>
              <a:avLst/>
              <a:gdLst/>
              <a:ahLst/>
              <a:cxnLst/>
              <a:rect l="0" t="0" r="0" b="0"/>
              <a:pathLst>
                <a:path w="152400" h="228600">
                  <a:moveTo>
                    <a:pt x="150112" y="225360"/>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75" name="Freeform: Shape 95">
              <a:extLst>
                <a:ext uri="{FF2B5EF4-FFF2-40B4-BE49-F238E27FC236}">
                  <a16:creationId xmlns:a16="http://schemas.microsoft.com/office/drawing/2014/main" id="{2B55A497-B0E5-403B-9FA2-50767DB873B1}"/>
                </a:ext>
              </a:extLst>
            </p:cNvPr>
            <p:cNvSpPr/>
            <p:nvPr/>
          </p:nvSpPr>
          <p:spPr>
            <a:xfrm>
              <a:off x="4377120" y="2283525"/>
              <a:ext cx="152400" cy="228600"/>
            </a:xfrm>
            <a:custGeom>
              <a:avLst/>
              <a:gdLst/>
              <a:ahLst/>
              <a:cxnLst/>
              <a:rect l="0" t="0" r="0" b="0"/>
              <a:pathLst>
                <a:path w="152400" h="228600">
                  <a:moveTo>
                    <a:pt x="7237" y="223455"/>
                  </a:moveTo>
                  <a:lnTo>
                    <a:pt x="152970"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76" name="Freeform: Shape 96">
              <a:extLst>
                <a:ext uri="{FF2B5EF4-FFF2-40B4-BE49-F238E27FC236}">
                  <a16:creationId xmlns:a16="http://schemas.microsoft.com/office/drawing/2014/main" id="{67C5F6D2-3254-4760-B678-865566A643A3}"/>
                </a:ext>
              </a:extLst>
            </p:cNvPr>
            <p:cNvSpPr/>
            <p:nvPr/>
          </p:nvSpPr>
          <p:spPr>
            <a:xfrm>
              <a:off x="4362833" y="2291145"/>
              <a:ext cx="180975" cy="438150"/>
            </a:xfrm>
            <a:custGeom>
              <a:avLst/>
              <a:gdLst/>
              <a:ahLst/>
              <a:cxnLst/>
              <a:rect l="0" t="0" r="0" b="0"/>
              <a:pathLst>
                <a:path w="180975" h="438150">
                  <a:moveTo>
                    <a:pt x="7237" y="438720"/>
                  </a:moveTo>
                  <a:lnTo>
                    <a:pt x="181545"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77" name="Freeform: Shape 97">
              <a:extLst>
                <a:ext uri="{FF2B5EF4-FFF2-40B4-BE49-F238E27FC236}">
                  <a16:creationId xmlns:a16="http://schemas.microsoft.com/office/drawing/2014/main" id="{8A14ECDD-5C7E-44A1-9182-99275FE7EF09}"/>
                </a:ext>
              </a:extLst>
            </p:cNvPr>
            <p:cNvSpPr/>
            <p:nvPr/>
          </p:nvSpPr>
          <p:spPr>
            <a:xfrm>
              <a:off x="4362833" y="2406398"/>
              <a:ext cx="180975" cy="447675"/>
            </a:xfrm>
            <a:custGeom>
              <a:avLst/>
              <a:gdLst/>
              <a:ahLst/>
              <a:cxnLst/>
              <a:rect l="0" t="0" r="0" b="0"/>
              <a:pathLst>
                <a:path w="180975" h="447675">
                  <a:moveTo>
                    <a:pt x="7237" y="7237"/>
                  </a:moveTo>
                  <a:lnTo>
                    <a:pt x="181545" y="44062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78" name="Freeform: Shape 98">
              <a:extLst>
                <a:ext uri="{FF2B5EF4-FFF2-40B4-BE49-F238E27FC236}">
                  <a16:creationId xmlns:a16="http://schemas.microsoft.com/office/drawing/2014/main" id="{6C7C6CD6-4FF0-481D-A43E-B24E7086575F}"/>
                </a:ext>
              </a:extLst>
            </p:cNvPr>
            <p:cNvSpPr/>
            <p:nvPr/>
          </p:nvSpPr>
          <p:spPr>
            <a:xfrm>
              <a:off x="4720973" y="225590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79" name="Freeform: Shape 99">
              <a:extLst>
                <a:ext uri="{FF2B5EF4-FFF2-40B4-BE49-F238E27FC236}">
                  <a16:creationId xmlns:a16="http://schemas.microsoft.com/office/drawing/2014/main" id="{11DFBFF9-314F-4F63-9FF7-7DF6D8B44DEB}"/>
                </a:ext>
              </a:extLst>
            </p:cNvPr>
            <p:cNvSpPr/>
            <p:nvPr/>
          </p:nvSpPr>
          <p:spPr>
            <a:xfrm>
              <a:off x="4720973" y="24864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80" name="Freeform: Shape 100">
              <a:extLst>
                <a:ext uri="{FF2B5EF4-FFF2-40B4-BE49-F238E27FC236}">
                  <a16:creationId xmlns:a16="http://schemas.microsoft.com/office/drawing/2014/main" id="{D0311D20-CA0B-4B9C-B64F-ACF03258351D}"/>
                </a:ext>
              </a:extLst>
            </p:cNvPr>
            <p:cNvSpPr/>
            <p:nvPr/>
          </p:nvSpPr>
          <p:spPr>
            <a:xfrm>
              <a:off x="4720973" y="2717865"/>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81" name="Freeform: Shape 101">
              <a:extLst>
                <a:ext uri="{FF2B5EF4-FFF2-40B4-BE49-F238E27FC236}">
                  <a16:creationId xmlns:a16="http://schemas.microsoft.com/office/drawing/2014/main" id="{577AE269-DF9C-4E28-A94C-C8B0B92E2946}"/>
                </a:ext>
              </a:extLst>
            </p:cNvPr>
            <p:cNvSpPr/>
            <p:nvPr/>
          </p:nvSpPr>
          <p:spPr>
            <a:xfrm>
              <a:off x="4636200" y="2830260"/>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82" name="Freeform: Shape 102">
              <a:extLst>
                <a:ext uri="{FF2B5EF4-FFF2-40B4-BE49-F238E27FC236}">
                  <a16:creationId xmlns:a16="http://schemas.microsoft.com/office/drawing/2014/main" id="{7601E65B-4D33-4731-9CCC-60789ECC676C}"/>
                </a:ext>
              </a:extLst>
            </p:cNvPr>
            <p:cNvSpPr/>
            <p:nvPr/>
          </p:nvSpPr>
          <p:spPr>
            <a:xfrm>
              <a:off x="4636200" y="2715960"/>
              <a:ext cx="104775" cy="57150"/>
            </a:xfrm>
            <a:custGeom>
              <a:avLst/>
              <a:gdLst/>
              <a:ahLst/>
              <a:cxnLst/>
              <a:rect l="0" t="0" r="0" b="0"/>
              <a:pathLst>
                <a:path w="104775" h="57150">
                  <a:moveTo>
                    <a:pt x="7237" y="7237"/>
                  </a:moveTo>
                  <a:lnTo>
                    <a:pt x="99630"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83" name="Freeform: Shape 103">
              <a:extLst>
                <a:ext uri="{FF2B5EF4-FFF2-40B4-BE49-F238E27FC236}">
                  <a16:creationId xmlns:a16="http://schemas.microsoft.com/office/drawing/2014/main" id="{3224558D-2223-42B9-847C-F4E9B6997F68}"/>
                </a:ext>
              </a:extLst>
            </p:cNvPr>
            <p:cNvSpPr/>
            <p:nvPr/>
          </p:nvSpPr>
          <p:spPr>
            <a:xfrm>
              <a:off x="4636200" y="2599755"/>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84" name="Freeform: Shape 104">
              <a:extLst>
                <a:ext uri="{FF2B5EF4-FFF2-40B4-BE49-F238E27FC236}">
                  <a16:creationId xmlns:a16="http://schemas.microsoft.com/office/drawing/2014/main" id="{BD3E26C4-3C94-4504-BEAC-E93F6B3F83D5}"/>
                </a:ext>
              </a:extLst>
            </p:cNvPr>
            <p:cNvSpPr/>
            <p:nvPr/>
          </p:nvSpPr>
          <p:spPr>
            <a:xfrm>
              <a:off x="4636200" y="2484503"/>
              <a:ext cx="104775" cy="57150"/>
            </a:xfrm>
            <a:custGeom>
              <a:avLst/>
              <a:gdLst/>
              <a:ahLst/>
              <a:cxnLst/>
              <a:rect l="0" t="0" r="0" b="0"/>
              <a:pathLst>
                <a:path w="104775" h="57150">
                  <a:moveTo>
                    <a:pt x="7237" y="7237"/>
                  </a:moveTo>
                  <a:lnTo>
                    <a:pt x="99630" y="5295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85" name="Freeform: Shape 105">
              <a:extLst>
                <a:ext uri="{FF2B5EF4-FFF2-40B4-BE49-F238E27FC236}">
                  <a16:creationId xmlns:a16="http://schemas.microsoft.com/office/drawing/2014/main" id="{D8BDF30C-9537-4BB2-8088-09ECB72E03B2}"/>
                </a:ext>
              </a:extLst>
            </p:cNvPr>
            <p:cNvSpPr/>
            <p:nvPr/>
          </p:nvSpPr>
          <p:spPr>
            <a:xfrm>
              <a:off x="4636200" y="2368298"/>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86" name="Freeform: Shape 106">
              <a:extLst>
                <a:ext uri="{FF2B5EF4-FFF2-40B4-BE49-F238E27FC236}">
                  <a16:creationId xmlns:a16="http://schemas.microsoft.com/office/drawing/2014/main" id="{2B62981A-8BFD-4EF9-BCE4-B067A867A387}"/>
                </a:ext>
              </a:extLst>
            </p:cNvPr>
            <p:cNvSpPr/>
            <p:nvPr/>
          </p:nvSpPr>
          <p:spPr>
            <a:xfrm>
              <a:off x="4636200" y="2253998"/>
              <a:ext cx="104775" cy="57150"/>
            </a:xfrm>
            <a:custGeom>
              <a:avLst/>
              <a:gdLst/>
              <a:ahLst/>
              <a:cxnLst/>
              <a:rect l="0" t="0" r="0" b="0"/>
              <a:pathLst>
                <a:path w="104775" h="57150">
                  <a:moveTo>
                    <a:pt x="7237" y="7237"/>
                  </a:moveTo>
                  <a:lnTo>
                    <a:pt x="99630"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87" name="Freeform: Shape 107">
              <a:extLst>
                <a:ext uri="{FF2B5EF4-FFF2-40B4-BE49-F238E27FC236}">
                  <a16:creationId xmlns:a16="http://schemas.microsoft.com/office/drawing/2014/main" id="{AECF68AA-6906-41A9-B9F3-E467C0779CD1}"/>
                </a:ext>
              </a:extLst>
            </p:cNvPr>
            <p:cNvSpPr/>
            <p:nvPr/>
          </p:nvSpPr>
          <p:spPr>
            <a:xfrm>
              <a:off x="4609530" y="2629283"/>
              <a:ext cx="152400" cy="228600"/>
            </a:xfrm>
            <a:custGeom>
              <a:avLst/>
              <a:gdLst/>
              <a:ahLst/>
              <a:cxnLst/>
              <a:rect l="0" t="0" r="0" b="0"/>
              <a:pathLst>
                <a:path w="152400" h="228600">
                  <a:moveTo>
                    <a:pt x="7237" y="224407"/>
                  </a:moveTo>
                  <a:lnTo>
                    <a:pt x="152970"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88" name="Freeform: Shape 108">
              <a:extLst>
                <a:ext uri="{FF2B5EF4-FFF2-40B4-BE49-F238E27FC236}">
                  <a16:creationId xmlns:a16="http://schemas.microsoft.com/office/drawing/2014/main" id="{DF02F187-039E-4D04-AEDE-701A664D108A}"/>
                </a:ext>
              </a:extLst>
            </p:cNvPr>
            <p:cNvSpPr/>
            <p:nvPr/>
          </p:nvSpPr>
          <p:spPr>
            <a:xfrm>
              <a:off x="4609530" y="2395920"/>
              <a:ext cx="152400" cy="228600"/>
            </a:xfrm>
            <a:custGeom>
              <a:avLst/>
              <a:gdLst/>
              <a:ahLst/>
              <a:cxnLst/>
              <a:rect l="0" t="0" r="0" b="0"/>
              <a:pathLst>
                <a:path w="152400" h="228600">
                  <a:moveTo>
                    <a:pt x="7237" y="225360"/>
                  </a:moveTo>
                  <a:lnTo>
                    <a:pt x="150112"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89" name="Freeform: Shape 109">
              <a:extLst>
                <a:ext uri="{FF2B5EF4-FFF2-40B4-BE49-F238E27FC236}">
                  <a16:creationId xmlns:a16="http://schemas.microsoft.com/office/drawing/2014/main" id="{B1C99EF8-CFDE-4E2D-A031-2AD767FC62A4}"/>
                </a:ext>
              </a:extLst>
            </p:cNvPr>
            <p:cNvSpPr/>
            <p:nvPr/>
          </p:nvSpPr>
          <p:spPr>
            <a:xfrm>
              <a:off x="4609530" y="2283525"/>
              <a:ext cx="152400" cy="228600"/>
            </a:xfrm>
            <a:custGeom>
              <a:avLst/>
              <a:gdLst/>
              <a:ahLst/>
              <a:cxnLst/>
              <a:rect l="0" t="0" r="0" b="0"/>
              <a:pathLst>
                <a:path w="152400" h="228600">
                  <a:moveTo>
                    <a:pt x="152970" y="223455"/>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90" name="Freeform: Shape 110">
              <a:extLst>
                <a:ext uri="{FF2B5EF4-FFF2-40B4-BE49-F238E27FC236}">
                  <a16:creationId xmlns:a16="http://schemas.microsoft.com/office/drawing/2014/main" id="{88E2FC20-5368-4EFF-B812-75B510ED854E}"/>
                </a:ext>
              </a:extLst>
            </p:cNvPr>
            <p:cNvSpPr/>
            <p:nvPr/>
          </p:nvSpPr>
          <p:spPr>
            <a:xfrm>
              <a:off x="4595243" y="2291145"/>
              <a:ext cx="180975" cy="438150"/>
            </a:xfrm>
            <a:custGeom>
              <a:avLst/>
              <a:gdLst/>
              <a:ahLst/>
              <a:cxnLst/>
              <a:rect l="0" t="0" r="0" b="0"/>
              <a:pathLst>
                <a:path w="180975" h="438150">
                  <a:moveTo>
                    <a:pt x="181545" y="438720"/>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91" name="Freeform: Shape 111">
              <a:extLst>
                <a:ext uri="{FF2B5EF4-FFF2-40B4-BE49-F238E27FC236}">
                  <a16:creationId xmlns:a16="http://schemas.microsoft.com/office/drawing/2014/main" id="{8DEA9282-A645-4C46-9CD0-63BB090D7F7C}"/>
                </a:ext>
              </a:extLst>
            </p:cNvPr>
            <p:cNvSpPr/>
            <p:nvPr/>
          </p:nvSpPr>
          <p:spPr>
            <a:xfrm>
              <a:off x="4595243" y="2406398"/>
              <a:ext cx="180975" cy="447675"/>
            </a:xfrm>
            <a:custGeom>
              <a:avLst/>
              <a:gdLst/>
              <a:ahLst/>
              <a:cxnLst/>
              <a:rect l="0" t="0" r="0" b="0"/>
              <a:pathLst>
                <a:path w="180975" h="447675">
                  <a:moveTo>
                    <a:pt x="181545" y="7237"/>
                  </a:moveTo>
                  <a:lnTo>
                    <a:pt x="7237" y="44062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grpSp>
      <p:sp>
        <p:nvSpPr>
          <p:cNvPr id="56" name="Text Placeholder 29">
            <a:extLst>
              <a:ext uri="{FF2B5EF4-FFF2-40B4-BE49-F238E27FC236}">
                <a16:creationId xmlns:a16="http://schemas.microsoft.com/office/drawing/2014/main" id="{AF7F0F0C-6BE4-4CFC-941D-C21F132042C3}"/>
              </a:ext>
            </a:extLst>
          </p:cNvPr>
          <p:cNvSpPr txBox="1">
            <a:spLocks/>
          </p:cNvSpPr>
          <p:nvPr/>
        </p:nvSpPr>
        <p:spPr>
          <a:xfrm>
            <a:off x="2718958" y="3363370"/>
            <a:ext cx="4151817" cy="745341"/>
          </a:xfrm>
          <a:prstGeom prst="rect">
            <a:avLst/>
          </a:prstGeom>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pPr>
            <a:r>
              <a:rPr lang="en-US" sz="1500" b="1" dirty="0">
                <a:gradFill>
                  <a:gsLst>
                    <a:gs pos="2917">
                      <a:srgbClr val="FFFFFF"/>
                    </a:gs>
                    <a:gs pos="30000">
                      <a:srgbClr val="FFFFFF"/>
                    </a:gs>
                  </a:gsLst>
                  <a:lin ang="5400000" scaled="0"/>
                </a:gradFill>
                <a:latin typeface="Amazon Ember"/>
                <a:cs typeface="+mn-cs"/>
              </a:rPr>
              <a:t>Deep learning</a:t>
            </a:r>
          </a:p>
          <a:p>
            <a:r>
              <a:rPr lang="en-US" sz="1125" dirty="0"/>
              <a:t>Subset of ML composed of deeply multi-layered neural networks that perform tasks like speech and image recognition</a:t>
            </a:r>
            <a:endParaRPr lang="en-US" sz="1000" dirty="0"/>
          </a:p>
        </p:txBody>
      </p:sp>
      <p:sp>
        <p:nvSpPr>
          <p:cNvPr id="2" name="Freeform: Shape 1">
            <a:extLst>
              <a:ext uri="{FF2B5EF4-FFF2-40B4-BE49-F238E27FC236}">
                <a16:creationId xmlns:a16="http://schemas.microsoft.com/office/drawing/2014/main" id="{EE32506C-EC8E-4355-89EA-F0F1BCDFB934}"/>
              </a:ext>
            </a:extLst>
          </p:cNvPr>
          <p:cNvSpPr/>
          <p:nvPr/>
        </p:nvSpPr>
        <p:spPr bwMode="auto">
          <a:xfrm>
            <a:off x="960438" y="2293937"/>
            <a:ext cx="365125" cy="547688"/>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bg2">
                <a:lumMod val="75000"/>
                <a:lumOff val="25000"/>
              </a:schemeClr>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25" dirty="0"/>
          </a:p>
        </p:txBody>
      </p:sp>
      <p:sp>
        <p:nvSpPr>
          <p:cNvPr id="92" name="Freeform: Shape 91">
            <a:extLst>
              <a:ext uri="{FF2B5EF4-FFF2-40B4-BE49-F238E27FC236}">
                <a16:creationId xmlns:a16="http://schemas.microsoft.com/office/drawing/2014/main" id="{0C556FAC-F974-49F8-B303-35200E851CC3}"/>
              </a:ext>
            </a:extLst>
          </p:cNvPr>
          <p:cNvSpPr/>
          <p:nvPr/>
        </p:nvSpPr>
        <p:spPr bwMode="auto">
          <a:xfrm>
            <a:off x="1706644" y="3196054"/>
            <a:ext cx="365125" cy="547688"/>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bg2">
                <a:lumMod val="75000"/>
                <a:lumOff val="25000"/>
              </a:schemeClr>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25" dirty="0"/>
          </a:p>
        </p:txBody>
      </p:sp>
    </p:spTree>
    <p:extLst>
      <p:ext uri="{BB962C8B-B14F-4D97-AF65-F5344CB8AC3E}">
        <p14:creationId xmlns:p14="http://schemas.microsoft.com/office/powerpoint/2010/main" val="116626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4.4192E-6 -0.04494 L 4.4192E-6 -6.58193E-7 " pathEditMode="relative" rAng="0" ptsTypes="AA">
                                      <p:cBhvr>
                                        <p:cTn id="16" dur="600" fill="hold"/>
                                        <p:tgtEl>
                                          <p:spTgt spid="33"/>
                                        </p:tgtEl>
                                        <p:attrNameLst>
                                          <p:attrName>ppt_x</p:attrName>
                                          <p:attrName>ppt_y</p:attrName>
                                        </p:attrNameLst>
                                      </p:cBhvr>
                                      <p:rCtr x="0" y="2247"/>
                                    </p:animMotion>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42" presetClass="path" presetSubtype="0" decel="100000" fill="hold" nodeType="withEffect">
                                  <p:stCondLst>
                                    <p:cond delay="0"/>
                                  </p:stCondLst>
                                  <p:childTnLst>
                                    <p:animMotion origin="layout" path="M 4.4192E-6 -0.04494 L 4.4192E-6 -6.58193E-7 " pathEditMode="relative" rAng="0" ptsTypes="AA">
                                      <p:cBhvr>
                                        <p:cTn id="24" dur="600" fill="hold"/>
                                        <p:tgtEl>
                                          <p:spTgt spid="32"/>
                                        </p:tgtEl>
                                        <p:attrNameLst>
                                          <p:attrName>ppt_x</p:attrName>
                                          <p:attrName>ppt_y</p:attrName>
                                        </p:attrNameLst>
                                      </p:cBhvr>
                                      <p:rCtr x="0" y="2247"/>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42" presetClass="path" presetSubtype="0" decel="100000" fill="hold" grpId="1" nodeType="withEffect">
                                  <p:stCondLst>
                                    <p:cond delay="0"/>
                                  </p:stCondLst>
                                  <p:childTnLst>
                                    <p:animMotion origin="layout" path="M 4.4192E-6 -0.04494 L 4.4192E-6 -6.58193E-7 " pathEditMode="relative" rAng="0" ptsTypes="AA">
                                      <p:cBhvr>
                                        <p:cTn id="31" dur="600" fill="hold"/>
                                        <p:tgtEl>
                                          <p:spTgt spid="56"/>
                                        </p:tgtEl>
                                        <p:attrNameLst>
                                          <p:attrName>ppt_x</p:attrName>
                                          <p:attrName>ppt_y</p:attrName>
                                        </p:attrNameLst>
                                      </p:cBhvr>
                                      <p:rCtr x="0" y="2247"/>
                                    </p:animMotion>
                                  </p:childTnLst>
                                </p:cTn>
                              </p:par>
                              <p:par>
                                <p:cTn id="32" presetID="10" presetClass="entr" presetSubtype="0" fill="hold" grpId="0"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par>
                                <p:cTn id="35" presetID="10"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42" presetClass="path" presetSubtype="0" decel="100000" fill="hold" nodeType="withEffect">
                                  <p:stCondLst>
                                    <p:cond delay="0"/>
                                  </p:stCondLst>
                                  <p:childTnLst>
                                    <p:animMotion origin="layout" path="M 4.4192E-6 -0.04494 L 4.4192E-6 -6.58193E-7 " pathEditMode="relative" rAng="0" ptsTypes="AA">
                                      <p:cBhvr>
                                        <p:cTn id="39" dur="600" fill="hold"/>
                                        <p:tgtEl>
                                          <p:spTgt spid="55"/>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56" grpId="0"/>
      <p:bldP spid="56" grpId="1"/>
      <p:bldP spid="2" grpId="0" animBg="1"/>
      <p:bldP spid="9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5" name="Group 894">
            <a:extLst>
              <a:ext uri="{FF2B5EF4-FFF2-40B4-BE49-F238E27FC236}">
                <a16:creationId xmlns:a16="http://schemas.microsoft.com/office/drawing/2014/main" id="{7753A048-4551-4A24-8E7D-9620A7E43E98}"/>
              </a:ext>
            </a:extLst>
          </p:cNvPr>
          <p:cNvGrpSpPr/>
          <p:nvPr/>
        </p:nvGrpSpPr>
        <p:grpSpPr>
          <a:xfrm>
            <a:off x="536515" y="2713349"/>
            <a:ext cx="1051069" cy="834235"/>
            <a:chOff x="602062" y="1200151"/>
            <a:chExt cx="673778" cy="534778"/>
          </a:xfrm>
        </p:grpSpPr>
        <p:sp>
          <p:nvSpPr>
            <p:cNvPr id="896" name="Freeform 43">
              <a:extLst>
                <a:ext uri="{FF2B5EF4-FFF2-40B4-BE49-F238E27FC236}">
                  <a16:creationId xmlns:a16="http://schemas.microsoft.com/office/drawing/2014/main" id="{ADD14A3C-369E-40AA-BD3C-E6A9073FD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897" name="Freeform 44">
              <a:extLst>
                <a:ext uri="{FF2B5EF4-FFF2-40B4-BE49-F238E27FC236}">
                  <a16:creationId xmlns:a16="http://schemas.microsoft.com/office/drawing/2014/main" id="{F46599A8-058C-48EC-954F-62D50BEE0A1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898" name="Freeform 45">
              <a:extLst>
                <a:ext uri="{FF2B5EF4-FFF2-40B4-BE49-F238E27FC236}">
                  <a16:creationId xmlns:a16="http://schemas.microsoft.com/office/drawing/2014/main" id="{8841C7E1-863F-4382-B3A7-F9E5F6214F1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899" name="Freeform 46">
              <a:extLst>
                <a:ext uri="{FF2B5EF4-FFF2-40B4-BE49-F238E27FC236}">
                  <a16:creationId xmlns:a16="http://schemas.microsoft.com/office/drawing/2014/main" id="{B936724A-AA68-43E6-A14C-81FB9A97706A}"/>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00" name="Freeform 47">
              <a:extLst>
                <a:ext uri="{FF2B5EF4-FFF2-40B4-BE49-F238E27FC236}">
                  <a16:creationId xmlns:a16="http://schemas.microsoft.com/office/drawing/2014/main" id="{4B5FBEC0-F981-4FBB-997A-194655E8EE5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01" name="Freeform 48">
              <a:extLst>
                <a:ext uri="{FF2B5EF4-FFF2-40B4-BE49-F238E27FC236}">
                  <a16:creationId xmlns:a16="http://schemas.microsoft.com/office/drawing/2014/main" id="{6C3D3898-13C9-4B76-86C6-3FD070B6073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02" name="Freeform 49">
              <a:extLst>
                <a:ext uri="{FF2B5EF4-FFF2-40B4-BE49-F238E27FC236}">
                  <a16:creationId xmlns:a16="http://schemas.microsoft.com/office/drawing/2014/main" id="{CEE44A84-9ACD-454F-9CF0-A264CACE6DE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3" name="Freeform 50">
              <a:extLst>
                <a:ext uri="{FF2B5EF4-FFF2-40B4-BE49-F238E27FC236}">
                  <a16:creationId xmlns:a16="http://schemas.microsoft.com/office/drawing/2014/main" id="{31291F78-4EFE-4455-B7F6-637C47624E2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4" name="Freeform 51">
              <a:extLst>
                <a:ext uri="{FF2B5EF4-FFF2-40B4-BE49-F238E27FC236}">
                  <a16:creationId xmlns:a16="http://schemas.microsoft.com/office/drawing/2014/main" id="{0265DBE4-A453-4086-A97F-DA86B6A1D36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5" name="Freeform 52">
              <a:extLst>
                <a:ext uri="{FF2B5EF4-FFF2-40B4-BE49-F238E27FC236}">
                  <a16:creationId xmlns:a16="http://schemas.microsoft.com/office/drawing/2014/main" id="{4378DA54-C395-455F-BC36-D9B7EF20457D}"/>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6" name="Freeform 53">
              <a:extLst>
                <a:ext uri="{FF2B5EF4-FFF2-40B4-BE49-F238E27FC236}">
                  <a16:creationId xmlns:a16="http://schemas.microsoft.com/office/drawing/2014/main" id="{A508FA9D-0BB0-41C3-8480-C716E68DB48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7" name="Freeform 54">
              <a:extLst>
                <a:ext uri="{FF2B5EF4-FFF2-40B4-BE49-F238E27FC236}">
                  <a16:creationId xmlns:a16="http://schemas.microsoft.com/office/drawing/2014/main" id="{03280141-19F8-4733-A4A4-81FF46F89F7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8" name="Freeform 57">
              <a:extLst>
                <a:ext uri="{FF2B5EF4-FFF2-40B4-BE49-F238E27FC236}">
                  <a16:creationId xmlns:a16="http://schemas.microsoft.com/office/drawing/2014/main" id="{66A465AD-2B23-4D84-BF3F-EDD08814D51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9" name="Freeform 58">
              <a:extLst>
                <a:ext uri="{FF2B5EF4-FFF2-40B4-BE49-F238E27FC236}">
                  <a16:creationId xmlns:a16="http://schemas.microsoft.com/office/drawing/2014/main" id="{5622720B-DEAE-4159-A579-63748400DF36}"/>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10" name="Group 909">
            <a:extLst>
              <a:ext uri="{FF2B5EF4-FFF2-40B4-BE49-F238E27FC236}">
                <a16:creationId xmlns:a16="http://schemas.microsoft.com/office/drawing/2014/main" id="{6EE0FFA6-3BF1-4DAC-9AB7-A5769DCCF8CF}"/>
              </a:ext>
            </a:extLst>
          </p:cNvPr>
          <p:cNvGrpSpPr/>
          <p:nvPr/>
        </p:nvGrpSpPr>
        <p:grpSpPr>
          <a:xfrm>
            <a:off x="1956357" y="2713349"/>
            <a:ext cx="1051069" cy="834235"/>
            <a:chOff x="602062" y="1200151"/>
            <a:chExt cx="673778" cy="534778"/>
          </a:xfrm>
        </p:grpSpPr>
        <p:sp>
          <p:nvSpPr>
            <p:cNvPr id="911" name="Freeform 43">
              <a:extLst>
                <a:ext uri="{FF2B5EF4-FFF2-40B4-BE49-F238E27FC236}">
                  <a16:creationId xmlns:a16="http://schemas.microsoft.com/office/drawing/2014/main" id="{78E10685-ED9A-4424-9F8C-17047B9669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2" name="Freeform 44">
              <a:extLst>
                <a:ext uri="{FF2B5EF4-FFF2-40B4-BE49-F238E27FC236}">
                  <a16:creationId xmlns:a16="http://schemas.microsoft.com/office/drawing/2014/main" id="{FCB967DC-80A9-489B-83BB-15B8BF6F76C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13" name="Freeform 45">
              <a:extLst>
                <a:ext uri="{FF2B5EF4-FFF2-40B4-BE49-F238E27FC236}">
                  <a16:creationId xmlns:a16="http://schemas.microsoft.com/office/drawing/2014/main" id="{4B69187B-37A9-48F8-AD4C-1F586C9D2E9E}"/>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4" name="Freeform 46">
              <a:extLst>
                <a:ext uri="{FF2B5EF4-FFF2-40B4-BE49-F238E27FC236}">
                  <a16:creationId xmlns:a16="http://schemas.microsoft.com/office/drawing/2014/main" id="{7E5F61EA-7403-46BE-B9D4-D3F38736CA05}"/>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15" name="Freeform 47">
              <a:extLst>
                <a:ext uri="{FF2B5EF4-FFF2-40B4-BE49-F238E27FC236}">
                  <a16:creationId xmlns:a16="http://schemas.microsoft.com/office/drawing/2014/main" id="{344F5001-41CC-473F-9BE2-3CF8E0CA5766}"/>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16" name="Freeform 48">
              <a:extLst>
                <a:ext uri="{FF2B5EF4-FFF2-40B4-BE49-F238E27FC236}">
                  <a16:creationId xmlns:a16="http://schemas.microsoft.com/office/drawing/2014/main" id="{39F59A0F-B904-41CC-83C2-D7BBB5B7E06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17" name="Freeform 49">
              <a:extLst>
                <a:ext uri="{FF2B5EF4-FFF2-40B4-BE49-F238E27FC236}">
                  <a16:creationId xmlns:a16="http://schemas.microsoft.com/office/drawing/2014/main" id="{20D7478B-7FF3-4072-B907-B7A66C9F1387}"/>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8" name="Freeform 50">
              <a:extLst>
                <a:ext uri="{FF2B5EF4-FFF2-40B4-BE49-F238E27FC236}">
                  <a16:creationId xmlns:a16="http://schemas.microsoft.com/office/drawing/2014/main" id="{6EEF1D5A-DF47-474B-B871-F0082B25E3C1}"/>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9" name="Freeform 51">
              <a:extLst>
                <a:ext uri="{FF2B5EF4-FFF2-40B4-BE49-F238E27FC236}">
                  <a16:creationId xmlns:a16="http://schemas.microsoft.com/office/drawing/2014/main" id="{D7D2E5EA-D594-4366-9E41-1CD1C93C9BDE}"/>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0" name="Freeform 52">
              <a:extLst>
                <a:ext uri="{FF2B5EF4-FFF2-40B4-BE49-F238E27FC236}">
                  <a16:creationId xmlns:a16="http://schemas.microsoft.com/office/drawing/2014/main" id="{A4954CF3-5D5A-4A57-910C-E481CDED0F56}"/>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1" name="Freeform 53">
              <a:extLst>
                <a:ext uri="{FF2B5EF4-FFF2-40B4-BE49-F238E27FC236}">
                  <a16:creationId xmlns:a16="http://schemas.microsoft.com/office/drawing/2014/main" id="{478EA47E-DF3C-4F6C-8EBC-AD6B0E03C9A4}"/>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2" name="Freeform 54">
              <a:extLst>
                <a:ext uri="{FF2B5EF4-FFF2-40B4-BE49-F238E27FC236}">
                  <a16:creationId xmlns:a16="http://schemas.microsoft.com/office/drawing/2014/main" id="{CA25FB0A-ED0D-4368-AF2B-DF3E614CF325}"/>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3" name="Freeform 57">
              <a:extLst>
                <a:ext uri="{FF2B5EF4-FFF2-40B4-BE49-F238E27FC236}">
                  <a16:creationId xmlns:a16="http://schemas.microsoft.com/office/drawing/2014/main" id="{3CCA827C-38A8-4C1E-A3AC-C2A9B2CA7DBE}"/>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4" name="Freeform 58">
              <a:extLst>
                <a:ext uri="{FF2B5EF4-FFF2-40B4-BE49-F238E27FC236}">
                  <a16:creationId xmlns:a16="http://schemas.microsoft.com/office/drawing/2014/main" id="{2D9500BF-8343-4672-9067-9C792AE2F152}"/>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25" name="Group 924">
            <a:extLst>
              <a:ext uri="{FF2B5EF4-FFF2-40B4-BE49-F238E27FC236}">
                <a16:creationId xmlns:a16="http://schemas.microsoft.com/office/drawing/2014/main" id="{A9F26EF4-0FD7-4628-A5E3-2C46C1F657C0}"/>
              </a:ext>
            </a:extLst>
          </p:cNvPr>
          <p:cNvGrpSpPr/>
          <p:nvPr/>
        </p:nvGrpSpPr>
        <p:grpSpPr>
          <a:xfrm>
            <a:off x="3376199" y="2713349"/>
            <a:ext cx="1051069" cy="834235"/>
            <a:chOff x="602062" y="1200151"/>
            <a:chExt cx="673778" cy="534778"/>
          </a:xfrm>
        </p:grpSpPr>
        <p:sp>
          <p:nvSpPr>
            <p:cNvPr id="926" name="Freeform 43">
              <a:extLst>
                <a:ext uri="{FF2B5EF4-FFF2-40B4-BE49-F238E27FC236}">
                  <a16:creationId xmlns:a16="http://schemas.microsoft.com/office/drawing/2014/main" id="{5389788F-4E35-4034-A7DF-9992246AE73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7" name="Freeform 44">
              <a:extLst>
                <a:ext uri="{FF2B5EF4-FFF2-40B4-BE49-F238E27FC236}">
                  <a16:creationId xmlns:a16="http://schemas.microsoft.com/office/drawing/2014/main" id="{033DBD95-D0BB-402B-AB16-B6D009EBE8F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28" name="Freeform 45">
              <a:extLst>
                <a:ext uri="{FF2B5EF4-FFF2-40B4-BE49-F238E27FC236}">
                  <a16:creationId xmlns:a16="http://schemas.microsoft.com/office/drawing/2014/main" id="{B67B197A-3D1A-42AB-93E8-45C52D1EB3BB}"/>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9" name="Freeform 46">
              <a:extLst>
                <a:ext uri="{FF2B5EF4-FFF2-40B4-BE49-F238E27FC236}">
                  <a16:creationId xmlns:a16="http://schemas.microsoft.com/office/drawing/2014/main" id="{932560B1-B9C8-4698-8B70-BCA340E27E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30" name="Freeform 47">
              <a:extLst>
                <a:ext uri="{FF2B5EF4-FFF2-40B4-BE49-F238E27FC236}">
                  <a16:creationId xmlns:a16="http://schemas.microsoft.com/office/drawing/2014/main" id="{385A5E86-2F48-440F-87C1-53CEAC14A430}"/>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31" name="Freeform 48">
              <a:extLst>
                <a:ext uri="{FF2B5EF4-FFF2-40B4-BE49-F238E27FC236}">
                  <a16:creationId xmlns:a16="http://schemas.microsoft.com/office/drawing/2014/main" id="{FB3923D0-0196-4D15-A1E1-12F2DC62A149}"/>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32" name="Freeform 49">
              <a:extLst>
                <a:ext uri="{FF2B5EF4-FFF2-40B4-BE49-F238E27FC236}">
                  <a16:creationId xmlns:a16="http://schemas.microsoft.com/office/drawing/2014/main" id="{2E048D03-508B-445A-97F2-7C2B44FD43B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3" name="Freeform 50">
              <a:extLst>
                <a:ext uri="{FF2B5EF4-FFF2-40B4-BE49-F238E27FC236}">
                  <a16:creationId xmlns:a16="http://schemas.microsoft.com/office/drawing/2014/main" id="{5BE39AB7-A0B7-412A-821B-266F7B41ED3D}"/>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4" name="Freeform 51">
              <a:extLst>
                <a:ext uri="{FF2B5EF4-FFF2-40B4-BE49-F238E27FC236}">
                  <a16:creationId xmlns:a16="http://schemas.microsoft.com/office/drawing/2014/main" id="{D912551F-7062-42B3-A190-0711354DDAFB}"/>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5" name="Freeform 52">
              <a:extLst>
                <a:ext uri="{FF2B5EF4-FFF2-40B4-BE49-F238E27FC236}">
                  <a16:creationId xmlns:a16="http://schemas.microsoft.com/office/drawing/2014/main" id="{3E39DBD4-8776-4C58-878E-D309CD14971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6" name="Freeform 53">
              <a:extLst>
                <a:ext uri="{FF2B5EF4-FFF2-40B4-BE49-F238E27FC236}">
                  <a16:creationId xmlns:a16="http://schemas.microsoft.com/office/drawing/2014/main" id="{92A3EB69-1725-4422-A605-9C9CB855ADA8}"/>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7" name="Freeform 54">
              <a:extLst>
                <a:ext uri="{FF2B5EF4-FFF2-40B4-BE49-F238E27FC236}">
                  <a16:creationId xmlns:a16="http://schemas.microsoft.com/office/drawing/2014/main" id="{031D853B-1E8F-4EFD-A0D6-17F913D9221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8" name="Freeform 57">
              <a:extLst>
                <a:ext uri="{FF2B5EF4-FFF2-40B4-BE49-F238E27FC236}">
                  <a16:creationId xmlns:a16="http://schemas.microsoft.com/office/drawing/2014/main" id="{768F03DC-04C4-4013-AB41-AF2010FE465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9" name="Freeform 58">
              <a:extLst>
                <a:ext uri="{FF2B5EF4-FFF2-40B4-BE49-F238E27FC236}">
                  <a16:creationId xmlns:a16="http://schemas.microsoft.com/office/drawing/2014/main" id="{038911BC-7CFF-445B-B6A0-9E3BE0A9EF5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40" name="Group 939">
            <a:extLst>
              <a:ext uri="{FF2B5EF4-FFF2-40B4-BE49-F238E27FC236}">
                <a16:creationId xmlns:a16="http://schemas.microsoft.com/office/drawing/2014/main" id="{D2062064-7DAD-4C98-BBC7-5E692C00BD0B}"/>
              </a:ext>
            </a:extLst>
          </p:cNvPr>
          <p:cNvGrpSpPr/>
          <p:nvPr/>
        </p:nvGrpSpPr>
        <p:grpSpPr>
          <a:xfrm>
            <a:off x="4796041" y="2713349"/>
            <a:ext cx="1051069" cy="834235"/>
            <a:chOff x="602062" y="1200151"/>
            <a:chExt cx="673778" cy="534778"/>
          </a:xfrm>
        </p:grpSpPr>
        <p:sp>
          <p:nvSpPr>
            <p:cNvPr id="941" name="Freeform 43">
              <a:extLst>
                <a:ext uri="{FF2B5EF4-FFF2-40B4-BE49-F238E27FC236}">
                  <a16:creationId xmlns:a16="http://schemas.microsoft.com/office/drawing/2014/main" id="{031DA70D-B426-4BDE-B4F0-0919C4F20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2" name="Freeform 44">
              <a:extLst>
                <a:ext uri="{FF2B5EF4-FFF2-40B4-BE49-F238E27FC236}">
                  <a16:creationId xmlns:a16="http://schemas.microsoft.com/office/drawing/2014/main" id="{27AFB66B-E253-4EE0-A9EB-A5EC43EF7FE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43" name="Freeform 45">
              <a:extLst>
                <a:ext uri="{FF2B5EF4-FFF2-40B4-BE49-F238E27FC236}">
                  <a16:creationId xmlns:a16="http://schemas.microsoft.com/office/drawing/2014/main" id="{49393701-6BD4-4C42-B450-70660485AD47}"/>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4" name="Freeform 46">
              <a:extLst>
                <a:ext uri="{FF2B5EF4-FFF2-40B4-BE49-F238E27FC236}">
                  <a16:creationId xmlns:a16="http://schemas.microsoft.com/office/drawing/2014/main" id="{DAE83BCF-1EA5-461F-BD51-1753430E53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45" name="Freeform 47">
              <a:extLst>
                <a:ext uri="{FF2B5EF4-FFF2-40B4-BE49-F238E27FC236}">
                  <a16:creationId xmlns:a16="http://schemas.microsoft.com/office/drawing/2014/main" id="{B82DB1F3-FEB3-4BD6-B67E-66002532FCA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46" name="Freeform 48">
              <a:extLst>
                <a:ext uri="{FF2B5EF4-FFF2-40B4-BE49-F238E27FC236}">
                  <a16:creationId xmlns:a16="http://schemas.microsoft.com/office/drawing/2014/main" id="{8D1378A4-DCFC-4B12-A9ED-DCFB4AAAC5EC}"/>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47" name="Freeform 49">
              <a:extLst>
                <a:ext uri="{FF2B5EF4-FFF2-40B4-BE49-F238E27FC236}">
                  <a16:creationId xmlns:a16="http://schemas.microsoft.com/office/drawing/2014/main" id="{81513F9F-DE09-4C4B-8517-3F1848DC3EE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8" name="Freeform 50">
              <a:extLst>
                <a:ext uri="{FF2B5EF4-FFF2-40B4-BE49-F238E27FC236}">
                  <a16:creationId xmlns:a16="http://schemas.microsoft.com/office/drawing/2014/main" id="{0700F098-ED9C-4020-80F3-369D8A79788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9" name="Freeform 51">
              <a:extLst>
                <a:ext uri="{FF2B5EF4-FFF2-40B4-BE49-F238E27FC236}">
                  <a16:creationId xmlns:a16="http://schemas.microsoft.com/office/drawing/2014/main" id="{DEE4EE59-B7E2-44CE-BE5D-FA84DBF8A5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0" name="Freeform 52">
              <a:extLst>
                <a:ext uri="{FF2B5EF4-FFF2-40B4-BE49-F238E27FC236}">
                  <a16:creationId xmlns:a16="http://schemas.microsoft.com/office/drawing/2014/main" id="{90814905-43FA-4CDF-A649-B7D8CA6E42F2}"/>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1" name="Freeform 53">
              <a:extLst>
                <a:ext uri="{FF2B5EF4-FFF2-40B4-BE49-F238E27FC236}">
                  <a16:creationId xmlns:a16="http://schemas.microsoft.com/office/drawing/2014/main" id="{C0CEB136-2818-4E2C-87FE-444A18B45F6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2" name="Freeform 54">
              <a:extLst>
                <a:ext uri="{FF2B5EF4-FFF2-40B4-BE49-F238E27FC236}">
                  <a16:creationId xmlns:a16="http://schemas.microsoft.com/office/drawing/2014/main" id="{ACBF2289-3417-42C6-AC64-335B68D915A8}"/>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3" name="Freeform 57">
              <a:extLst>
                <a:ext uri="{FF2B5EF4-FFF2-40B4-BE49-F238E27FC236}">
                  <a16:creationId xmlns:a16="http://schemas.microsoft.com/office/drawing/2014/main" id="{78397F7C-9054-4BD2-A187-2A21370B2D97}"/>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4" name="Freeform 58">
              <a:extLst>
                <a:ext uri="{FF2B5EF4-FFF2-40B4-BE49-F238E27FC236}">
                  <a16:creationId xmlns:a16="http://schemas.microsoft.com/office/drawing/2014/main" id="{A75AED07-945A-4AD0-A879-E3DB5CF708B7}"/>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55" name="Group 954">
            <a:extLst>
              <a:ext uri="{FF2B5EF4-FFF2-40B4-BE49-F238E27FC236}">
                <a16:creationId xmlns:a16="http://schemas.microsoft.com/office/drawing/2014/main" id="{B9617F85-468D-40B6-9170-D59CBC93386D}"/>
              </a:ext>
            </a:extLst>
          </p:cNvPr>
          <p:cNvGrpSpPr/>
          <p:nvPr/>
        </p:nvGrpSpPr>
        <p:grpSpPr>
          <a:xfrm>
            <a:off x="6215882" y="2713349"/>
            <a:ext cx="1051069" cy="834235"/>
            <a:chOff x="602062" y="1200151"/>
            <a:chExt cx="673778" cy="534778"/>
          </a:xfrm>
        </p:grpSpPr>
        <p:sp>
          <p:nvSpPr>
            <p:cNvPr id="956" name="Freeform 43">
              <a:extLst>
                <a:ext uri="{FF2B5EF4-FFF2-40B4-BE49-F238E27FC236}">
                  <a16:creationId xmlns:a16="http://schemas.microsoft.com/office/drawing/2014/main" id="{6827AC59-B127-4A9C-8DE3-5CFA3473B8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7" name="Freeform 44">
              <a:extLst>
                <a:ext uri="{FF2B5EF4-FFF2-40B4-BE49-F238E27FC236}">
                  <a16:creationId xmlns:a16="http://schemas.microsoft.com/office/drawing/2014/main" id="{108E8A2C-E861-4FB1-91C9-AC000089C24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58" name="Freeform 45">
              <a:extLst>
                <a:ext uri="{FF2B5EF4-FFF2-40B4-BE49-F238E27FC236}">
                  <a16:creationId xmlns:a16="http://schemas.microsoft.com/office/drawing/2014/main" id="{2C41BC8D-CFF7-4A9D-A05C-BCB96FC303A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9" name="Freeform 46">
              <a:extLst>
                <a:ext uri="{FF2B5EF4-FFF2-40B4-BE49-F238E27FC236}">
                  <a16:creationId xmlns:a16="http://schemas.microsoft.com/office/drawing/2014/main" id="{4EB08A6E-8A42-424B-9519-50F23DD02E83}"/>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60" name="Freeform 47">
              <a:extLst>
                <a:ext uri="{FF2B5EF4-FFF2-40B4-BE49-F238E27FC236}">
                  <a16:creationId xmlns:a16="http://schemas.microsoft.com/office/drawing/2014/main" id="{356D3DDB-732F-4946-A72C-6313D11C68F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61" name="Freeform 48">
              <a:extLst>
                <a:ext uri="{FF2B5EF4-FFF2-40B4-BE49-F238E27FC236}">
                  <a16:creationId xmlns:a16="http://schemas.microsoft.com/office/drawing/2014/main" id="{8A165769-481A-4A65-9A29-427A0C3E0B3E}"/>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62" name="Freeform 49">
              <a:extLst>
                <a:ext uri="{FF2B5EF4-FFF2-40B4-BE49-F238E27FC236}">
                  <a16:creationId xmlns:a16="http://schemas.microsoft.com/office/drawing/2014/main" id="{3CDC9E2C-9D49-4041-B7F2-C11F378BA1B9}"/>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3" name="Freeform 50">
              <a:extLst>
                <a:ext uri="{FF2B5EF4-FFF2-40B4-BE49-F238E27FC236}">
                  <a16:creationId xmlns:a16="http://schemas.microsoft.com/office/drawing/2014/main" id="{6EC45BB3-87F7-45C8-8F0D-F1ADD10549E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4" name="Freeform 51">
              <a:extLst>
                <a:ext uri="{FF2B5EF4-FFF2-40B4-BE49-F238E27FC236}">
                  <a16:creationId xmlns:a16="http://schemas.microsoft.com/office/drawing/2014/main" id="{F0C68CE2-82A5-48F0-818D-9ADC9E1592D2}"/>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5" name="Freeform 52">
              <a:extLst>
                <a:ext uri="{FF2B5EF4-FFF2-40B4-BE49-F238E27FC236}">
                  <a16:creationId xmlns:a16="http://schemas.microsoft.com/office/drawing/2014/main" id="{BA7E0BDF-2E80-43F4-8B00-3FD120F47383}"/>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6" name="Freeform 53">
              <a:extLst>
                <a:ext uri="{FF2B5EF4-FFF2-40B4-BE49-F238E27FC236}">
                  <a16:creationId xmlns:a16="http://schemas.microsoft.com/office/drawing/2014/main" id="{078FEE1E-EB8A-40FD-BE5A-4F0F157DA56A}"/>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7" name="Freeform 54">
              <a:extLst>
                <a:ext uri="{FF2B5EF4-FFF2-40B4-BE49-F238E27FC236}">
                  <a16:creationId xmlns:a16="http://schemas.microsoft.com/office/drawing/2014/main" id="{2AB1BB89-C346-42F2-A4A5-1A0C75F1B9BC}"/>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8" name="Freeform 57">
              <a:extLst>
                <a:ext uri="{FF2B5EF4-FFF2-40B4-BE49-F238E27FC236}">
                  <a16:creationId xmlns:a16="http://schemas.microsoft.com/office/drawing/2014/main" id="{454A2ADC-06D8-4BEA-B144-C485B794865F}"/>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9" name="Freeform 58">
              <a:extLst>
                <a:ext uri="{FF2B5EF4-FFF2-40B4-BE49-F238E27FC236}">
                  <a16:creationId xmlns:a16="http://schemas.microsoft.com/office/drawing/2014/main" id="{602FC665-5EA7-4F99-BE3B-D950E61CB6B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70" name="Group 969">
            <a:extLst>
              <a:ext uri="{FF2B5EF4-FFF2-40B4-BE49-F238E27FC236}">
                <a16:creationId xmlns:a16="http://schemas.microsoft.com/office/drawing/2014/main" id="{E1F89724-DB11-4EF3-879E-29C46C79C1F2}"/>
              </a:ext>
            </a:extLst>
          </p:cNvPr>
          <p:cNvGrpSpPr/>
          <p:nvPr/>
        </p:nvGrpSpPr>
        <p:grpSpPr>
          <a:xfrm>
            <a:off x="7635731" y="2713349"/>
            <a:ext cx="1051069" cy="834235"/>
            <a:chOff x="602062" y="1200151"/>
            <a:chExt cx="673778" cy="534778"/>
          </a:xfrm>
        </p:grpSpPr>
        <p:sp>
          <p:nvSpPr>
            <p:cNvPr id="971" name="Freeform 43">
              <a:extLst>
                <a:ext uri="{FF2B5EF4-FFF2-40B4-BE49-F238E27FC236}">
                  <a16:creationId xmlns:a16="http://schemas.microsoft.com/office/drawing/2014/main" id="{D87320DE-48A2-4C5A-9399-6F76D151A53D}"/>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2" name="Freeform 44">
              <a:extLst>
                <a:ext uri="{FF2B5EF4-FFF2-40B4-BE49-F238E27FC236}">
                  <a16:creationId xmlns:a16="http://schemas.microsoft.com/office/drawing/2014/main" id="{CFB05894-BA51-45D4-8D57-07327635CAC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73" name="Freeform 45">
              <a:extLst>
                <a:ext uri="{FF2B5EF4-FFF2-40B4-BE49-F238E27FC236}">
                  <a16:creationId xmlns:a16="http://schemas.microsoft.com/office/drawing/2014/main" id="{77131469-5DA6-446D-B655-5F01B48A93F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4" name="Freeform 46">
              <a:extLst>
                <a:ext uri="{FF2B5EF4-FFF2-40B4-BE49-F238E27FC236}">
                  <a16:creationId xmlns:a16="http://schemas.microsoft.com/office/drawing/2014/main" id="{ADA3A0DC-C4D9-4297-9539-1ED0BF055DEB}"/>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75" name="Freeform 47">
              <a:extLst>
                <a:ext uri="{FF2B5EF4-FFF2-40B4-BE49-F238E27FC236}">
                  <a16:creationId xmlns:a16="http://schemas.microsoft.com/office/drawing/2014/main" id="{8A8913AD-6207-4C5D-9923-4D164AF4753E}"/>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76" name="Freeform 48">
              <a:extLst>
                <a:ext uri="{FF2B5EF4-FFF2-40B4-BE49-F238E27FC236}">
                  <a16:creationId xmlns:a16="http://schemas.microsoft.com/office/drawing/2014/main" id="{83259579-4A9E-47CE-ABAF-D3BE5ABAECF3}"/>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77" name="Freeform 49">
              <a:extLst>
                <a:ext uri="{FF2B5EF4-FFF2-40B4-BE49-F238E27FC236}">
                  <a16:creationId xmlns:a16="http://schemas.microsoft.com/office/drawing/2014/main" id="{F0BF60C0-712C-4782-9CA3-EB5EF5DB914E}"/>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8" name="Freeform 50">
              <a:extLst>
                <a:ext uri="{FF2B5EF4-FFF2-40B4-BE49-F238E27FC236}">
                  <a16:creationId xmlns:a16="http://schemas.microsoft.com/office/drawing/2014/main" id="{30360947-7A2D-4EBE-AE3F-6968EC26908A}"/>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9" name="Freeform 51">
              <a:extLst>
                <a:ext uri="{FF2B5EF4-FFF2-40B4-BE49-F238E27FC236}">
                  <a16:creationId xmlns:a16="http://schemas.microsoft.com/office/drawing/2014/main" id="{622B83AD-7664-4612-8981-E7A416223E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0" name="Freeform 52">
              <a:extLst>
                <a:ext uri="{FF2B5EF4-FFF2-40B4-BE49-F238E27FC236}">
                  <a16:creationId xmlns:a16="http://schemas.microsoft.com/office/drawing/2014/main" id="{E78B005F-06D6-454B-A20B-E8713B6969E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1" name="Freeform 53">
              <a:extLst>
                <a:ext uri="{FF2B5EF4-FFF2-40B4-BE49-F238E27FC236}">
                  <a16:creationId xmlns:a16="http://schemas.microsoft.com/office/drawing/2014/main" id="{7E45D1DC-2769-4B18-A3CF-C2106286153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2" name="Freeform 54">
              <a:extLst>
                <a:ext uri="{FF2B5EF4-FFF2-40B4-BE49-F238E27FC236}">
                  <a16:creationId xmlns:a16="http://schemas.microsoft.com/office/drawing/2014/main" id="{BF47867B-7A61-4C6D-BF3A-90854A78A11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3" name="Freeform 57">
              <a:extLst>
                <a:ext uri="{FF2B5EF4-FFF2-40B4-BE49-F238E27FC236}">
                  <a16:creationId xmlns:a16="http://schemas.microsoft.com/office/drawing/2014/main" id="{CA5A5EA5-3040-4D4C-A8B4-EEBEC9ADB06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4" name="Freeform 58">
              <a:extLst>
                <a:ext uri="{FF2B5EF4-FFF2-40B4-BE49-F238E27FC236}">
                  <a16:creationId xmlns:a16="http://schemas.microsoft.com/office/drawing/2014/main" id="{A9DB3A8E-0864-4B69-ADCF-A3890214FB0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85" name="Group 984">
            <a:extLst>
              <a:ext uri="{FF2B5EF4-FFF2-40B4-BE49-F238E27FC236}">
                <a16:creationId xmlns:a16="http://schemas.microsoft.com/office/drawing/2014/main" id="{3E858F28-8944-4D53-82E2-4EEEF6EFBE0D}"/>
              </a:ext>
            </a:extLst>
          </p:cNvPr>
          <p:cNvGrpSpPr/>
          <p:nvPr/>
        </p:nvGrpSpPr>
        <p:grpSpPr>
          <a:xfrm flipV="1">
            <a:off x="1246436" y="1919768"/>
            <a:ext cx="1051069" cy="834235"/>
            <a:chOff x="602062" y="1200151"/>
            <a:chExt cx="673778" cy="534778"/>
          </a:xfrm>
        </p:grpSpPr>
        <p:sp>
          <p:nvSpPr>
            <p:cNvPr id="986" name="Freeform 43">
              <a:extLst>
                <a:ext uri="{FF2B5EF4-FFF2-40B4-BE49-F238E27FC236}">
                  <a16:creationId xmlns:a16="http://schemas.microsoft.com/office/drawing/2014/main" id="{8C73C135-CAA1-430C-BCC3-B582B6278B49}"/>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7" name="Freeform 44">
              <a:extLst>
                <a:ext uri="{FF2B5EF4-FFF2-40B4-BE49-F238E27FC236}">
                  <a16:creationId xmlns:a16="http://schemas.microsoft.com/office/drawing/2014/main" id="{F39F9B12-8804-4179-9301-543656EBEF6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88" name="Freeform 45">
              <a:extLst>
                <a:ext uri="{FF2B5EF4-FFF2-40B4-BE49-F238E27FC236}">
                  <a16:creationId xmlns:a16="http://schemas.microsoft.com/office/drawing/2014/main" id="{F5B956B4-9379-48AE-8949-270F0735DF03}"/>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9" name="Freeform 46">
              <a:extLst>
                <a:ext uri="{FF2B5EF4-FFF2-40B4-BE49-F238E27FC236}">
                  <a16:creationId xmlns:a16="http://schemas.microsoft.com/office/drawing/2014/main" id="{7A274B34-4778-453F-9BB8-81EEE798F30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90" name="Freeform 47">
              <a:extLst>
                <a:ext uri="{FF2B5EF4-FFF2-40B4-BE49-F238E27FC236}">
                  <a16:creationId xmlns:a16="http://schemas.microsoft.com/office/drawing/2014/main" id="{3BAB0393-CE80-47D8-88EC-B67C2435F887}"/>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91" name="Freeform 48">
              <a:extLst>
                <a:ext uri="{FF2B5EF4-FFF2-40B4-BE49-F238E27FC236}">
                  <a16:creationId xmlns:a16="http://schemas.microsoft.com/office/drawing/2014/main" id="{5722D278-C488-4D02-8101-B39D281EFFDB}"/>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92" name="Freeform 49">
              <a:extLst>
                <a:ext uri="{FF2B5EF4-FFF2-40B4-BE49-F238E27FC236}">
                  <a16:creationId xmlns:a16="http://schemas.microsoft.com/office/drawing/2014/main" id="{275742B5-C204-496F-B23F-AA733E0C34D1}"/>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3" name="Freeform 50">
              <a:extLst>
                <a:ext uri="{FF2B5EF4-FFF2-40B4-BE49-F238E27FC236}">
                  <a16:creationId xmlns:a16="http://schemas.microsoft.com/office/drawing/2014/main" id="{36988E63-44AD-4466-9D28-C76B93FDC5C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4" name="Freeform 51">
              <a:extLst>
                <a:ext uri="{FF2B5EF4-FFF2-40B4-BE49-F238E27FC236}">
                  <a16:creationId xmlns:a16="http://schemas.microsoft.com/office/drawing/2014/main" id="{5209CA28-F5E6-4CD5-A2B3-F618AFA806C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5" name="Freeform 52">
              <a:extLst>
                <a:ext uri="{FF2B5EF4-FFF2-40B4-BE49-F238E27FC236}">
                  <a16:creationId xmlns:a16="http://schemas.microsoft.com/office/drawing/2014/main" id="{968909E9-B80D-4878-8A2B-292DF363446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6" name="Freeform 53">
              <a:extLst>
                <a:ext uri="{FF2B5EF4-FFF2-40B4-BE49-F238E27FC236}">
                  <a16:creationId xmlns:a16="http://schemas.microsoft.com/office/drawing/2014/main" id="{B89D932A-4A1D-4979-86E9-2DCD2F3F066D}"/>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7" name="Freeform 54">
              <a:extLst>
                <a:ext uri="{FF2B5EF4-FFF2-40B4-BE49-F238E27FC236}">
                  <a16:creationId xmlns:a16="http://schemas.microsoft.com/office/drawing/2014/main" id="{2785C5BB-DCA1-4446-AE5D-DB808BAFD67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8" name="Freeform 57">
              <a:extLst>
                <a:ext uri="{FF2B5EF4-FFF2-40B4-BE49-F238E27FC236}">
                  <a16:creationId xmlns:a16="http://schemas.microsoft.com/office/drawing/2014/main" id="{A79D0D67-5D60-4A25-984D-C2EDD7C68D0A}"/>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9" name="Freeform 58">
              <a:extLst>
                <a:ext uri="{FF2B5EF4-FFF2-40B4-BE49-F238E27FC236}">
                  <a16:creationId xmlns:a16="http://schemas.microsoft.com/office/drawing/2014/main" id="{542A2E5F-828C-423E-9328-FAA827BEB68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00" name="Group 999">
            <a:extLst>
              <a:ext uri="{FF2B5EF4-FFF2-40B4-BE49-F238E27FC236}">
                <a16:creationId xmlns:a16="http://schemas.microsoft.com/office/drawing/2014/main" id="{8D67BBA4-904A-4821-A784-ABDA3A3BDB14}"/>
              </a:ext>
            </a:extLst>
          </p:cNvPr>
          <p:cNvGrpSpPr/>
          <p:nvPr/>
        </p:nvGrpSpPr>
        <p:grpSpPr>
          <a:xfrm flipV="1">
            <a:off x="2666278" y="1919768"/>
            <a:ext cx="1051069" cy="834235"/>
            <a:chOff x="602062" y="1200151"/>
            <a:chExt cx="673778" cy="534778"/>
          </a:xfrm>
        </p:grpSpPr>
        <p:sp>
          <p:nvSpPr>
            <p:cNvPr id="1001" name="Freeform 43">
              <a:extLst>
                <a:ext uri="{FF2B5EF4-FFF2-40B4-BE49-F238E27FC236}">
                  <a16:creationId xmlns:a16="http://schemas.microsoft.com/office/drawing/2014/main" id="{87A0AC64-EF2D-4376-A6FE-95567E30469F}"/>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2" name="Freeform 44">
              <a:extLst>
                <a:ext uri="{FF2B5EF4-FFF2-40B4-BE49-F238E27FC236}">
                  <a16:creationId xmlns:a16="http://schemas.microsoft.com/office/drawing/2014/main" id="{FC4E8466-6DC3-443F-BF1D-BAFB4BFE4C7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03" name="Freeform 45">
              <a:extLst>
                <a:ext uri="{FF2B5EF4-FFF2-40B4-BE49-F238E27FC236}">
                  <a16:creationId xmlns:a16="http://schemas.microsoft.com/office/drawing/2014/main" id="{7E995371-4A76-41E8-B9B2-5322A7F3173C}"/>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4" name="Freeform 46">
              <a:extLst>
                <a:ext uri="{FF2B5EF4-FFF2-40B4-BE49-F238E27FC236}">
                  <a16:creationId xmlns:a16="http://schemas.microsoft.com/office/drawing/2014/main" id="{9367EAD4-89F7-4250-97E7-F7B3A3111B2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05" name="Freeform 47">
              <a:extLst>
                <a:ext uri="{FF2B5EF4-FFF2-40B4-BE49-F238E27FC236}">
                  <a16:creationId xmlns:a16="http://schemas.microsoft.com/office/drawing/2014/main" id="{5BAA53B2-D700-4B98-BE95-61780C4F49B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06" name="Freeform 48">
              <a:extLst>
                <a:ext uri="{FF2B5EF4-FFF2-40B4-BE49-F238E27FC236}">
                  <a16:creationId xmlns:a16="http://schemas.microsoft.com/office/drawing/2014/main" id="{CD513DCD-C523-4277-AE34-A6996B1D5CE6}"/>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07" name="Freeform 49">
              <a:extLst>
                <a:ext uri="{FF2B5EF4-FFF2-40B4-BE49-F238E27FC236}">
                  <a16:creationId xmlns:a16="http://schemas.microsoft.com/office/drawing/2014/main" id="{B91A72AA-0D97-489E-985B-82928E24A0E5}"/>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8" name="Freeform 50">
              <a:extLst>
                <a:ext uri="{FF2B5EF4-FFF2-40B4-BE49-F238E27FC236}">
                  <a16:creationId xmlns:a16="http://schemas.microsoft.com/office/drawing/2014/main" id="{0E41F186-485F-4AF5-B667-6D7DDF091266}"/>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9" name="Freeform 51">
              <a:extLst>
                <a:ext uri="{FF2B5EF4-FFF2-40B4-BE49-F238E27FC236}">
                  <a16:creationId xmlns:a16="http://schemas.microsoft.com/office/drawing/2014/main" id="{AC9C965A-4D4C-4B2C-93C5-10CCFEF5E336}"/>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0" name="Freeform 52">
              <a:extLst>
                <a:ext uri="{FF2B5EF4-FFF2-40B4-BE49-F238E27FC236}">
                  <a16:creationId xmlns:a16="http://schemas.microsoft.com/office/drawing/2014/main" id="{DF517D2D-1FBC-47B4-AD43-BC7DAD0F2DC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1" name="Freeform 53">
              <a:extLst>
                <a:ext uri="{FF2B5EF4-FFF2-40B4-BE49-F238E27FC236}">
                  <a16:creationId xmlns:a16="http://schemas.microsoft.com/office/drawing/2014/main" id="{930C49DA-8C23-4377-A61A-4D81273F7CB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2" name="Freeform 54">
              <a:extLst>
                <a:ext uri="{FF2B5EF4-FFF2-40B4-BE49-F238E27FC236}">
                  <a16:creationId xmlns:a16="http://schemas.microsoft.com/office/drawing/2014/main" id="{6FAC2A4E-0CCD-4B1A-A885-EFEC28CDB0E1}"/>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3" name="Freeform 57">
              <a:extLst>
                <a:ext uri="{FF2B5EF4-FFF2-40B4-BE49-F238E27FC236}">
                  <a16:creationId xmlns:a16="http://schemas.microsoft.com/office/drawing/2014/main" id="{38324466-3261-4C5A-A8D5-4A19B11F4D7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4" name="Freeform 58">
              <a:extLst>
                <a:ext uri="{FF2B5EF4-FFF2-40B4-BE49-F238E27FC236}">
                  <a16:creationId xmlns:a16="http://schemas.microsoft.com/office/drawing/2014/main" id="{1A18E448-EBEB-4612-A4E4-BF0E48A96488}"/>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15" name="Group 1014">
            <a:extLst>
              <a:ext uri="{FF2B5EF4-FFF2-40B4-BE49-F238E27FC236}">
                <a16:creationId xmlns:a16="http://schemas.microsoft.com/office/drawing/2014/main" id="{BC88D399-CE2C-4096-92FC-7CF8CF4BBE59}"/>
              </a:ext>
            </a:extLst>
          </p:cNvPr>
          <p:cNvGrpSpPr/>
          <p:nvPr/>
        </p:nvGrpSpPr>
        <p:grpSpPr>
          <a:xfrm flipV="1">
            <a:off x="4086120" y="1919768"/>
            <a:ext cx="1051069" cy="834235"/>
            <a:chOff x="602062" y="1200151"/>
            <a:chExt cx="673778" cy="534778"/>
          </a:xfrm>
        </p:grpSpPr>
        <p:sp>
          <p:nvSpPr>
            <p:cNvPr id="1016" name="Freeform 43">
              <a:extLst>
                <a:ext uri="{FF2B5EF4-FFF2-40B4-BE49-F238E27FC236}">
                  <a16:creationId xmlns:a16="http://schemas.microsoft.com/office/drawing/2014/main" id="{2B6B10AF-C51A-4B4D-BEBB-2E8D503D39C8}"/>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7" name="Freeform 44">
              <a:extLst>
                <a:ext uri="{FF2B5EF4-FFF2-40B4-BE49-F238E27FC236}">
                  <a16:creationId xmlns:a16="http://schemas.microsoft.com/office/drawing/2014/main" id="{B95ECA2C-BC6A-47A2-97CA-06E5AF0C790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18" name="Freeform 45">
              <a:extLst>
                <a:ext uri="{FF2B5EF4-FFF2-40B4-BE49-F238E27FC236}">
                  <a16:creationId xmlns:a16="http://schemas.microsoft.com/office/drawing/2014/main" id="{439A2051-051C-44E6-AF9D-C9021B51CA50}"/>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9" name="Freeform 46">
              <a:extLst>
                <a:ext uri="{FF2B5EF4-FFF2-40B4-BE49-F238E27FC236}">
                  <a16:creationId xmlns:a16="http://schemas.microsoft.com/office/drawing/2014/main" id="{195E6EAB-D97D-483B-8384-B038A0BFF85C}"/>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20" name="Freeform 47">
              <a:extLst>
                <a:ext uri="{FF2B5EF4-FFF2-40B4-BE49-F238E27FC236}">
                  <a16:creationId xmlns:a16="http://schemas.microsoft.com/office/drawing/2014/main" id="{6839AE00-5BA9-4B08-B6AF-4F27A3FC6D1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21" name="Freeform 48">
              <a:extLst>
                <a:ext uri="{FF2B5EF4-FFF2-40B4-BE49-F238E27FC236}">
                  <a16:creationId xmlns:a16="http://schemas.microsoft.com/office/drawing/2014/main" id="{638EBB7A-FCCB-43F7-A17D-A32056227BC4}"/>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22" name="Freeform 49">
              <a:extLst>
                <a:ext uri="{FF2B5EF4-FFF2-40B4-BE49-F238E27FC236}">
                  <a16:creationId xmlns:a16="http://schemas.microsoft.com/office/drawing/2014/main" id="{FD1ECFA3-D0B8-4E07-A4A8-44191904B554}"/>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3" name="Freeform 50">
              <a:extLst>
                <a:ext uri="{FF2B5EF4-FFF2-40B4-BE49-F238E27FC236}">
                  <a16:creationId xmlns:a16="http://schemas.microsoft.com/office/drawing/2014/main" id="{E441A8FE-D712-429B-8E41-2F001D3435D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4" name="Freeform 51">
              <a:extLst>
                <a:ext uri="{FF2B5EF4-FFF2-40B4-BE49-F238E27FC236}">
                  <a16:creationId xmlns:a16="http://schemas.microsoft.com/office/drawing/2014/main" id="{E81EA794-9B39-452C-AF1C-82CFDCF1DE2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5" name="Freeform 52">
              <a:extLst>
                <a:ext uri="{FF2B5EF4-FFF2-40B4-BE49-F238E27FC236}">
                  <a16:creationId xmlns:a16="http://schemas.microsoft.com/office/drawing/2014/main" id="{6B5CF495-654F-41BD-8BD3-23940D41F9F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6" name="Freeform 53">
              <a:extLst>
                <a:ext uri="{FF2B5EF4-FFF2-40B4-BE49-F238E27FC236}">
                  <a16:creationId xmlns:a16="http://schemas.microsoft.com/office/drawing/2014/main" id="{6FAEF8C9-78FA-4CC6-A3F9-79D4E4F9A20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7" name="Freeform 54">
              <a:extLst>
                <a:ext uri="{FF2B5EF4-FFF2-40B4-BE49-F238E27FC236}">
                  <a16:creationId xmlns:a16="http://schemas.microsoft.com/office/drawing/2014/main" id="{A71D2EB3-4305-46C6-B09A-49F410C5D5BA}"/>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8" name="Freeform 57">
              <a:extLst>
                <a:ext uri="{FF2B5EF4-FFF2-40B4-BE49-F238E27FC236}">
                  <a16:creationId xmlns:a16="http://schemas.microsoft.com/office/drawing/2014/main" id="{CDF7A909-CE75-47E1-A77C-467675A030F2}"/>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9" name="Freeform 58">
              <a:extLst>
                <a:ext uri="{FF2B5EF4-FFF2-40B4-BE49-F238E27FC236}">
                  <a16:creationId xmlns:a16="http://schemas.microsoft.com/office/drawing/2014/main" id="{E8B50CCD-1AD3-4ED9-ABE3-BC56C670C9CF}"/>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30" name="Group 1029">
            <a:extLst>
              <a:ext uri="{FF2B5EF4-FFF2-40B4-BE49-F238E27FC236}">
                <a16:creationId xmlns:a16="http://schemas.microsoft.com/office/drawing/2014/main" id="{B83D2445-4C7B-4AA1-AA6A-1676D2121D75}"/>
              </a:ext>
            </a:extLst>
          </p:cNvPr>
          <p:cNvGrpSpPr/>
          <p:nvPr/>
        </p:nvGrpSpPr>
        <p:grpSpPr>
          <a:xfrm flipV="1">
            <a:off x="5505962" y="1919768"/>
            <a:ext cx="1051069" cy="834235"/>
            <a:chOff x="602062" y="1200151"/>
            <a:chExt cx="673778" cy="534778"/>
          </a:xfrm>
        </p:grpSpPr>
        <p:sp>
          <p:nvSpPr>
            <p:cNvPr id="1031" name="Freeform 43">
              <a:extLst>
                <a:ext uri="{FF2B5EF4-FFF2-40B4-BE49-F238E27FC236}">
                  <a16:creationId xmlns:a16="http://schemas.microsoft.com/office/drawing/2014/main" id="{9271DB8D-8956-41A2-BE39-A0C5835A12AA}"/>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2" name="Freeform 44">
              <a:extLst>
                <a:ext uri="{FF2B5EF4-FFF2-40B4-BE49-F238E27FC236}">
                  <a16:creationId xmlns:a16="http://schemas.microsoft.com/office/drawing/2014/main" id="{90A07C92-9386-418E-BEF5-FAA05E91E20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33" name="Freeform 45">
              <a:extLst>
                <a:ext uri="{FF2B5EF4-FFF2-40B4-BE49-F238E27FC236}">
                  <a16:creationId xmlns:a16="http://schemas.microsoft.com/office/drawing/2014/main" id="{79C0BE29-E5E0-4ADE-A3DC-0677CCB6B0E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4" name="Freeform 46">
              <a:extLst>
                <a:ext uri="{FF2B5EF4-FFF2-40B4-BE49-F238E27FC236}">
                  <a16:creationId xmlns:a16="http://schemas.microsoft.com/office/drawing/2014/main" id="{BC974A84-6489-43FE-9AF3-F7AF407AC07E}"/>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35" name="Freeform 47">
              <a:extLst>
                <a:ext uri="{FF2B5EF4-FFF2-40B4-BE49-F238E27FC236}">
                  <a16:creationId xmlns:a16="http://schemas.microsoft.com/office/drawing/2014/main" id="{F57E5F30-5C51-4441-99EC-218A512F860F}"/>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36" name="Freeform 48">
              <a:extLst>
                <a:ext uri="{FF2B5EF4-FFF2-40B4-BE49-F238E27FC236}">
                  <a16:creationId xmlns:a16="http://schemas.microsoft.com/office/drawing/2014/main" id="{92BD0D2E-49FC-422E-BC35-14E9D1646D3F}"/>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37" name="Freeform 49">
              <a:extLst>
                <a:ext uri="{FF2B5EF4-FFF2-40B4-BE49-F238E27FC236}">
                  <a16:creationId xmlns:a16="http://schemas.microsoft.com/office/drawing/2014/main" id="{C9575224-1214-4C06-859E-4F2E2C1FF3D2}"/>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8" name="Freeform 50">
              <a:extLst>
                <a:ext uri="{FF2B5EF4-FFF2-40B4-BE49-F238E27FC236}">
                  <a16:creationId xmlns:a16="http://schemas.microsoft.com/office/drawing/2014/main" id="{0CF3D5D1-6366-4712-AADD-41EA8F07F247}"/>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9" name="Freeform 51">
              <a:extLst>
                <a:ext uri="{FF2B5EF4-FFF2-40B4-BE49-F238E27FC236}">
                  <a16:creationId xmlns:a16="http://schemas.microsoft.com/office/drawing/2014/main" id="{F32A34A6-2126-4B49-991E-4F5315CB4597}"/>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0" name="Freeform 52">
              <a:extLst>
                <a:ext uri="{FF2B5EF4-FFF2-40B4-BE49-F238E27FC236}">
                  <a16:creationId xmlns:a16="http://schemas.microsoft.com/office/drawing/2014/main" id="{2082DF24-D7BF-4D61-9D27-58DAAA30C698}"/>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1" name="Freeform 53">
              <a:extLst>
                <a:ext uri="{FF2B5EF4-FFF2-40B4-BE49-F238E27FC236}">
                  <a16:creationId xmlns:a16="http://schemas.microsoft.com/office/drawing/2014/main" id="{44D05DC1-32FD-4484-AC3E-B23E1AF8715E}"/>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2" name="Freeform 54">
              <a:extLst>
                <a:ext uri="{FF2B5EF4-FFF2-40B4-BE49-F238E27FC236}">
                  <a16:creationId xmlns:a16="http://schemas.microsoft.com/office/drawing/2014/main" id="{706DE4B9-1409-4B63-93E3-9097E8F5B860}"/>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3" name="Freeform 57">
              <a:extLst>
                <a:ext uri="{FF2B5EF4-FFF2-40B4-BE49-F238E27FC236}">
                  <a16:creationId xmlns:a16="http://schemas.microsoft.com/office/drawing/2014/main" id="{7D05F0E9-31C8-4A20-A7F2-D3FD8B44CB1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4" name="Freeform 58">
              <a:extLst>
                <a:ext uri="{FF2B5EF4-FFF2-40B4-BE49-F238E27FC236}">
                  <a16:creationId xmlns:a16="http://schemas.microsoft.com/office/drawing/2014/main" id="{93B9DF8A-74D4-4BD6-A4DF-556A1E7E2D3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45" name="Group 1044">
            <a:extLst>
              <a:ext uri="{FF2B5EF4-FFF2-40B4-BE49-F238E27FC236}">
                <a16:creationId xmlns:a16="http://schemas.microsoft.com/office/drawing/2014/main" id="{0E123B85-EE85-45AB-BDC3-EF5C57C1CC9E}"/>
              </a:ext>
            </a:extLst>
          </p:cNvPr>
          <p:cNvGrpSpPr/>
          <p:nvPr/>
        </p:nvGrpSpPr>
        <p:grpSpPr>
          <a:xfrm flipV="1">
            <a:off x="6925803" y="1919768"/>
            <a:ext cx="1051069" cy="834235"/>
            <a:chOff x="602062" y="1200151"/>
            <a:chExt cx="673778" cy="534778"/>
          </a:xfrm>
        </p:grpSpPr>
        <p:sp>
          <p:nvSpPr>
            <p:cNvPr id="1046" name="Freeform 43">
              <a:extLst>
                <a:ext uri="{FF2B5EF4-FFF2-40B4-BE49-F238E27FC236}">
                  <a16:creationId xmlns:a16="http://schemas.microsoft.com/office/drawing/2014/main" id="{0EAC5033-5D94-4EFF-9564-44EA08A9C87E}"/>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7" name="Freeform 44">
              <a:extLst>
                <a:ext uri="{FF2B5EF4-FFF2-40B4-BE49-F238E27FC236}">
                  <a16:creationId xmlns:a16="http://schemas.microsoft.com/office/drawing/2014/main" id="{C6156ECA-A82D-45D2-A0BE-CE3B3B7ED07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48" name="Freeform 45">
              <a:extLst>
                <a:ext uri="{FF2B5EF4-FFF2-40B4-BE49-F238E27FC236}">
                  <a16:creationId xmlns:a16="http://schemas.microsoft.com/office/drawing/2014/main" id="{B46BAC7C-0CA5-483E-B2AA-BD59C63AA578}"/>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9" name="Freeform 46">
              <a:extLst>
                <a:ext uri="{FF2B5EF4-FFF2-40B4-BE49-F238E27FC236}">
                  <a16:creationId xmlns:a16="http://schemas.microsoft.com/office/drawing/2014/main" id="{787A60CC-F252-41FF-829B-E58F98C59F0D}"/>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50" name="Freeform 47">
              <a:extLst>
                <a:ext uri="{FF2B5EF4-FFF2-40B4-BE49-F238E27FC236}">
                  <a16:creationId xmlns:a16="http://schemas.microsoft.com/office/drawing/2014/main" id="{9F8F96BF-6170-476A-8BD4-4FE4E7E6DA6D}"/>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51" name="Freeform 48">
              <a:extLst>
                <a:ext uri="{FF2B5EF4-FFF2-40B4-BE49-F238E27FC236}">
                  <a16:creationId xmlns:a16="http://schemas.microsoft.com/office/drawing/2014/main" id="{C167E5D9-F8B7-477E-8AD4-A64132000C77}"/>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52" name="Freeform 49">
              <a:extLst>
                <a:ext uri="{FF2B5EF4-FFF2-40B4-BE49-F238E27FC236}">
                  <a16:creationId xmlns:a16="http://schemas.microsoft.com/office/drawing/2014/main" id="{27D6E561-498F-4113-AD9F-BA335B45B41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3" name="Freeform 50">
              <a:extLst>
                <a:ext uri="{FF2B5EF4-FFF2-40B4-BE49-F238E27FC236}">
                  <a16:creationId xmlns:a16="http://schemas.microsoft.com/office/drawing/2014/main" id="{DCCA9189-8F30-4717-A8E5-5159EC5CFBB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4" name="Freeform 51">
              <a:extLst>
                <a:ext uri="{FF2B5EF4-FFF2-40B4-BE49-F238E27FC236}">
                  <a16:creationId xmlns:a16="http://schemas.microsoft.com/office/drawing/2014/main" id="{0A7DD344-EBF1-43E3-9973-A8C21A1C9950}"/>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5" name="Freeform 52">
              <a:extLst>
                <a:ext uri="{FF2B5EF4-FFF2-40B4-BE49-F238E27FC236}">
                  <a16:creationId xmlns:a16="http://schemas.microsoft.com/office/drawing/2014/main" id="{853262A8-2EC0-4C8D-9B2C-7381DA539A1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6" name="Freeform 53">
              <a:extLst>
                <a:ext uri="{FF2B5EF4-FFF2-40B4-BE49-F238E27FC236}">
                  <a16:creationId xmlns:a16="http://schemas.microsoft.com/office/drawing/2014/main" id="{65ED6D09-9B0F-493D-9306-9016E9AD3C2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7" name="Freeform 54">
              <a:extLst>
                <a:ext uri="{FF2B5EF4-FFF2-40B4-BE49-F238E27FC236}">
                  <a16:creationId xmlns:a16="http://schemas.microsoft.com/office/drawing/2014/main" id="{F4FB1510-CC77-472B-9833-1BBEEF0FD10B}"/>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8" name="Freeform 57">
              <a:extLst>
                <a:ext uri="{FF2B5EF4-FFF2-40B4-BE49-F238E27FC236}">
                  <a16:creationId xmlns:a16="http://schemas.microsoft.com/office/drawing/2014/main" id="{4ABF71B7-7536-4D71-B67F-99D186F34B93}"/>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9" name="Freeform 58">
              <a:extLst>
                <a:ext uri="{FF2B5EF4-FFF2-40B4-BE49-F238E27FC236}">
                  <a16:creationId xmlns:a16="http://schemas.microsoft.com/office/drawing/2014/main" id="{FBE31996-23FD-4EBE-8582-2CB66D6E621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sp>
        <p:nvSpPr>
          <p:cNvPr id="2" name="Title 1">
            <a:extLst>
              <a:ext uri="{FF2B5EF4-FFF2-40B4-BE49-F238E27FC236}">
                <a16:creationId xmlns:a16="http://schemas.microsoft.com/office/drawing/2014/main" id="{F4C89673-43AA-5B44-85B6-0FB40215526E}"/>
              </a:ext>
            </a:extLst>
          </p:cNvPr>
          <p:cNvSpPr>
            <a:spLocks noGrp="1"/>
          </p:cNvSpPr>
          <p:nvPr>
            <p:ph type="title"/>
          </p:nvPr>
        </p:nvSpPr>
        <p:spPr/>
        <p:txBody>
          <a:bodyPr/>
          <a:lstStyle/>
          <a:p>
            <a:pPr algn="ctr"/>
            <a:r>
              <a:rPr lang="en-US" dirty="0"/>
              <a:t>Amazon SageMaker: Built to make ML </a:t>
            </a:r>
            <a:r>
              <a:rPr lang="en-US" b="1" dirty="0">
                <a:solidFill>
                  <a:schemeClr val="accent1"/>
                </a:solidFill>
              </a:rPr>
              <a:t>more accessible</a:t>
            </a:r>
          </a:p>
        </p:txBody>
      </p:sp>
      <p:sp>
        <p:nvSpPr>
          <p:cNvPr id="5" name="Rectangle 4">
            <a:extLst>
              <a:ext uri="{FF2B5EF4-FFF2-40B4-BE49-F238E27FC236}">
                <a16:creationId xmlns:a16="http://schemas.microsoft.com/office/drawing/2014/main" id="{4937F8CE-2E20-4573-9AA0-48EAD4A373E8}"/>
              </a:ext>
            </a:extLst>
          </p:cNvPr>
          <p:cNvSpPr/>
          <p:nvPr/>
        </p:nvSpPr>
        <p:spPr>
          <a:xfrm>
            <a:off x="0" y="1199785"/>
            <a:ext cx="9144000" cy="3057890"/>
          </a:xfrm>
          <a:prstGeom prst="rect">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44" name="Group 843">
            <a:extLst>
              <a:ext uri="{FF2B5EF4-FFF2-40B4-BE49-F238E27FC236}">
                <a16:creationId xmlns:a16="http://schemas.microsoft.com/office/drawing/2014/main" id="{87F475BB-FF7E-4BBC-931F-46BD22F2B9D0}"/>
              </a:ext>
            </a:extLst>
          </p:cNvPr>
          <p:cNvGrpSpPr/>
          <p:nvPr/>
        </p:nvGrpSpPr>
        <p:grpSpPr>
          <a:xfrm>
            <a:off x="671427" y="2720478"/>
            <a:ext cx="823930" cy="823930"/>
            <a:chOff x="1238625" y="3263659"/>
            <a:chExt cx="324090" cy="324090"/>
          </a:xfrm>
        </p:grpSpPr>
        <p:sp>
          <p:nvSpPr>
            <p:cNvPr id="845" name="Oval 844">
              <a:extLst>
                <a:ext uri="{FF2B5EF4-FFF2-40B4-BE49-F238E27FC236}">
                  <a16:creationId xmlns:a16="http://schemas.microsoft.com/office/drawing/2014/main" id="{3F77FA5F-7581-4ED7-A4B3-6158A52B786F}"/>
                </a:ext>
              </a:extLst>
            </p:cNvPr>
            <p:cNvSpPr/>
            <p:nvPr/>
          </p:nvSpPr>
          <p:spPr>
            <a:xfrm>
              <a:off x="1238625"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46" name="Freeform 11">
              <a:extLst>
                <a:ext uri="{FF2B5EF4-FFF2-40B4-BE49-F238E27FC236}">
                  <a16:creationId xmlns:a16="http://schemas.microsoft.com/office/drawing/2014/main" id="{00C38B09-9B46-4B20-9F5E-B62DCEA6407F}"/>
                </a:ext>
              </a:extLst>
            </p:cNvPr>
            <p:cNvSpPr>
              <a:spLocks/>
            </p:cNvSpPr>
            <p:nvPr/>
          </p:nvSpPr>
          <p:spPr bwMode="auto">
            <a:xfrm>
              <a:off x="1366541" y="3345219"/>
              <a:ext cx="113979" cy="160970"/>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6" name="Visualize in…">
            <a:extLst>
              <a:ext uri="{FF2B5EF4-FFF2-40B4-BE49-F238E27FC236}">
                <a16:creationId xmlns:a16="http://schemas.microsoft.com/office/drawing/2014/main" id="{A11D7977-4DB3-450F-A608-644869851A3B}"/>
              </a:ext>
            </a:extLst>
          </p:cNvPr>
          <p:cNvSpPr txBox="1"/>
          <p:nvPr/>
        </p:nvSpPr>
        <p:spPr>
          <a:xfrm>
            <a:off x="590788"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Pick </a:t>
            </a:r>
            <a:br>
              <a:rPr lang="en-US" sz="1400" dirty="0">
                <a:latin typeface="+mn-lt"/>
              </a:rPr>
            </a:br>
            <a:r>
              <a:rPr lang="en-US" sz="1400" dirty="0">
                <a:latin typeface="+mn-lt"/>
              </a:rPr>
              <a:t>algorithm</a:t>
            </a:r>
          </a:p>
        </p:txBody>
      </p:sp>
      <p:sp>
        <p:nvSpPr>
          <p:cNvPr id="1095" name="Visualize in…">
            <a:extLst>
              <a:ext uri="{FF2B5EF4-FFF2-40B4-BE49-F238E27FC236}">
                <a16:creationId xmlns:a16="http://schemas.microsoft.com/office/drawing/2014/main" id="{3A6B5A59-5A5F-43FD-917D-E000BDE69D89}"/>
              </a:ext>
            </a:extLst>
          </p:cNvPr>
          <p:cNvSpPr txBox="1"/>
          <p:nvPr/>
        </p:nvSpPr>
        <p:spPr>
          <a:xfrm>
            <a:off x="6958743"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Visualize in </a:t>
            </a:r>
            <a:br>
              <a:rPr lang="en-US" sz="1400" dirty="0">
                <a:latin typeface="+mn-lt"/>
              </a:rPr>
            </a:br>
            <a:r>
              <a:rPr lang="en-US" sz="1400" dirty="0">
                <a:latin typeface="+mn-lt"/>
              </a:rPr>
              <a:t>notebooks</a:t>
            </a:r>
          </a:p>
        </p:txBody>
      </p:sp>
      <p:sp>
        <p:nvSpPr>
          <p:cNvPr id="1101" name="Visualize in…">
            <a:extLst>
              <a:ext uri="{FF2B5EF4-FFF2-40B4-BE49-F238E27FC236}">
                <a16:creationId xmlns:a16="http://schemas.microsoft.com/office/drawing/2014/main" id="{1B7668A6-E197-438F-9869-B14D0543E67A}"/>
              </a:ext>
            </a:extLst>
          </p:cNvPr>
          <p:cNvSpPr txBox="1"/>
          <p:nvPr/>
        </p:nvSpPr>
        <p:spPr>
          <a:xfrm>
            <a:off x="1279366" y="1303572"/>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Label</a:t>
            </a:r>
            <a:br>
              <a:rPr lang="en-US" sz="1400" dirty="0">
                <a:latin typeface="+mn-lt"/>
              </a:rPr>
            </a:br>
            <a:r>
              <a:rPr lang="en-US" sz="1400" dirty="0">
                <a:latin typeface="+mn-lt"/>
              </a:rPr>
              <a:t>data</a:t>
            </a:r>
          </a:p>
        </p:txBody>
      </p:sp>
      <p:sp>
        <p:nvSpPr>
          <p:cNvPr id="1102" name="Visualize in…">
            <a:extLst>
              <a:ext uri="{FF2B5EF4-FFF2-40B4-BE49-F238E27FC236}">
                <a16:creationId xmlns:a16="http://schemas.microsoft.com/office/drawing/2014/main" id="{C95C5AC3-FF00-49B7-A01C-9190A77E7FC4}"/>
              </a:ext>
            </a:extLst>
          </p:cNvPr>
          <p:cNvSpPr txBox="1"/>
          <p:nvPr/>
        </p:nvSpPr>
        <p:spPr>
          <a:xfrm>
            <a:off x="2547108" y="1303571"/>
            <a:ext cx="1289412"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Collect and </a:t>
            </a:r>
            <a:r>
              <a:rPr lang="en-US" sz="1400" dirty="0" err="1">
                <a:latin typeface="+mn-lt"/>
              </a:rPr>
              <a:t>prepare</a:t>
            </a:r>
            <a:r>
              <a:rPr lang="en-US" sz="1400" dirty="0">
                <a:latin typeface="+mn-lt"/>
              </a:rPr>
              <a:t> data</a:t>
            </a:r>
          </a:p>
        </p:txBody>
      </p:sp>
      <p:sp>
        <p:nvSpPr>
          <p:cNvPr id="1103" name="Visualize in…">
            <a:extLst>
              <a:ext uri="{FF2B5EF4-FFF2-40B4-BE49-F238E27FC236}">
                <a16:creationId xmlns:a16="http://schemas.microsoft.com/office/drawing/2014/main" id="{BF8E641B-BC44-4181-9206-781928D7386D}"/>
              </a:ext>
            </a:extLst>
          </p:cNvPr>
          <p:cNvSpPr txBox="1"/>
          <p:nvPr/>
        </p:nvSpPr>
        <p:spPr>
          <a:xfrm>
            <a:off x="4119055" y="1303572"/>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Store </a:t>
            </a:r>
            <a:br>
              <a:rPr lang="en-US" sz="1400" dirty="0">
                <a:latin typeface="+mn-lt"/>
              </a:rPr>
            </a:br>
            <a:r>
              <a:rPr lang="en-US" sz="1400" dirty="0">
                <a:latin typeface="+mn-lt"/>
              </a:rPr>
              <a:t>features </a:t>
            </a:r>
          </a:p>
        </p:txBody>
      </p:sp>
      <p:sp>
        <p:nvSpPr>
          <p:cNvPr id="1105" name="Visualize in…">
            <a:extLst>
              <a:ext uri="{FF2B5EF4-FFF2-40B4-BE49-F238E27FC236}">
                <a16:creationId xmlns:a16="http://schemas.microsoft.com/office/drawing/2014/main" id="{0DA4CF0C-42E7-49A6-83B6-93069A554C7C}"/>
              </a:ext>
            </a:extLst>
          </p:cNvPr>
          <p:cNvSpPr txBox="1"/>
          <p:nvPr/>
        </p:nvSpPr>
        <p:spPr>
          <a:xfrm>
            <a:off x="5538898" y="1303572"/>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Check </a:t>
            </a:r>
            <a:br>
              <a:rPr lang="en-US" sz="1400" dirty="0">
                <a:latin typeface="+mn-lt"/>
              </a:rPr>
            </a:br>
            <a:r>
              <a:rPr lang="en-US" sz="1400" dirty="0">
                <a:latin typeface="+mn-lt"/>
              </a:rPr>
              <a:t>data</a:t>
            </a:r>
          </a:p>
        </p:txBody>
      </p:sp>
      <p:sp>
        <p:nvSpPr>
          <p:cNvPr id="1097" name="Visualize in…">
            <a:extLst>
              <a:ext uri="{FF2B5EF4-FFF2-40B4-BE49-F238E27FC236}">
                <a16:creationId xmlns:a16="http://schemas.microsoft.com/office/drawing/2014/main" id="{AF08F3C7-46BC-4959-9F69-5357C911295D}"/>
              </a:ext>
            </a:extLst>
          </p:cNvPr>
          <p:cNvSpPr txBox="1"/>
          <p:nvPr/>
        </p:nvSpPr>
        <p:spPr>
          <a:xfrm>
            <a:off x="2010631" y="3691744"/>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Train</a:t>
            </a:r>
            <a:br>
              <a:rPr lang="en-US" sz="1400" dirty="0">
                <a:latin typeface="+mn-lt"/>
              </a:rPr>
            </a:br>
            <a:r>
              <a:rPr lang="en-US" sz="1400" dirty="0">
                <a:latin typeface="+mn-lt"/>
              </a:rPr>
              <a:t>models</a:t>
            </a:r>
          </a:p>
        </p:txBody>
      </p:sp>
      <p:sp>
        <p:nvSpPr>
          <p:cNvPr id="1098" name="Visualize in…">
            <a:extLst>
              <a:ext uri="{FF2B5EF4-FFF2-40B4-BE49-F238E27FC236}">
                <a16:creationId xmlns:a16="http://schemas.microsoft.com/office/drawing/2014/main" id="{0A879258-3224-428A-82E9-51FEB28949DA}"/>
              </a:ext>
            </a:extLst>
          </p:cNvPr>
          <p:cNvSpPr txBox="1"/>
          <p:nvPr/>
        </p:nvSpPr>
        <p:spPr>
          <a:xfrm>
            <a:off x="3430476"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Tune</a:t>
            </a:r>
            <a:br>
              <a:rPr lang="en-US" sz="1400" dirty="0">
                <a:latin typeface="+mn-lt"/>
              </a:rPr>
            </a:br>
            <a:r>
              <a:rPr lang="en-US" sz="1400" dirty="0">
                <a:latin typeface="+mn-lt"/>
              </a:rPr>
              <a:t>parameters</a:t>
            </a:r>
          </a:p>
        </p:txBody>
      </p:sp>
      <p:sp>
        <p:nvSpPr>
          <p:cNvPr id="1099" name="Visualize in…">
            <a:extLst>
              <a:ext uri="{FF2B5EF4-FFF2-40B4-BE49-F238E27FC236}">
                <a16:creationId xmlns:a16="http://schemas.microsoft.com/office/drawing/2014/main" id="{6EDECD0E-525F-4F64-AC27-7A6DDEE9136D}"/>
              </a:ext>
            </a:extLst>
          </p:cNvPr>
          <p:cNvSpPr txBox="1"/>
          <p:nvPr/>
        </p:nvSpPr>
        <p:spPr>
          <a:xfrm>
            <a:off x="4850320"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Deploy in production</a:t>
            </a:r>
          </a:p>
        </p:txBody>
      </p:sp>
      <p:sp>
        <p:nvSpPr>
          <p:cNvPr id="1100" name="Visualize in…">
            <a:extLst>
              <a:ext uri="{FF2B5EF4-FFF2-40B4-BE49-F238E27FC236}">
                <a16:creationId xmlns:a16="http://schemas.microsoft.com/office/drawing/2014/main" id="{27411F7B-EAC8-4E41-A081-1A6892083BB2}"/>
              </a:ext>
            </a:extLst>
          </p:cNvPr>
          <p:cNvSpPr txBox="1"/>
          <p:nvPr/>
        </p:nvSpPr>
        <p:spPr>
          <a:xfrm>
            <a:off x="6187580" y="3691743"/>
            <a:ext cx="1150374"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Manage </a:t>
            </a:r>
            <a:br>
              <a:rPr lang="en-US" sz="1400" dirty="0">
                <a:latin typeface="+mn-lt"/>
              </a:rPr>
            </a:br>
            <a:r>
              <a:rPr lang="en-US" sz="1400" dirty="0">
                <a:latin typeface="+mn-lt"/>
              </a:rPr>
              <a:t>and monitor</a:t>
            </a:r>
          </a:p>
        </p:txBody>
      </p:sp>
      <p:sp>
        <p:nvSpPr>
          <p:cNvPr id="1104" name="Visualize in…">
            <a:extLst>
              <a:ext uri="{FF2B5EF4-FFF2-40B4-BE49-F238E27FC236}">
                <a16:creationId xmlns:a16="http://schemas.microsoft.com/office/drawing/2014/main" id="{605CADE1-328D-49AD-91E1-6391FBFC8A3B}"/>
              </a:ext>
            </a:extLst>
          </p:cNvPr>
          <p:cNvSpPr txBox="1"/>
          <p:nvPr/>
        </p:nvSpPr>
        <p:spPr>
          <a:xfrm>
            <a:off x="7690003" y="3691744"/>
            <a:ext cx="985208" cy="227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CI/CD</a:t>
            </a:r>
          </a:p>
        </p:txBody>
      </p:sp>
      <p:grpSp>
        <p:nvGrpSpPr>
          <p:cNvPr id="847" name="Group 846">
            <a:extLst>
              <a:ext uri="{FF2B5EF4-FFF2-40B4-BE49-F238E27FC236}">
                <a16:creationId xmlns:a16="http://schemas.microsoft.com/office/drawing/2014/main" id="{FD197424-F0A1-4D68-A1FE-9A579AA711B3}"/>
              </a:ext>
            </a:extLst>
          </p:cNvPr>
          <p:cNvGrpSpPr/>
          <p:nvPr/>
        </p:nvGrpSpPr>
        <p:grpSpPr>
          <a:xfrm>
            <a:off x="2092142" y="2720478"/>
            <a:ext cx="822960" cy="822960"/>
            <a:chOff x="2656610" y="3263659"/>
            <a:chExt cx="324090" cy="324090"/>
          </a:xfrm>
        </p:grpSpPr>
        <p:sp>
          <p:nvSpPr>
            <p:cNvPr id="848" name="Oval 847">
              <a:extLst>
                <a:ext uri="{FF2B5EF4-FFF2-40B4-BE49-F238E27FC236}">
                  <a16:creationId xmlns:a16="http://schemas.microsoft.com/office/drawing/2014/main" id="{FFFFFF34-2181-4114-97FC-0FE03659A8F3}"/>
                </a:ext>
              </a:extLst>
            </p:cNvPr>
            <p:cNvSpPr/>
            <p:nvPr/>
          </p:nvSpPr>
          <p:spPr>
            <a:xfrm>
              <a:off x="2656610"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49" name="Freeform 5">
              <a:extLst>
                <a:ext uri="{FF2B5EF4-FFF2-40B4-BE49-F238E27FC236}">
                  <a16:creationId xmlns:a16="http://schemas.microsoft.com/office/drawing/2014/main" id="{70610711-4164-4E42-85AD-3078DBF13392}"/>
                </a:ext>
              </a:extLst>
            </p:cNvPr>
            <p:cNvSpPr>
              <a:spLocks/>
            </p:cNvSpPr>
            <p:nvPr/>
          </p:nvSpPr>
          <p:spPr bwMode="auto">
            <a:xfrm>
              <a:off x="2742900" y="3351013"/>
              <a:ext cx="151511" cy="149383"/>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51" name="Oval 850">
            <a:extLst>
              <a:ext uri="{FF2B5EF4-FFF2-40B4-BE49-F238E27FC236}">
                <a16:creationId xmlns:a16="http://schemas.microsoft.com/office/drawing/2014/main" id="{8BF9DDA8-A024-4563-A4DD-FF82091A656C}"/>
              </a:ext>
            </a:extLst>
          </p:cNvPr>
          <p:cNvSpPr/>
          <p:nvPr/>
        </p:nvSpPr>
        <p:spPr>
          <a:xfrm>
            <a:off x="3511888" y="27204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860" name="Straight Connector 859">
            <a:extLst>
              <a:ext uri="{FF2B5EF4-FFF2-40B4-BE49-F238E27FC236}">
                <a16:creationId xmlns:a16="http://schemas.microsoft.com/office/drawing/2014/main" id="{A0BC4569-7E6D-47F1-9948-6C90E0FFCF9A}"/>
              </a:ext>
            </a:extLst>
          </p:cNvPr>
          <p:cNvCxnSpPr/>
          <p:nvPr/>
        </p:nvCxnSpPr>
        <p:spPr>
          <a:xfrm>
            <a:off x="4013724" y="2946039"/>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61" name="Oval 860">
            <a:extLst>
              <a:ext uri="{FF2B5EF4-FFF2-40B4-BE49-F238E27FC236}">
                <a16:creationId xmlns:a16="http://schemas.microsoft.com/office/drawing/2014/main" id="{4CEFB8E8-5A69-4CB7-A8FB-B0CEAF4E39BD}"/>
              </a:ext>
            </a:extLst>
          </p:cNvPr>
          <p:cNvSpPr/>
          <p:nvPr/>
        </p:nvSpPr>
        <p:spPr>
          <a:xfrm>
            <a:off x="3976038" y="3022059"/>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8" name="Straight Connector 857">
            <a:extLst>
              <a:ext uri="{FF2B5EF4-FFF2-40B4-BE49-F238E27FC236}">
                <a16:creationId xmlns:a16="http://schemas.microsoft.com/office/drawing/2014/main" id="{F13CAF07-B0A9-4BCA-9C2B-2952F00DF12C}"/>
              </a:ext>
            </a:extLst>
          </p:cNvPr>
          <p:cNvCxnSpPr/>
          <p:nvPr/>
        </p:nvCxnSpPr>
        <p:spPr>
          <a:xfrm>
            <a:off x="3912303" y="2946039"/>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9" name="Oval 858">
            <a:extLst>
              <a:ext uri="{FF2B5EF4-FFF2-40B4-BE49-F238E27FC236}">
                <a16:creationId xmlns:a16="http://schemas.microsoft.com/office/drawing/2014/main" id="{F55CAEAC-E5C2-4F4C-9423-40F19C1063DE}"/>
              </a:ext>
            </a:extLst>
          </p:cNvPr>
          <p:cNvSpPr/>
          <p:nvPr/>
        </p:nvSpPr>
        <p:spPr>
          <a:xfrm>
            <a:off x="3874617" y="3110594"/>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6" name="Straight Connector 855">
            <a:extLst>
              <a:ext uri="{FF2B5EF4-FFF2-40B4-BE49-F238E27FC236}">
                <a16:creationId xmlns:a16="http://schemas.microsoft.com/office/drawing/2014/main" id="{709DF724-FE78-45FE-8DB0-8F9B4A0ABD85}"/>
              </a:ext>
            </a:extLst>
          </p:cNvPr>
          <p:cNvCxnSpPr/>
          <p:nvPr/>
        </p:nvCxnSpPr>
        <p:spPr>
          <a:xfrm>
            <a:off x="3810883" y="2946039"/>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7" name="Oval 856">
            <a:extLst>
              <a:ext uri="{FF2B5EF4-FFF2-40B4-BE49-F238E27FC236}">
                <a16:creationId xmlns:a16="http://schemas.microsoft.com/office/drawing/2014/main" id="{D98EB41A-8840-461B-BD4E-6F0C1A5B654F}"/>
              </a:ext>
            </a:extLst>
          </p:cNvPr>
          <p:cNvSpPr/>
          <p:nvPr/>
        </p:nvSpPr>
        <p:spPr>
          <a:xfrm>
            <a:off x="3773197" y="3201670"/>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62" name="Group 861">
            <a:extLst>
              <a:ext uri="{FF2B5EF4-FFF2-40B4-BE49-F238E27FC236}">
                <a16:creationId xmlns:a16="http://schemas.microsoft.com/office/drawing/2014/main" id="{003D9349-32E9-46C9-9BAA-FE9FE76A3931}"/>
              </a:ext>
            </a:extLst>
          </p:cNvPr>
          <p:cNvGrpSpPr/>
          <p:nvPr/>
        </p:nvGrpSpPr>
        <p:grpSpPr>
          <a:xfrm>
            <a:off x="4931634" y="2720478"/>
            <a:ext cx="822960" cy="822960"/>
            <a:chOff x="5496363" y="3263659"/>
            <a:chExt cx="324090" cy="324090"/>
          </a:xfrm>
        </p:grpSpPr>
        <p:sp>
          <p:nvSpPr>
            <p:cNvPr id="863" name="Oval 862">
              <a:extLst>
                <a:ext uri="{FF2B5EF4-FFF2-40B4-BE49-F238E27FC236}">
                  <a16:creationId xmlns:a16="http://schemas.microsoft.com/office/drawing/2014/main" id="{DA62E8CA-78E4-4B8D-870A-2BEACFFC9A19}"/>
                </a:ext>
              </a:extLst>
            </p:cNvPr>
            <p:cNvSpPr/>
            <p:nvPr/>
          </p:nvSpPr>
          <p:spPr>
            <a:xfrm>
              <a:off x="549636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64" name="Graphic 236">
              <a:extLst>
                <a:ext uri="{FF2B5EF4-FFF2-40B4-BE49-F238E27FC236}">
                  <a16:creationId xmlns:a16="http://schemas.microsoft.com/office/drawing/2014/main" id="{E7EF68FA-1813-4ECC-A9C0-E66A43E13F1F}"/>
                </a:ext>
              </a:extLst>
            </p:cNvPr>
            <p:cNvGrpSpPr/>
            <p:nvPr/>
          </p:nvGrpSpPr>
          <p:grpSpPr>
            <a:xfrm>
              <a:off x="5543795" y="3309475"/>
              <a:ext cx="232459" cy="232459"/>
              <a:chOff x="4629252" y="322847"/>
              <a:chExt cx="643689" cy="643689"/>
            </a:xfrm>
          </p:grpSpPr>
          <p:sp>
            <p:nvSpPr>
              <p:cNvPr id="865" name="Freeform: Shape 864">
                <a:extLst>
                  <a:ext uri="{FF2B5EF4-FFF2-40B4-BE49-F238E27FC236}">
                    <a16:creationId xmlns:a16="http://schemas.microsoft.com/office/drawing/2014/main" id="{65980133-F48D-4387-AD75-EBE50161B82D}"/>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endParaRPr lang="en-US" dirty="0"/>
              </a:p>
            </p:txBody>
          </p:sp>
          <p:sp>
            <p:nvSpPr>
              <p:cNvPr id="866" name="Freeform: Shape 865">
                <a:extLst>
                  <a:ext uri="{FF2B5EF4-FFF2-40B4-BE49-F238E27FC236}">
                    <a16:creationId xmlns:a16="http://schemas.microsoft.com/office/drawing/2014/main" id="{548D28BB-5D1D-4D46-820F-19B9EBE69DC8}"/>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endParaRPr lang="en-US" dirty="0"/>
              </a:p>
            </p:txBody>
          </p:sp>
          <p:sp>
            <p:nvSpPr>
              <p:cNvPr id="867" name="Freeform: Shape 866">
                <a:extLst>
                  <a:ext uri="{FF2B5EF4-FFF2-40B4-BE49-F238E27FC236}">
                    <a16:creationId xmlns:a16="http://schemas.microsoft.com/office/drawing/2014/main" id="{0BA364FA-A726-4FE3-BF42-EEEC9AEDDD55}"/>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endParaRPr lang="en-US" dirty="0"/>
              </a:p>
            </p:txBody>
          </p:sp>
          <p:sp>
            <p:nvSpPr>
              <p:cNvPr id="868" name="Freeform: Shape 867">
                <a:extLst>
                  <a:ext uri="{FF2B5EF4-FFF2-40B4-BE49-F238E27FC236}">
                    <a16:creationId xmlns:a16="http://schemas.microsoft.com/office/drawing/2014/main" id="{9B5774CE-8198-442A-B614-3EA1974C1949}"/>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endParaRPr lang="en-US" dirty="0"/>
              </a:p>
            </p:txBody>
          </p:sp>
          <p:sp>
            <p:nvSpPr>
              <p:cNvPr id="869" name="Freeform: Shape 868">
                <a:extLst>
                  <a:ext uri="{FF2B5EF4-FFF2-40B4-BE49-F238E27FC236}">
                    <a16:creationId xmlns:a16="http://schemas.microsoft.com/office/drawing/2014/main" id="{DE92BF7C-D262-4663-BE6B-1C89CF4FD76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870" name="Freeform: Shape 869">
                <a:extLst>
                  <a:ext uri="{FF2B5EF4-FFF2-40B4-BE49-F238E27FC236}">
                    <a16:creationId xmlns:a16="http://schemas.microsoft.com/office/drawing/2014/main" id="{576D974C-612F-4CF4-A3AA-B37FD2202ABF}"/>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871" name="Freeform: Shape 870">
                <a:extLst>
                  <a:ext uri="{FF2B5EF4-FFF2-40B4-BE49-F238E27FC236}">
                    <a16:creationId xmlns:a16="http://schemas.microsoft.com/office/drawing/2014/main" id="{38753ECC-FB7A-4764-8717-387D1DD52F1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tx1"/>
                </a:solidFill>
                <a:prstDash val="solid"/>
                <a:round/>
              </a:ln>
            </p:spPr>
            <p:txBody>
              <a:bodyPr rtlCol="0" anchor="ctr"/>
              <a:lstStyle/>
              <a:p>
                <a:endParaRPr lang="en-US" dirty="0"/>
              </a:p>
            </p:txBody>
          </p:sp>
          <p:sp>
            <p:nvSpPr>
              <p:cNvPr id="872" name="Freeform: Shape 871">
                <a:extLst>
                  <a:ext uri="{FF2B5EF4-FFF2-40B4-BE49-F238E27FC236}">
                    <a16:creationId xmlns:a16="http://schemas.microsoft.com/office/drawing/2014/main" id="{07F5AA6A-0BA9-40C3-A8CA-DD3ECB15996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tx1"/>
                </a:solidFill>
                <a:prstDash val="solid"/>
                <a:round/>
              </a:ln>
            </p:spPr>
            <p:txBody>
              <a:bodyPr rtlCol="0" anchor="ctr"/>
              <a:lstStyle/>
              <a:p>
                <a:endParaRPr lang="en-US" dirty="0"/>
              </a:p>
            </p:txBody>
          </p:sp>
        </p:grpSp>
      </p:grpSp>
      <p:grpSp>
        <p:nvGrpSpPr>
          <p:cNvPr id="873" name="Group 872">
            <a:extLst>
              <a:ext uri="{FF2B5EF4-FFF2-40B4-BE49-F238E27FC236}">
                <a16:creationId xmlns:a16="http://schemas.microsoft.com/office/drawing/2014/main" id="{A6D87638-EFB9-45D9-B207-B7F0DFEDAE82}"/>
              </a:ext>
            </a:extLst>
          </p:cNvPr>
          <p:cNvGrpSpPr/>
          <p:nvPr/>
        </p:nvGrpSpPr>
        <p:grpSpPr>
          <a:xfrm>
            <a:off x="6351380" y="2720478"/>
            <a:ext cx="822960" cy="822960"/>
            <a:chOff x="6914203" y="3263659"/>
            <a:chExt cx="324090" cy="324090"/>
          </a:xfrm>
        </p:grpSpPr>
        <p:sp>
          <p:nvSpPr>
            <p:cNvPr id="874" name="Oval 873">
              <a:extLst>
                <a:ext uri="{FF2B5EF4-FFF2-40B4-BE49-F238E27FC236}">
                  <a16:creationId xmlns:a16="http://schemas.microsoft.com/office/drawing/2014/main" id="{4D6486C2-B5FC-462E-B4BE-BC95C561FD81}"/>
                </a:ext>
              </a:extLst>
            </p:cNvPr>
            <p:cNvSpPr/>
            <p:nvPr/>
          </p:nvSpPr>
          <p:spPr>
            <a:xfrm>
              <a:off x="691420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75" name="Graphic 5021">
              <a:extLst>
                <a:ext uri="{FF2B5EF4-FFF2-40B4-BE49-F238E27FC236}">
                  <a16:creationId xmlns:a16="http://schemas.microsoft.com/office/drawing/2014/main" id="{9D95493C-0C5E-4B54-BBC8-9A95B16D22F0}"/>
                </a:ext>
              </a:extLst>
            </p:cNvPr>
            <p:cNvGrpSpPr/>
            <p:nvPr/>
          </p:nvGrpSpPr>
          <p:grpSpPr>
            <a:xfrm>
              <a:off x="6987287" y="3338942"/>
              <a:ext cx="176342" cy="173524"/>
              <a:chOff x="12204278" y="-1012776"/>
              <a:chExt cx="1284612" cy="1264082"/>
            </a:xfrm>
          </p:grpSpPr>
          <p:sp>
            <p:nvSpPr>
              <p:cNvPr id="876" name="Freeform: Shape 875">
                <a:extLst>
                  <a:ext uri="{FF2B5EF4-FFF2-40B4-BE49-F238E27FC236}">
                    <a16:creationId xmlns:a16="http://schemas.microsoft.com/office/drawing/2014/main" id="{4D8FCE54-E3DA-49E4-9F8D-EDAE336FB3B5}"/>
                  </a:ext>
                </a:extLst>
              </p:cNvPr>
              <p:cNvSpPr/>
              <p:nvPr/>
            </p:nvSpPr>
            <p:spPr>
              <a:xfrm>
                <a:off x="12204278" y="-1012776"/>
                <a:ext cx="949892" cy="949769"/>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9050" cap="flat">
                <a:solidFill>
                  <a:schemeClr val="tx1"/>
                </a:solidFill>
                <a:prstDash val="solid"/>
                <a:round/>
              </a:ln>
            </p:spPr>
            <p:txBody>
              <a:bodyPr rtlCol="0" anchor="ctr"/>
              <a:lstStyle/>
              <a:p>
                <a:endParaRPr lang="en-US" dirty="0"/>
              </a:p>
            </p:txBody>
          </p:sp>
          <p:sp>
            <p:nvSpPr>
              <p:cNvPr id="877" name="Freeform: Shape 876">
                <a:extLst>
                  <a:ext uri="{FF2B5EF4-FFF2-40B4-BE49-F238E27FC236}">
                    <a16:creationId xmlns:a16="http://schemas.microsoft.com/office/drawing/2014/main" id="{D4C7FE69-D317-4A0C-88FA-5C434644FDFC}"/>
                  </a:ext>
                </a:extLst>
              </p:cNvPr>
              <p:cNvSpPr/>
              <p:nvPr/>
            </p:nvSpPr>
            <p:spPr>
              <a:xfrm>
                <a:off x="12265786" y="-898302"/>
                <a:ext cx="103917" cy="12677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9050" cap="flat">
                <a:solidFill>
                  <a:schemeClr val="tx1"/>
                </a:solidFill>
                <a:prstDash val="solid"/>
                <a:round/>
              </a:ln>
            </p:spPr>
            <p:txBody>
              <a:bodyPr rtlCol="0" anchor="ctr"/>
              <a:lstStyle/>
              <a:p>
                <a:endParaRPr lang="en-US" dirty="0"/>
              </a:p>
            </p:txBody>
          </p:sp>
          <p:sp>
            <p:nvSpPr>
              <p:cNvPr id="878" name="Freeform: Shape 877">
                <a:extLst>
                  <a:ext uri="{FF2B5EF4-FFF2-40B4-BE49-F238E27FC236}">
                    <a16:creationId xmlns:a16="http://schemas.microsoft.com/office/drawing/2014/main" id="{0323689D-5A18-420C-89C4-4A1326D985B7}"/>
                  </a:ext>
                </a:extLst>
              </p:cNvPr>
              <p:cNvSpPr/>
              <p:nvPr/>
            </p:nvSpPr>
            <p:spPr>
              <a:xfrm>
                <a:off x="12325861" y="-892288"/>
                <a:ext cx="708642" cy="708648"/>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9050" cap="flat">
                <a:solidFill>
                  <a:schemeClr val="tx1"/>
                </a:solidFill>
                <a:prstDash val="solid"/>
                <a:round/>
              </a:ln>
            </p:spPr>
            <p:txBody>
              <a:bodyPr rtlCol="0" anchor="ctr"/>
              <a:lstStyle/>
              <a:p>
                <a:endParaRPr lang="en-US" dirty="0"/>
              </a:p>
            </p:txBody>
          </p:sp>
          <p:sp>
            <p:nvSpPr>
              <p:cNvPr id="879" name="Freeform: Shape 878">
                <a:extLst>
                  <a:ext uri="{FF2B5EF4-FFF2-40B4-BE49-F238E27FC236}">
                    <a16:creationId xmlns:a16="http://schemas.microsoft.com/office/drawing/2014/main" id="{44E92E2B-D253-4576-B207-06427F6704A5}"/>
                  </a:ext>
                </a:extLst>
              </p:cNvPr>
              <p:cNvSpPr/>
              <p:nvPr/>
            </p:nvSpPr>
            <p:spPr>
              <a:xfrm>
                <a:off x="12925868" y="-317849"/>
                <a:ext cx="563022" cy="569155"/>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9050" cap="flat">
                <a:solidFill>
                  <a:schemeClr val="tx1"/>
                </a:solidFill>
                <a:prstDash val="solid"/>
                <a:round/>
              </a:ln>
            </p:spPr>
            <p:txBody>
              <a:bodyPr rtlCol="0" anchor="ctr"/>
              <a:lstStyle/>
              <a:p>
                <a:endParaRPr lang="en-US" dirty="0"/>
              </a:p>
            </p:txBody>
          </p:sp>
          <p:sp>
            <p:nvSpPr>
              <p:cNvPr id="880" name="Freeform: Shape 879">
                <a:extLst>
                  <a:ext uri="{FF2B5EF4-FFF2-40B4-BE49-F238E27FC236}">
                    <a16:creationId xmlns:a16="http://schemas.microsoft.com/office/drawing/2014/main" id="{85FA0FEE-D146-4D8A-846A-DABAFA7383A4}"/>
                  </a:ext>
                </a:extLst>
              </p:cNvPr>
              <p:cNvSpPr/>
              <p:nvPr/>
            </p:nvSpPr>
            <p:spPr>
              <a:xfrm>
                <a:off x="13239336" y="-95"/>
                <a:ext cx="122110" cy="126492"/>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9050" cap="flat">
                <a:solidFill>
                  <a:schemeClr val="tx1"/>
                </a:solidFill>
                <a:prstDash val="solid"/>
                <a:round/>
              </a:ln>
            </p:spPr>
            <p:txBody>
              <a:bodyPr rtlCol="0" anchor="ctr"/>
              <a:lstStyle/>
              <a:p>
                <a:endParaRPr lang="en-US" dirty="0"/>
              </a:p>
            </p:txBody>
          </p:sp>
          <p:sp>
            <p:nvSpPr>
              <p:cNvPr id="881" name="Freeform: Shape 880">
                <a:extLst>
                  <a:ext uri="{FF2B5EF4-FFF2-40B4-BE49-F238E27FC236}">
                    <a16:creationId xmlns:a16="http://schemas.microsoft.com/office/drawing/2014/main" id="{0ED521ED-4EA6-4698-954D-EAB468D071BB}"/>
                  </a:ext>
                </a:extLst>
              </p:cNvPr>
              <p:cNvSpPr/>
              <p:nvPr/>
            </p:nvSpPr>
            <p:spPr>
              <a:xfrm>
                <a:off x="13172756" y="-66579"/>
                <a:ext cx="122110" cy="126396"/>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9050" cap="flat">
                <a:solidFill>
                  <a:schemeClr val="tx1"/>
                </a:solidFill>
                <a:prstDash val="solid"/>
                <a:round/>
              </a:ln>
            </p:spPr>
            <p:txBody>
              <a:bodyPr rtlCol="0" anchor="ctr"/>
              <a:lstStyle/>
              <a:p>
                <a:endParaRPr lang="en-US" dirty="0"/>
              </a:p>
            </p:txBody>
          </p:sp>
        </p:grpSp>
      </p:grpSp>
      <p:sp>
        <p:nvSpPr>
          <p:cNvPr id="883" name="Oval 882">
            <a:extLst>
              <a:ext uri="{FF2B5EF4-FFF2-40B4-BE49-F238E27FC236}">
                <a16:creationId xmlns:a16="http://schemas.microsoft.com/office/drawing/2014/main" id="{DD19732B-3EDE-428D-B752-E58472FE9EFF}"/>
              </a:ext>
            </a:extLst>
          </p:cNvPr>
          <p:cNvSpPr/>
          <p:nvPr/>
        </p:nvSpPr>
        <p:spPr>
          <a:xfrm>
            <a:off x="7771127" y="27204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85" name="Oval 12">
            <a:extLst>
              <a:ext uri="{FF2B5EF4-FFF2-40B4-BE49-F238E27FC236}">
                <a16:creationId xmlns:a16="http://schemas.microsoft.com/office/drawing/2014/main" id="{9683CF49-CBB6-4122-9F31-33377CF81910}"/>
              </a:ext>
            </a:extLst>
          </p:cNvPr>
          <p:cNvSpPr>
            <a:spLocks noChangeArrowheads="1"/>
          </p:cNvSpPr>
          <p:nvPr/>
        </p:nvSpPr>
        <p:spPr bwMode="auto">
          <a:xfrm>
            <a:off x="7995877" y="2943025"/>
            <a:ext cx="372602" cy="369733"/>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6">
            <a:extLst>
              <a:ext uri="{FF2B5EF4-FFF2-40B4-BE49-F238E27FC236}">
                <a16:creationId xmlns:a16="http://schemas.microsoft.com/office/drawing/2014/main" id="{D8BC63CA-77F3-4774-A5E0-131047EDE2D8}"/>
              </a:ext>
            </a:extLst>
          </p:cNvPr>
          <p:cNvSpPr>
            <a:spLocks/>
          </p:cNvSpPr>
          <p:nvPr/>
        </p:nvSpPr>
        <p:spPr bwMode="auto">
          <a:xfrm>
            <a:off x="8005021" y="3130700"/>
            <a:ext cx="117552" cy="231743"/>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7">
            <a:extLst>
              <a:ext uri="{FF2B5EF4-FFF2-40B4-BE49-F238E27FC236}">
                <a16:creationId xmlns:a16="http://schemas.microsoft.com/office/drawing/2014/main" id="{F8415770-C84A-4A18-9359-8C4F55A7052A}"/>
              </a:ext>
            </a:extLst>
          </p:cNvPr>
          <p:cNvSpPr>
            <a:spLocks/>
          </p:cNvSpPr>
          <p:nvPr/>
        </p:nvSpPr>
        <p:spPr bwMode="auto">
          <a:xfrm>
            <a:off x="8243485" y="3130700"/>
            <a:ext cx="120911" cy="231743"/>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Line 8">
            <a:extLst>
              <a:ext uri="{FF2B5EF4-FFF2-40B4-BE49-F238E27FC236}">
                <a16:creationId xmlns:a16="http://schemas.microsoft.com/office/drawing/2014/main" id="{ED51D9CA-9B09-4E9C-B83D-8DBB43C63225}"/>
              </a:ext>
            </a:extLst>
          </p:cNvPr>
          <p:cNvSpPr>
            <a:spLocks noChangeShapeType="1"/>
          </p:cNvSpPr>
          <p:nvPr/>
        </p:nvSpPr>
        <p:spPr bwMode="auto">
          <a:xfrm>
            <a:off x="8183028" y="2955213"/>
            <a:ext cx="0" cy="407230"/>
          </a:xfrm>
          <a:prstGeom prst="line">
            <a:avLst/>
          </a:prstGeom>
          <a:solidFill>
            <a:schemeClr val="bg1"/>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Oval 9">
            <a:extLst>
              <a:ext uri="{FF2B5EF4-FFF2-40B4-BE49-F238E27FC236}">
                <a16:creationId xmlns:a16="http://schemas.microsoft.com/office/drawing/2014/main" id="{4FDCE2F9-5AB1-49FE-99B7-CAC56434D743}"/>
              </a:ext>
            </a:extLst>
          </p:cNvPr>
          <p:cNvSpPr>
            <a:spLocks noChangeArrowheads="1"/>
          </p:cNvSpPr>
          <p:nvPr/>
        </p:nvSpPr>
        <p:spPr bwMode="auto">
          <a:xfrm>
            <a:off x="7947085" y="3076121"/>
            <a:ext cx="111674"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Oval 12">
            <a:extLst>
              <a:ext uri="{FF2B5EF4-FFF2-40B4-BE49-F238E27FC236}">
                <a16:creationId xmlns:a16="http://schemas.microsoft.com/office/drawing/2014/main" id="{C11D999E-7E32-4FD4-A583-87C2D4F5DBCD}"/>
              </a:ext>
            </a:extLst>
          </p:cNvPr>
          <p:cNvSpPr>
            <a:spLocks noChangeArrowheads="1"/>
          </p:cNvSpPr>
          <p:nvPr/>
        </p:nvSpPr>
        <p:spPr bwMode="auto">
          <a:xfrm>
            <a:off x="8128451" y="2901475"/>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Oval 15">
            <a:extLst>
              <a:ext uri="{FF2B5EF4-FFF2-40B4-BE49-F238E27FC236}">
                <a16:creationId xmlns:a16="http://schemas.microsoft.com/office/drawing/2014/main" id="{0BDB2A7D-0088-4AA3-BFDB-76D583C68396}"/>
              </a:ext>
            </a:extLst>
          </p:cNvPr>
          <p:cNvSpPr>
            <a:spLocks noChangeArrowheads="1"/>
          </p:cNvSpPr>
          <p:nvPr/>
        </p:nvSpPr>
        <p:spPr bwMode="auto">
          <a:xfrm>
            <a:off x="8309817" y="3076121"/>
            <a:ext cx="108316"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Oval 12">
            <a:extLst>
              <a:ext uri="{FF2B5EF4-FFF2-40B4-BE49-F238E27FC236}">
                <a16:creationId xmlns:a16="http://schemas.microsoft.com/office/drawing/2014/main" id="{8D2B7E62-E17B-4D96-9531-78F9D178D5AE}"/>
              </a:ext>
            </a:extLst>
          </p:cNvPr>
          <p:cNvSpPr>
            <a:spLocks noChangeArrowheads="1"/>
          </p:cNvSpPr>
          <p:nvPr/>
        </p:nvSpPr>
        <p:spPr bwMode="auto">
          <a:xfrm>
            <a:off x="8128451" y="2901475"/>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Oval 12">
            <a:extLst>
              <a:ext uri="{FF2B5EF4-FFF2-40B4-BE49-F238E27FC236}">
                <a16:creationId xmlns:a16="http://schemas.microsoft.com/office/drawing/2014/main" id="{A3FD03D0-2EA3-4E26-A2B2-3A16881C5DF3}"/>
              </a:ext>
            </a:extLst>
          </p:cNvPr>
          <p:cNvSpPr>
            <a:spLocks noChangeArrowheads="1"/>
          </p:cNvSpPr>
          <p:nvPr/>
        </p:nvSpPr>
        <p:spPr bwMode="auto">
          <a:xfrm>
            <a:off x="8308978" y="3076121"/>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Oval 12">
            <a:extLst>
              <a:ext uri="{FF2B5EF4-FFF2-40B4-BE49-F238E27FC236}">
                <a16:creationId xmlns:a16="http://schemas.microsoft.com/office/drawing/2014/main" id="{F89A1F06-2521-4648-8B37-8F323A1BB3D8}"/>
              </a:ext>
            </a:extLst>
          </p:cNvPr>
          <p:cNvSpPr>
            <a:spLocks noChangeArrowheads="1"/>
          </p:cNvSpPr>
          <p:nvPr/>
        </p:nvSpPr>
        <p:spPr bwMode="auto">
          <a:xfrm>
            <a:off x="7947581" y="3075133"/>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60" name="Group 1059">
            <a:extLst>
              <a:ext uri="{FF2B5EF4-FFF2-40B4-BE49-F238E27FC236}">
                <a16:creationId xmlns:a16="http://schemas.microsoft.com/office/drawing/2014/main" id="{ABC203E7-3A29-4EDA-A250-28A20B65D631}"/>
              </a:ext>
            </a:extLst>
          </p:cNvPr>
          <p:cNvGrpSpPr/>
          <p:nvPr/>
        </p:nvGrpSpPr>
        <p:grpSpPr>
          <a:xfrm>
            <a:off x="7061253" y="1918278"/>
            <a:ext cx="822960" cy="822960"/>
            <a:chOff x="7628481" y="1879858"/>
            <a:chExt cx="324090" cy="324090"/>
          </a:xfrm>
        </p:grpSpPr>
        <p:sp>
          <p:nvSpPr>
            <p:cNvPr id="1061" name="Oval 1060">
              <a:extLst>
                <a:ext uri="{FF2B5EF4-FFF2-40B4-BE49-F238E27FC236}">
                  <a16:creationId xmlns:a16="http://schemas.microsoft.com/office/drawing/2014/main" id="{5CD1E7ED-8B03-4C6A-A3BE-438F4FE05430}"/>
                </a:ext>
              </a:extLst>
            </p:cNvPr>
            <p:cNvSpPr/>
            <p:nvPr/>
          </p:nvSpPr>
          <p:spPr>
            <a:xfrm>
              <a:off x="7628481"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062" name="Graphic 5085">
              <a:extLst>
                <a:ext uri="{FF2B5EF4-FFF2-40B4-BE49-F238E27FC236}">
                  <a16:creationId xmlns:a16="http://schemas.microsoft.com/office/drawing/2014/main" id="{45FDA264-E707-4D04-B706-7A3D0D1C6EA2}"/>
                </a:ext>
              </a:extLst>
            </p:cNvPr>
            <p:cNvGrpSpPr/>
            <p:nvPr/>
          </p:nvGrpSpPr>
          <p:grpSpPr>
            <a:xfrm>
              <a:off x="7712240" y="1983780"/>
              <a:ext cx="180128" cy="116246"/>
              <a:chOff x="2757599" y="7280624"/>
              <a:chExt cx="1642137" cy="1059751"/>
            </a:xfrm>
          </p:grpSpPr>
          <p:sp>
            <p:nvSpPr>
              <p:cNvPr id="1063" name="Freeform: Shape 1062">
                <a:extLst>
                  <a:ext uri="{FF2B5EF4-FFF2-40B4-BE49-F238E27FC236}">
                    <a16:creationId xmlns:a16="http://schemas.microsoft.com/office/drawing/2014/main" id="{13B87A74-3178-4177-8045-9553A20962E9}"/>
                  </a:ext>
                </a:extLst>
              </p:cNvPr>
              <p:cNvSpPr/>
              <p:nvPr/>
            </p:nvSpPr>
            <p:spPr>
              <a:xfrm>
                <a:off x="3790871" y="7952231"/>
                <a:ext cx="100107" cy="101441"/>
              </a:xfrm>
              <a:custGeom>
                <a:avLst/>
                <a:gdLst>
                  <a:gd name="connsiteX0" fmla="*/ 0 w 100107"/>
                  <a:gd name="connsiteY0" fmla="*/ 101441 h 101441"/>
                  <a:gd name="connsiteX1" fmla="*/ 100108 w 100107"/>
                  <a:gd name="connsiteY1" fmla="*/ 68771 h 101441"/>
                  <a:gd name="connsiteX2" fmla="*/ 29242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242" y="0"/>
                    </a:lnTo>
                    <a:close/>
                  </a:path>
                </a:pathLst>
              </a:custGeom>
              <a:noFill/>
              <a:ln w="19050" cap="flat">
                <a:solidFill>
                  <a:schemeClr val="tx1"/>
                </a:solidFill>
                <a:prstDash val="solid"/>
                <a:round/>
              </a:ln>
            </p:spPr>
            <p:txBody>
              <a:bodyPr rtlCol="0" anchor="ctr"/>
              <a:lstStyle/>
              <a:p>
                <a:endParaRPr lang="en-US" dirty="0"/>
              </a:p>
            </p:txBody>
          </p:sp>
          <p:sp>
            <p:nvSpPr>
              <p:cNvPr id="1064" name="Freeform: Shape 1063">
                <a:extLst>
                  <a:ext uri="{FF2B5EF4-FFF2-40B4-BE49-F238E27FC236}">
                    <a16:creationId xmlns:a16="http://schemas.microsoft.com/office/drawing/2014/main" id="{E4AF9EE7-B182-465D-BAC2-63618CCD2A8D}"/>
                  </a:ext>
                </a:extLst>
              </p:cNvPr>
              <p:cNvSpPr/>
              <p:nvPr/>
            </p:nvSpPr>
            <p:spPr>
              <a:xfrm>
                <a:off x="3820113" y="7464933"/>
                <a:ext cx="543496" cy="55606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343 w 543496"/>
                  <a:gd name="connsiteY3" fmla="*/ 554450 h 556069"/>
                  <a:gd name="connsiteX4" fmla="*/ 543497 w 543496"/>
                  <a:gd name="connsiteY4" fmla="*/ 71914 h 556069"/>
                  <a:gd name="connsiteX5" fmla="*/ 469392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343" y="554450"/>
                    </a:lnTo>
                    <a:lnTo>
                      <a:pt x="543497" y="71914"/>
                    </a:lnTo>
                    <a:lnTo>
                      <a:pt x="469392" y="0"/>
                    </a:lnTo>
                    <a:close/>
                  </a:path>
                </a:pathLst>
              </a:custGeom>
              <a:noFill/>
              <a:ln w="19050" cap="flat">
                <a:solidFill>
                  <a:schemeClr val="tx1"/>
                </a:solidFill>
                <a:prstDash val="solid"/>
                <a:round/>
              </a:ln>
            </p:spPr>
            <p:txBody>
              <a:bodyPr rtlCol="0" anchor="ctr"/>
              <a:lstStyle/>
              <a:p>
                <a:endParaRPr lang="en-US" dirty="0"/>
              </a:p>
            </p:txBody>
          </p:sp>
          <p:sp>
            <p:nvSpPr>
              <p:cNvPr id="1065" name="Freeform: Shape 1064">
                <a:extLst>
                  <a:ext uri="{FF2B5EF4-FFF2-40B4-BE49-F238E27FC236}">
                    <a16:creationId xmlns:a16="http://schemas.microsoft.com/office/drawing/2014/main" id="{868123DC-14CC-41F4-B873-260C655736D4}"/>
                  </a:ext>
                </a:extLst>
              </p:cNvPr>
              <p:cNvSpPr/>
              <p:nvPr/>
            </p:nvSpPr>
            <p:spPr>
              <a:xfrm rot="-2752200">
                <a:off x="4317298" y="7427187"/>
                <a:ext cx="61626" cy="103250"/>
              </a:xfrm>
              <a:custGeom>
                <a:avLst/>
                <a:gdLst>
                  <a:gd name="connsiteX0" fmla="*/ 0 w 61626"/>
                  <a:gd name="connsiteY0" fmla="*/ 0 h 103250"/>
                  <a:gd name="connsiteX1" fmla="*/ 61627 w 61626"/>
                  <a:gd name="connsiteY1" fmla="*/ 0 h 103250"/>
                  <a:gd name="connsiteX2" fmla="*/ 61627 w 61626"/>
                  <a:gd name="connsiteY2" fmla="*/ 103251 h 103250"/>
                  <a:gd name="connsiteX3" fmla="*/ 0 w 61626"/>
                  <a:gd name="connsiteY3" fmla="*/ 103251 h 103250"/>
                </a:gdLst>
                <a:ahLst/>
                <a:cxnLst>
                  <a:cxn ang="0">
                    <a:pos x="connsiteX0" y="connsiteY0"/>
                  </a:cxn>
                  <a:cxn ang="0">
                    <a:pos x="connsiteX1" y="connsiteY1"/>
                  </a:cxn>
                  <a:cxn ang="0">
                    <a:pos x="connsiteX2" y="connsiteY2"/>
                  </a:cxn>
                  <a:cxn ang="0">
                    <a:pos x="connsiteX3" y="connsiteY3"/>
                  </a:cxn>
                </a:cxnLst>
                <a:rect l="l" t="t" r="r" b="b"/>
                <a:pathLst>
                  <a:path w="61626" h="103250">
                    <a:moveTo>
                      <a:pt x="0" y="0"/>
                    </a:moveTo>
                    <a:lnTo>
                      <a:pt x="61627" y="0"/>
                    </a:lnTo>
                    <a:lnTo>
                      <a:pt x="61627" y="103251"/>
                    </a:lnTo>
                    <a:lnTo>
                      <a:pt x="0" y="103251"/>
                    </a:lnTo>
                    <a:close/>
                  </a:path>
                </a:pathLst>
              </a:custGeom>
              <a:noFill/>
              <a:ln w="19050" cap="flat">
                <a:solidFill>
                  <a:schemeClr val="tx1"/>
                </a:solidFill>
                <a:prstDash val="solid"/>
                <a:round/>
              </a:ln>
            </p:spPr>
            <p:txBody>
              <a:bodyPr rtlCol="0" anchor="ctr"/>
              <a:lstStyle/>
              <a:p>
                <a:endParaRPr lang="en-US" dirty="0"/>
              </a:p>
            </p:txBody>
          </p:sp>
          <p:sp>
            <p:nvSpPr>
              <p:cNvPr id="1066" name="Freeform: Shape 1065">
                <a:extLst>
                  <a:ext uri="{FF2B5EF4-FFF2-40B4-BE49-F238E27FC236}">
                    <a16:creationId xmlns:a16="http://schemas.microsoft.com/office/drawing/2014/main" id="{1AAAE64F-E57D-4EC0-8BD1-1D8DE110BB8E}"/>
                  </a:ext>
                </a:extLst>
              </p:cNvPr>
              <p:cNvSpPr/>
              <p:nvPr/>
            </p:nvSpPr>
            <p:spPr>
              <a:xfrm>
                <a:off x="4188159" y="7536751"/>
                <a:ext cx="211550" cy="268795"/>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9050" cap="flat">
                <a:solidFill>
                  <a:schemeClr val="tx1"/>
                </a:solidFill>
                <a:prstDash val="solid"/>
                <a:round/>
              </a:ln>
            </p:spPr>
            <p:txBody>
              <a:bodyPr rtlCol="0" anchor="ctr"/>
              <a:lstStyle/>
              <a:p>
                <a:endParaRPr lang="en-US" dirty="0"/>
              </a:p>
            </p:txBody>
          </p:sp>
          <p:sp>
            <p:nvSpPr>
              <p:cNvPr id="1067" name="Freeform: Shape 1066">
                <a:extLst>
                  <a:ext uri="{FF2B5EF4-FFF2-40B4-BE49-F238E27FC236}">
                    <a16:creationId xmlns:a16="http://schemas.microsoft.com/office/drawing/2014/main" id="{829754B0-E32E-48BE-A897-3857E7DAD7FA}"/>
                  </a:ext>
                </a:extLst>
              </p:cNvPr>
              <p:cNvSpPr/>
              <p:nvPr/>
            </p:nvSpPr>
            <p:spPr>
              <a:xfrm>
                <a:off x="2757599" y="7742967"/>
                <a:ext cx="33623" cy="569499"/>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9050" cap="flat">
                <a:solidFill>
                  <a:schemeClr val="tx1"/>
                </a:solidFill>
                <a:prstDash val="solid"/>
                <a:round/>
              </a:ln>
            </p:spPr>
            <p:txBody>
              <a:bodyPr rtlCol="0" anchor="ctr"/>
              <a:lstStyle/>
              <a:p>
                <a:endParaRPr lang="en-US" dirty="0"/>
              </a:p>
            </p:txBody>
          </p:sp>
          <p:sp>
            <p:nvSpPr>
              <p:cNvPr id="1068" name="Freeform: Shape 1067">
                <a:extLst>
                  <a:ext uri="{FF2B5EF4-FFF2-40B4-BE49-F238E27FC236}">
                    <a16:creationId xmlns:a16="http://schemas.microsoft.com/office/drawing/2014/main" id="{B00F7FDE-0D33-4200-9700-6EEFA0E4E6CF}"/>
                  </a:ext>
                </a:extLst>
              </p:cNvPr>
              <p:cNvSpPr/>
              <p:nvPr/>
            </p:nvSpPr>
            <p:spPr>
              <a:xfrm>
                <a:off x="2757599" y="7559802"/>
                <a:ext cx="9525" cy="124205"/>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9050" cap="flat">
                <a:solidFill>
                  <a:schemeClr val="tx1"/>
                </a:solidFill>
                <a:prstDash val="solid"/>
                <a:round/>
              </a:ln>
            </p:spPr>
            <p:txBody>
              <a:bodyPr rtlCol="0" anchor="ctr"/>
              <a:lstStyle/>
              <a:p>
                <a:endParaRPr lang="en-US" dirty="0"/>
              </a:p>
            </p:txBody>
          </p:sp>
          <p:sp>
            <p:nvSpPr>
              <p:cNvPr id="1069" name="Freeform: Shape 1068">
                <a:extLst>
                  <a:ext uri="{FF2B5EF4-FFF2-40B4-BE49-F238E27FC236}">
                    <a16:creationId xmlns:a16="http://schemas.microsoft.com/office/drawing/2014/main" id="{E44371A4-F104-471C-86FF-8B7AC6259E9F}"/>
                  </a:ext>
                </a:extLst>
              </p:cNvPr>
              <p:cNvSpPr/>
              <p:nvPr/>
            </p:nvSpPr>
            <p:spPr>
              <a:xfrm>
                <a:off x="2757599" y="7280624"/>
                <a:ext cx="610171" cy="22898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9050" cap="flat">
                <a:solidFill>
                  <a:schemeClr val="tx1"/>
                </a:solidFill>
                <a:prstDash val="solid"/>
                <a:round/>
              </a:ln>
            </p:spPr>
            <p:txBody>
              <a:bodyPr rtlCol="0" anchor="ctr"/>
              <a:lstStyle/>
              <a:p>
                <a:endParaRPr lang="en-US" dirty="0"/>
              </a:p>
            </p:txBody>
          </p:sp>
          <p:sp>
            <p:nvSpPr>
              <p:cNvPr id="1070" name="Freeform: Shape 1069">
                <a:extLst>
                  <a:ext uri="{FF2B5EF4-FFF2-40B4-BE49-F238E27FC236}">
                    <a16:creationId xmlns:a16="http://schemas.microsoft.com/office/drawing/2014/main" id="{E477E479-6ADD-44C0-AE75-4B76341DFEA0}"/>
                  </a:ext>
                </a:extLst>
              </p:cNvPr>
              <p:cNvSpPr/>
              <p:nvPr/>
            </p:nvSpPr>
            <p:spPr>
              <a:xfrm>
                <a:off x="3481499" y="7280624"/>
                <a:ext cx="610171" cy="316039"/>
              </a:xfrm>
              <a:custGeom>
                <a:avLst/>
                <a:gdLst>
                  <a:gd name="connsiteX0" fmla="*/ 610171 w 610171"/>
                  <a:gd name="connsiteY0" fmla="*/ 316040 h 316039"/>
                  <a:gd name="connsiteX1" fmla="*/ 610171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1" y="316040"/>
                    </a:moveTo>
                    <a:lnTo>
                      <a:pt x="610171" y="92583"/>
                    </a:lnTo>
                    <a:lnTo>
                      <a:pt x="0" y="0"/>
                    </a:lnTo>
                  </a:path>
                </a:pathLst>
              </a:custGeom>
              <a:noFill/>
              <a:ln w="19050" cap="flat">
                <a:solidFill>
                  <a:schemeClr val="tx1"/>
                </a:solidFill>
                <a:prstDash val="solid"/>
                <a:round/>
              </a:ln>
            </p:spPr>
            <p:txBody>
              <a:bodyPr rtlCol="0" anchor="ctr"/>
              <a:lstStyle/>
              <a:p>
                <a:endParaRPr lang="en-US" dirty="0"/>
              </a:p>
            </p:txBody>
          </p:sp>
          <p:sp>
            <p:nvSpPr>
              <p:cNvPr id="1071" name="Freeform: Shape 1070">
                <a:extLst>
                  <a:ext uri="{FF2B5EF4-FFF2-40B4-BE49-F238E27FC236}">
                    <a16:creationId xmlns:a16="http://schemas.microsoft.com/office/drawing/2014/main" id="{D9063978-7AE7-4341-8637-98C6694929EC}"/>
                  </a:ext>
                </a:extLst>
              </p:cNvPr>
              <p:cNvSpPr/>
              <p:nvPr/>
            </p:nvSpPr>
            <p:spPr>
              <a:xfrm>
                <a:off x="4048904" y="7888700"/>
                <a:ext cx="42767" cy="423767"/>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9050" cap="flat">
                <a:solidFill>
                  <a:schemeClr val="tx1"/>
                </a:solidFill>
                <a:prstDash val="solid"/>
                <a:round/>
              </a:ln>
            </p:spPr>
            <p:txBody>
              <a:bodyPr rtlCol="0" anchor="ctr"/>
              <a:lstStyle/>
              <a:p>
                <a:endParaRPr lang="en-US" dirty="0"/>
              </a:p>
            </p:txBody>
          </p:sp>
          <p:sp>
            <p:nvSpPr>
              <p:cNvPr id="1072" name="Freeform: Shape 1071">
                <a:extLst>
                  <a:ext uri="{FF2B5EF4-FFF2-40B4-BE49-F238E27FC236}">
                    <a16:creationId xmlns:a16="http://schemas.microsoft.com/office/drawing/2014/main" id="{30BF5DF2-6561-4766-BE9C-7CE1912BB86A}"/>
                  </a:ext>
                </a:extLst>
              </p:cNvPr>
              <p:cNvSpPr/>
              <p:nvPr/>
            </p:nvSpPr>
            <p:spPr>
              <a:xfrm>
                <a:off x="3840878" y="8317801"/>
                <a:ext cx="116776" cy="22574"/>
              </a:xfrm>
              <a:custGeom>
                <a:avLst/>
                <a:gdLst>
                  <a:gd name="connsiteX0" fmla="*/ 0 w 116776"/>
                  <a:gd name="connsiteY0" fmla="*/ 0 h 22574"/>
                  <a:gd name="connsiteX1" fmla="*/ 116777 w 116776"/>
                  <a:gd name="connsiteY1" fmla="*/ 22574 h 22574"/>
                </a:gdLst>
                <a:ahLst/>
                <a:cxnLst>
                  <a:cxn ang="0">
                    <a:pos x="connsiteX0" y="connsiteY0"/>
                  </a:cxn>
                  <a:cxn ang="0">
                    <a:pos x="connsiteX1" y="connsiteY1"/>
                  </a:cxn>
                </a:cxnLst>
                <a:rect l="l" t="t" r="r" b="b"/>
                <a:pathLst>
                  <a:path w="116776" h="22574">
                    <a:moveTo>
                      <a:pt x="0" y="0"/>
                    </a:moveTo>
                    <a:lnTo>
                      <a:pt x="116777" y="22574"/>
                    </a:lnTo>
                  </a:path>
                </a:pathLst>
              </a:custGeom>
              <a:ln w="19050" cap="flat">
                <a:solidFill>
                  <a:schemeClr val="tx1"/>
                </a:solidFill>
                <a:prstDash val="solid"/>
                <a:round/>
              </a:ln>
            </p:spPr>
            <p:txBody>
              <a:bodyPr rtlCol="0" anchor="ctr"/>
              <a:lstStyle/>
              <a:p>
                <a:endParaRPr lang="en-US" dirty="0"/>
              </a:p>
            </p:txBody>
          </p:sp>
          <p:sp>
            <p:nvSpPr>
              <p:cNvPr id="1073" name="Freeform: Shape 1072">
                <a:extLst>
                  <a:ext uri="{FF2B5EF4-FFF2-40B4-BE49-F238E27FC236}">
                    <a16:creationId xmlns:a16="http://schemas.microsoft.com/office/drawing/2014/main" id="{5CF1D7A7-9916-4B48-AA1B-E3A3091E51F8}"/>
                  </a:ext>
                </a:extLst>
              </p:cNvPr>
              <p:cNvSpPr/>
              <p:nvPr/>
            </p:nvSpPr>
            <p:spPr>
              <a:xfrm>
                <a:off x="3735150" y="8297418"/>
                <a:ext cx="64293" cy="12382"/>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9050" cap="flat">
                <a:solidFill>
                  <a:schemeClr val="tx1"/>
                </a:solidFill>
                <a:prstDash val="solid"/>
                <a:round/>
              </a:ln>
            </p:spPr>
            <p:txBody>
              <a:bodyPr rtlCol="0" anchor="ctr"/>
              <a:lstStyle/>
              <a:p>
                <a:endParaRPr lang="en-US" dirty="0"/>
              </a:p>
            </p:txBody>
          </p:sp>
          <p:sp>
            <p:nvSpPr>
              <p:cNvPr id="1074" name="Freeform: Shape 1073">
                <a:extLst>
                  <a:ext uri="{FF2B5EF4-FFF2-40B4-BE49-F238E27FC236}">
                    <a16:creationId xmlns:a16="http://schemas.microsoft.com/office/drawing/2014/main" id="{BD6389F4-138D-4988-8FAC-24085764082B}"/>
                  </a:ext>
                </a:extLst>
              </p:cNvPr>
              <p:cNvSpPr/>
              <p:nvPr/>
            </p:nvSpPr>
            <p:spPr>
              <a:xfrm>
                <a:off x="2883615" y="8237315"/>
                <a:ext cx="809148" cy="101345"/>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9050" cap="flat">
                <a:solidFill>
                  <a:schemeClr val="tx1"/>
                </a:solidFill>
                <a:prstDash val="solid"/>
                <a:round/>
              </a:ln>
            </p:spPr>
            <p:txBody>
              <a:bodyPr rtlCol="0" anchor="ctr"/>
              <a:lstStyle/>
              <a:p>
                <a:endParaRPr lang="en-US" dirty="0"/>
              </a:p>
            </p:txBody>
          </p:sp>
          <p:sp>
            <p:nvSpPr>
              <p:cNvPr id="1075" name="Freeform: Shape 1074">
                <a:extLst>
                  <a:ext uri="{FF2B5EF4-FFF2-40B4-BE49-F238E27FC236}">
                    <a16:creationId xmlns:a16="http://schemas.microsoft.com/office/drawing/2014/main" id="{37F1A675-341B-4223-A44B-F8370F25ACD2}"/>
                  </a:ext>
                </a:extLst>
              </p:cNvPr>
              <p:cNvSpPr/>
              <p:nvPr/>
            </p:nvSpPr>
            <p:spPr>
              <a:xfrm>
                <a:off x="3423111" y="7392447"/>
                <a:ext cx="9525" cy="796956"/>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9050" cap="flat">
                <a:solidFill>
                  <a:schemeClr val="tx1"/>
                </a:solidFill>
                <a:prstDash val="solid"/>
                <a:round/>
              </a:ln>
            </p:spPr>
            <p:txBody>
              <a:bodyPr rtlCol="0" anchor="ctr"/>
              <a:lstStyle/>
              <a:p>
                <a:endParaRPr lang="en-US" dirty="0"/>
              </a:p>
            </p:txBody>
          </p:sp>
        </p:grpSp>
      </p:grpSp>
      <p:grpSp>
        <p:nvGrpSpPr>
          <p:cNvPr id="1076" name="Group 1075">
            <a:extLst>
              <a:ext uri="{FF2B5EF4-FFF2-40B4-BE49-F238E27FC236}">
                <a16:creationId xmlns:a16="http://schemas.microsoft.com/office/drawing/2014/main" id="{44CD12C0-8A4B-42F8-88C3-9C53B5929B98}"/>
              </a:ext>
            </a:extLst>
          </p:cNvPr>
          <p:cNvGrpSpPr/>
          <p:nvPr/>
        </p:nvGrpSpPr>
        <p:grpSpPr>
          <a:xfrm>
            <a:off x="5641507" y="1918278"/>
            <a:ext cx="822960" cy="822960"/>
            <a:chOff x="6210428" y="1879858"/>
            <a:chExt cx="324090" cy="324090"/>
          </a:xfrm>
        </p:grpSpPr>
        <p:sp>
          <p:nvSpPr>
            <p:cNvPr id="1077" name="Oval 1076">
              <a:extLst>
                <a:ext uri="{FF2B5EF4-FFF2-40B4-BE49-F238E27FC236}">
                  <a16:creationId xmlns:a16="http://schemas.microsoft.com/office/drawing/2014/main" id="{279445B4-325A-4B55-9E00-242C3747C168}"/>
                </a:ext>
              </a:extLst>
            </p:cNvPr>
            <p:cNvSpPr/>
            <p:nvPr/>
          </p:nvSpPr>
          <p:spPr>
            <a:xfrm>
              <a:off x="6210428"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78" name="Freeform 34">
              <a:extLst>
                <a:ext uri="{FF2B5EF4-FFF2-40B4-BE49-F238E27FC236}">
                  <a16:creationId xmlns:a16="http://schemas.microsoft.com/office/drawing/2014/main" id="{6AF11C6C-D802-4502-B639-6C131113848F}"/>
                </a:ext>
              </a:extLst>
            </p:cNvPr>
            <p:cNvSpPr>
              <a:spLocks/>
            </p:cNvSpPr>
            <p:nvPr/>
          </p:nvSpPr>
          <p:spPr bwMode="auto">
            <a:xfrm>
              <a:off x="6281435" y="1975228"/>
              <a:ext cx="177272" cy="13335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9" name="Group 1078">
            <a:extLst>
              <a:ext uri="{FF2B5EF4-FFF2-40B4-BE49-F238E27FC236}">
                <a16:creationId xmlns:a16="http://schemas.microsoft.com/office/drawing/2014/main" id="{B99BE144-00DB-4C9F-96F8-D82195B08BA9}"/>
              </a:ext>
            </a:extLst>
          </p:cNvPr>
          <p:cNvGrpSpPr/>
          <p:nvPr/>
        </p:nvGrpSpPr>
        <p:grpSpPr>
          <a:xfrm>
            <a:off x="4221761" y="1918278"/>
            <a:ext cx="822960" cy="822960"/>
            <a:chOff x="4785894" y="1879858"/>
            <a:chExt cx="324090" cy="324090"/>
          </a:xfrm>
        </p:grpSpPr>
        <p:sp>
          <p:nvSpPr>
            <p:cNvPr id="1080" name="Oval 1079">
              <a:extLst>
                <a:ext uri="{FF2B5EF4-FFF2-40B4-BE49-F238E27FC236}">
                  <a16:creationId xmlns:a16="http://schemas.microsoft.com/office/drawing/2014/main" id="{51A9E348-6004-4FEB-AE2B-CD4D325F73A0}"/>
                </a:ext>
              </a:extLst>
            </p:cNvPr>
            <p:cNvSpPr/>
            <p:nvPr/>
          </p:nvSpPr>
          <p:spPr>
            <a:xfrm>
              <a:off x="4785894"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81" name="Freeform: Shape 1080">
              <a:extLst>
                <a:ext uri="{FF2B5EF4-FFF2-40B4-BE49-F238E27FC236}">
                  <a16:creationId xmlns:a16="http://schemas.microsoft.com/office/drawing/2014/main" id="{96B00EDD-E11D-49E2-8356-C7FEAAD4D10C}"/>
                </a:ext>
              </a:extLst>
            </p:cNvPr>
            <p:cNvSpPr/>
            <p:nvPr/>
          </p:nvSpPr>
          <p:spPr>
            <a:xfrm>
              <a:off x="4865952" y="1964409"/>
              <a:ext cx="163974" cy="154989"/>
            </a:xfrm>
            <a:custGeom>
              <a:avLst/>
              <a:gdLst>
                <a:gd name="connsiteX0" fmla="*/ 576821 w 650718"/>
                <a:gd name="connsiteY0" fmla="*/ 264196 h 615063"/>
                <a:gd name="connsiteX1" fmla="*/ 576821 w 650718"/>
                <a:gd name="connsiteY1" fmla="*/ 602926 h 615063"/>
                <a:gd name="connsiteX2" fmla="*/ 74966 w 650718"/>
                <a:gd name="connsiteY2" fmla="*/ 602926 h 615063"/>
                <a:gd name="connsiteX3" fmla="*/ 74966 w 650718"/>
                <a:gd name="connsiteY3" fmla="*/ 264196 h 615063"/>
                <a:gd name="connsiteX4" fmla="*/ 136472 w 650718"/>
                <a:gd name="connsiteY4" fmla="*/ 215169 h 615063"/>
                <a:gd name="connsiteX5" fmla="*/ 199761 w 650718"/>
                <a:gd name="connsiteY5" fmla="*/ 265087 h 615063"/>
                <a:gd name="connsiteX6" fmla="*/ 263050 w 650718"/>
                <a:gd name="connsiteY6" fmla="*/ 215169 h 615063"/>
                <a:gd name="connsiteX7" fmla="*/ 326339 w 650718"/>
                <a:gd name="connsiteY7" fmla="*/ 265087 h 615063"/>
                <a:gd name="connsiteX8" fmla="*/ 389628 w 650718"/>
                <a:gd name="connsiteY8" fmla="*/ 215169 h 615063"/>
                <a:gd name="connsiteX9" fmla="*/ 452917 w 650718"/>
                <a:gd name="connsiteY9" fmla="*/ 265087 h 615063"/>
                <a:gd name="connsiteX10" fmla="*/ 516206 w 650718"/>
                <a:gd name="connsiteY10" fmla="*/ 215169 h 615063"/>
                <a:gd name="connsiteX11" fmla="*/ 579495 w 650718"/>
                <a:gd name="connsiteY11" fmla="*/ 265087 h 615063"/>
                <a:gd name="connsiteX12" fmla="*/ 584843 w 650718"/>
                <a:gd name="connsiteY12" fmla="*/ 265087 h 615063"/>
                <a:gd name="connsiteX13" fmla="*/ 635653 w 650718"/>
                <a:gd name="connsiteY13" fmla="*/ 183079 h 615063"/>
                <a:gd name="connsiteX14" fmla="*/ 576821 w 650718"/>
                <a:gd name="connsiteY14" fmla="*/ 13714 h 615063"/>
                <a:gd name="connsiteX15" fmla="*/ 74966 w 650718"/>
                <a:gd name="connsiteY15" fmla="*/ 13714 h 615063"/>
                <a:gd name="connsiteX16" fmla="*/ 17025 w 650718"/>
                <a:gd name="connsiteY16" fmla="*/ 182187 h 615063"/>
                <a:gd name="connsiteX17" fmla="*/ 67835 w 650718"/>
                <a:gd name="connsiteY17" fmla="*/ 264196 h 615063"/>
                <a:gd name="connsiteX18" fmla="*/ 73183 w 650718"/>
                <a:gd name="connsiteY18" fmla="*/ 264196 h 615063"/>
                <a:gd name="connsiteX19" fmla="*/ 136472 w 650718"/>
                <a:gd name="connsiteY19" fmla="*/ 215169 h 615063"/>
                <a:gd name="connsiteX20" fmla="*/ 312968 w 650718"/>
                <a:gd name="connsiteY20" fmla="*/ 463869 h 615063"/>
                <a:gd name="connsiteX21" fmla="*/ 74966 w 650718"/>
                <a:gd name="connsiteY21" fmla="*/ 463869 h 615063"/>
                <a:gd name="connsiteX22" fmla="*/ 74966 w 650718"/>
                <a:gd name="connsiteY22" fmla="*/ 603818 h 615063"/>
                <a:gd name="connsiteX23" fmla="*/ 576821 w 650718"/>
                <a:gd name="connsiteY23" fmla="*/ 603818 h 615063"/>
                <a:gd name="connsiteX24" fmla="*/ 576821 w 650718"/>
                <a:gd name="connsiteY24" fmla="*/ 463869 h 615063"/>
                <a:gd name="connsiteX25" fmla="*/ 475202 w 650718"/>
                <a:gd name="connsiteY25" fmla="*/ 463869 h 615063"/>
                <a:gd name="connsiteX26" fmla="*/ 475202 w 650718"/>
                <a:gd name="connsiteY26" fmla="*/ 329268 h 615063"/>
                <a:gd name="connsiteX27" fmla="*/ 312968 w 650718"/>
                <a:gd name="connsiteY27" fmla="*/ 329268 h 615063"/>
                <a:gd name="connsiteX28" fmla="*/ 312968 w 650718"/>
                <a:gd name="connsiteY28" fmla="*/ 597578 h 615063"/>
                <a:gd name="connsiteX29" fmla="*/ 476093 w 650718"/>
                <a:gd name="connsiteY29" fmla="*/ 597578 h 615063"/>
                <a:gd name="connsiteX30" fmla="*/ 476093 w 650718"/>
                <a:gd name="connsiteY30" fmla="*/ 329268 h 6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0718" h="615063">
                  <a:moveTo>
                    <a:pt x="576821" y="264196"/>
                  </a:moveTo>
                  <a:lnTo>
                    <a:pt x="576821" y="602926"/>
                  </a:lnTo>
                  <a:lnTo>
                    <a:pt x="74966" y="602926"/>
                  </a:lnTo>
                  <a:lnTo>
                    <a:pt x="74966" y="264196"/>
                  </a:lnTo>
                  <a:moveTo>
                    <a:pt x="136472" y="215169"/>
                  </a:moveTo>
                  <a:cubicBezTo>
                    <a:pt x="136472" y="249934"/>
                    <a:pt x="164997" y="265087"/>
                    <a:pt x="199761" y="265087"/>
                  </a:cubicBezTo>
                  <a:cubicBezTo>
                    <a:pt x="234525" y="265087"/>
                    <a:pt x="263050" y="249934"/>
                    <a:pt x="263050" y="215169"/>
                  </a:cubicBezTo>
                  <a:cubicBezTo>
                    <a:pt x="263050" y="249934"/>
                    <a:pt x="291575" y="265087"/>
                    <a:pt x="326339" y="265087"/>
                  </a:cubicBezTo>
                  <a:cubicBezTo>
                    <a:pt x="361103" y="265087"/>
                    <a:pt x="389628" y="249934"/>
                    <a:pt x="389628" y="215169"/>
                  </a:cubicBezTo>
                  <a:cubicBezTo>
                    <a:pt x="389628" y="249934"/>
                    <a:pt x="418153" y="265087"/>
                    <a:pt x="452917" y="265087"/>
                  </a:cubicBezTo>
                  <a:cubicBezTo>
                    <a:pt x="487681" y="265087"/>
                    <a:pt x="516206" y="249934"/>
                    <a:pt x="516206" y="215169"/>
                  </a:cubicBezTo>
                  <a:cubicBezTo>
                    <a:pt x="516206" y="249934"/>
                    <a:pt x="544731" y="265087"/>
                    <a:pt x="579495" y="265087"/>
                  </a:cubicBezTo>
                  <a:cubicBezTo>
                    <a:pt x="581278" y="265087"/>
                    <a:pt x="583061" y="265087"/>
                    <a:pt x="584843" y="265087"/>
                  </a:cubicBezTo>
                  <a:cubicBezTo>
                    <a:pt x="624065" y="261522"/>
                    <a:pt x="648132" y="219626"/>
                    <a:pt x="635653" y="183079"/>
                  </a:cubicBezTo>
                  <a:lnTo>
                    <a:pt x="576821" y="13714"/>
                  </a:lnTo>
                  <a:lnTo>
                    <a:pt x="74966" y="13714"/>
                  </a:lnTo>
                  <a:lnTo>
                    <a:pt x="17025" y="182187"/>
                  </a:lnTo>
                  <a:cubicBezTo>
                    <a:pt x="4545" y="219626"/>
                    <a:pt x="28613" y="260630"/>
                    <a:pt x="67835" y="264196"/>
                  </a:cubicBezTo>
                  <a:cubicBezTo>
                    <a:pt x="69617" y="264196"/>
                    <a:pt x="71400" y="264196"/>
                    <a:pt x="73183" y="264196"/>
                  </a:cubicBezTo>
                  <a:cubicBezTo>
                    <a:pt x="107947" y="264196"/>
                    <a:pt x="136472" y="249934"/>
                    <a:pt x="136472" y="215169"/>
                  </a:cubicBezTo>
                  <a:close/>
                  <a:moveTo>
                    <a:pt x="312968" y="463869"/>
                  </a:moveTo>
                  <a:lnTo>
                    <a:pt x="74966" y="463869"/>
                  </a:lnTo>
                  <a:lnTo>
                    <a:pt x="74966" y="603818"/>
                  </a:lnTo>
                  <a:lnTo>
                    <a:pt x="576821" y="603818"/>
                  </a:lnTo>
                  <a:lnTo>
                    <a:pt x="576821" y="463869"/>
                  </a:lnTo>
                  <a:lnTo>
                    <a:pt x="475202" y="463869"/>
                  </a:lnTo>
                  <a:moveTo>
                    <a:pt x="475202" y="329268"/>
                  </a:moveTo>
                  <a:lnTo>
                    <a:pt x="312968" y="329268"/>
                  </a:lnTo>
                  <a:lnTo>
                    <a:pt x="312968" y="597578"/>
                  </a:lnTo>
                  <a:lnTo>
                    <a:pt x="476093" y="597578"/>
                  </a:lnTo>
                  <a:lnTo>
                    <a:pt x="476093" y="329268"/>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2" name="Group 1081">
            <a:extLst>
              <a:ext uri="{FF2B5EF4-FFF2-40B4-BE49-F238E27FC236}">
                <a16:creationId xmlns:a16="http://schemas.microsoft.com/office/drawing/2014/main" id="{4C8A19D0-0B17-4288-8C3C-12A73D0D8452}"/>
              </a:ext>
            </a:extLst>
          </p:cNvPr>
          <p:cNvGrpSpPr/>
          <p:nvPr/>
        </p:nvGrpSpPr>
        <p:grpSpPr>
          <a:xfrm>
            <a:off x="2802015" y="1918278"/>
            <a:ext cx="822960" cy="822960"/>
            <a:chOff x="3367870" y="1879858"/>
            <a:chExt cx="324090" cy="324090"/>
          </a:xfrm>
        </p:grpSpPr>
        <p:sp>
          <p:nvSpPr>
            <p:cNvPr id="1083" name="Oval 1082">
              <a:extLst>
                <a:ext uri="{FF2B5EF4-FFF2-40B4-BE49-F238E27FC236}">
                  <a16:creationId xmlns:a16="http://schemas.microsoft.com/office/drawing/2014/main" id="{C80BB689-F523-4EBC-A690-AD02C02BE069}"/>
                </a:ext>
              </a:extLst>
            </p:cNvPr>
            <p:cNvSpPr/>
            <p:nvPr/>
          </p:nvSpPr>
          <p:spPr>
            <a:xfrm>
              <a:off x="3367870"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084" name="Group 1083">
              <a:extLst>
                <a:ext uri="{FF2B5EF4-FFF2-40B4-BE49-F238E27FC236}">
                  <a16:creationId xmlns:a16="http://schemas.microsoft.com/office/drawing/2014/main" id="{6159B529-CCA1-4205-851A-4183F50ACFAC}"/>
                </a:ext>
              </a:extLst>
            </p:cNvPr>
            <p:cNvGrpSpPr/>
            <p:nvPr/>
          </p:nvGrpSpPr>
          <p:grpSpPr>
            <a:xfrm>
              <a:off x="3465726" y="1968050"/>
              <a:ext cx="128378" cy="147707"/>
              <a:chOff x="786472" y="4572218"/>
              <a:chExt cx="459449" cy="528625"/>
            </a:xfrm>
            <a:solidFill>
              <a:schemeClr val="bg1"/>
            </a:solidFill>
          </p:grpSpPr>
          <p:sp>
            <p:nvSpPr>
              <p:cNvPr id="1085" name="Freeform 33">
                <a:extLst>
                  <a:ext uri="{FF2B5EF4-FFF2-40B4-BE49-F238E27FC236}">
                    <a16:creationId xmlns:a16="http://schemas.microsoft.com/office/drawing/2014/main" id="{E124FBBE-BF79-4D4E-AC77-1BE85A25BA45}"/>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sp>
            <p:nvSpPr>
              <p:cNvPr id="1086" name="Oval 30">
                <a:extLst>
                  <a:ext uri="{FF2B5EF4-FFF2-40B4-BE49-F238E27FC236}">
                    <a16:creationId xmlns:a16="http://schemas.microsoft.com/office/drawing/2014/main" id="{83BB5E7B-D8A5-4F1E-94AA-B662B1BFC6BE}"/>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sp>
            <p:nvSpPr>
              <p:cNvPr id="1087" name="Freeform 31">
                <a:extLst>
                  <a:ext uri="{FF2B5EF4-FFF2-40B4-BE49-F238E27FC236}">
                    <a16:creationId xmlns:a16="http://schemas.microsoft.com/office/drawing/2014/main" id="{30A42C61-F09E-4651-ABCA-E6D7590FAEBA}"/>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sp>
            <p:nvSpPr>
              <p:cNvPr id="1088" name="Freeform 32">
                <a:extLst>
                  <a:ext uri="{FF2B5EF4-FFF2-40B4-BE49-F238E27FC236}">
                    <a16:creationId xmlns:a16="http://schemas.microsoft.com/office/drawing/2014/main" id="{B4A92463-9C8F-4581-9CA8-3257BD150B57}"/>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grpSp>
      </p:grpSp>
      <p:sp>
        <p:nvSpPr>
          <p:cNvPr id="1090" name="Oval 1089">
            <a:extLst>
              <a:ext uri="{FF2B5EF4-FFF2-40B4-BE49-F238E27FC236}">
                <a16:creationId xmlns:a16="http://schemas.microsoft.com/office/drawing/2014/main" id="{A0C5B705-E057-48D4-B428-75CCD499886D}"/>
              </a:ext>
            </a:extLst>
          </p:cNvPr>
          <p:cNvSpPr/>
          <p:nvPr/>
        </p:nvSpPr>
        <p:spPr>
          <a:xfrm>
            <a:off x="1382269" y="19182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92" name="Freeform 14">
            <a:extLst>
              <a:ext uri="{FF2B5EF4-FFF2-40B4-BE49-F238E27FC236}">
                <a16:creationId xmlns:a16="http://schemas.microsoft.com/office/drawing/2014/main" id="{830D5F75-71A4-4CC3-904C-674A24E97052}"/>
              </a:ext>
            </a:extLst>
          </p:cNvPr>
          <p:cNvSpPr>
            <a:spLocks/>
          </p:cNvSpPr>
          <p:nvPr/>
        </p:nvSpPr>
        <p:spPr bwMode="auto">
          <a:xfrm>
            <a:off x="1827555" y="2129594"/>
            <a:ext cx="149908" cy="149907"/>
          </a:xfrm>
          <a:custGeom>
            <a:avLst/>
            <a:gdLst>
              <a:gd name="T0" fmla="*/ 63 w 173"/>
              <a:gd name="T1" fmla="*/ 0 h 173"/>
              <a:gd name="T2" fmla="*/ 0 w 173"/>
              <a:gd name="T3" fmla="*/ 64 h 173"/>
              <a:gd name="T4" fmla="*/ 112 w 173"/>
              <a:gd name="T5" fmla="*/ 173 h 173"/>
              <a:gd name="T6" fmla="*/ 173 w 173"/>
              <a:gd name="T7" fmla="*/ 112 h 173"/>
              <a:gd name="T8" fmla="*/ 63 w 173"/>
              <a:gd name="T9" fmla="*/ 0 h 173"/>
            </a:gdLst>
            <a:ahLst/>
            <a:cxnLst>
              <a:cxn ang="0">
                <a:pos x="T0" y="T1"/>
              </a:cxn>
              <a:cxn ang="0">
                <a:pos x="T2" y="T3"/>
              </a:cxn>
              <a:cxn ang="0">
                <a:pos x="T4" y="T5"/>
              </a:cxn>
              <a:cxn ang="0">
                <a:pos x="T6" y="T7"/>
              </a:cxn>
              <a:cxn ang="0">
                <a:pos x="T8" y="T9"/>
              </a:cxn>
            </a:cxnLst>
            <a:rect l="0" t="0" r="r" b="b"/>
            <a:pathLst>
              <a:path w="173" h="173">
                <a:moveTo>
                  <a:pt x="63" y="0"/>
                </a:moveTo>
                <a:lnTo>
                  <a:pt x="0" y="64"/>
                </a:lnTo>
                <a:lnTo>
                  <a:pt x="112" y="173"/>
                </a:lnTo>
                <a:lnTo>
                  <a:pt x="173" y="112"/>
                </a:lnTo>
                <a:lnTo>
                  <a:pt x="63"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3" name="Freeform 15">
            <a:extLst>
              <a:ext uri="{FF2B5EF4-FFF2-40B4-BE49-F238E27FC236}">
                <a16:creationId xmlns:a16="http://schemas.microsoft.com/office/drawing/2014/main" id="{3E4B58BF-A79C-4373-912A-5E87E685CDA8}"/>
              </a:ext>
            </a:extLst>
          </p:cNvPr>
          <p:cNvSpPr>
            <a:spLocks/>
          </p:cNvSpPr>
          <p:nvPr/>
        </p:nvSpPr>
        <p:spPr bwMode="auto">
          <a:xfrm>
            <a:off x="1579730" y="2185051"/>
            <a:ext cx="344874" cy="344873"/>
          </a:xfrm>
          <a:custGeom>
            <a:avLst/>
            <a:gdLst>
              <a:gd name="T0" fmla="*/ 2 w 398"/>
              <a:gd name="T1" fmla="*/ 284 h 398"/>
              <a:gd name="T2" fmla="*/ 0 w 398"/>
              <a:gd name="T3" fmla="*/ 398 h 398"/>
              <a:gd name="T4" fmla="*/ 111 w 398"/>
              <a:gd name="T5" fmla="*/ 395 h 398"/>
              <a:gd name="T6" fmla="*/ 398 w 398"/>
              <a:gd name="T7" fmla="*/ 109 h 398"/>
              <a:gd name="T8" fmla="*/ 286 w 398"/>
              <a:gd name="T9" fmla="*/ 0 h 398"/>
              <a:gd name="T10" fmla="*/ 2 w 398"/>
              <a:gd name="T11" fmla="*/ 284 h 398"/>
            </a:gdLst>
            <a:ahLst/>
            <a:cxnLst>
              <a:cxn ang="0">
                <a:pos x="T0" y="T1"/>
              </a:cxn>
              <a:cxn ang="0">
                <a:pos x="T2" y="T3"/>
              </a:cxn>
              <a:cxn ang="0">
                <a:pos x="T4" y="T5"/>
              </a:cxn>
              <a:cxn ang="0">
                <a:pos x="T6" y="T7"/>
              </a:cxn>
              <a:cxn ang="0">
                <a:pos x="T8" y="T9"/>
              </a:cxn>
              <a:cxn ang="0">
                <a:pos x="T10" y="T11"/>
              </a:cxn>
            </a:cxnLst>
            <a:rect l="0" t="0" r="r" b="b"/>
            <a:pathLst>
              <a:path w="398" h="398">
                <a:moveTo>
                  <a:pt x="2" y="284"/>
                </a:moveTo>
                <a:lnTo>
                  <a:pt x="0" y="398"/>
                </a:lnTo>
                <a:lnTo>
                  <a:pt x="111" y="395"/>
                </a:lnTo>
                <a:lnTo>
                  <a:pt x="398" y="109"/>
                </a:lnTo>
                <a:lnTo>
                  <a:pt x="286" y="0"/>
                </a:lnTo>
                <a:lnTo>
                  <a:pt x="2" y="284"/>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4" name="Line 16">
            <a:extLst>
              <a:ext uri="{FF2B5EF4-FFF2-40B4-BE49-F238E27FC236}">
                <a16:creationId xmlns:a16="http://schemas.microsoft.com/office/drawing/2014/main" id="{190CAB8F-A23F-4906-93DB-18B11A9FEB0E}"/>
              </a:ext>
            </a:extLst>
          </p:cNvPr>
          <p:cNvSpPr>
            <a:spLocks noChangeShapeType="1"/>
          </p:cNvSpPr>
          <p:nvPr/>
        </p:nvSpPr>
        <p:spPr bwMode="auto">
          <a:xfrm>
            <a:off x="1778164" y="2527323"/>
            <a:ext cx="186301" cy="0"/>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 name="Straight Connector 5">
            <a:extLst>
              <a:ext uri="{FF2B5EF4-FFF2-40B4-BE49-F238E27FC236}">
                <a16:creationId xmlns:a16="http://schemas.microsoft.com/office/drawing/2014/main" id="{3287792A-F829-F14F-9279-08F8FCD5D08A}"/>
              </a:ext>
            </a:extLst>
          </p:cNvPr>
          <p:cNvCxnSpPr/>
          <p:nvPr/>
        </p:nvCxnSpPr>
        <p:spPr>
          <a:xfrm>
            <a:off x="848531" y="4342456"/>
            <a:ext cx="0" cy="15592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0BB3627-D5D8-9848-BC18-17E3FB08B9D2}"/>
              </a:ext>
            </a:extLst>
          </p:cNvPr>
          <p:cNvCxnSpPr/>
          <p:nvPr/>
        </p:nvCxnSpPr>
        <p:spPr>
          <a:xfrm>
            <a:off x="848533" y="4486760"/>
            <a:ext cx="7745555"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32648A-A464-764A-91C6-298AE2E36448}"/>
              </a:ext>
            </a:extLst>
          </p:cNvPr>
          <p:cNvCxnSpPr/>
          <p:nvPr/>
        </p:nvCxnSpPr>
        <p:spPr>
          <a:xfrm flipV="1">
            <a:off x="8582464" y="4330833"/>
            <a:ext cx="0" cy="15592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322DD859-87DC-407B-A676-CF1716A1CCAD}"/>
              </a:ext>
            </a:extLst>
          </p:cNvPr>
          <p:cNvSpPr/>
          <p:nvPr/>
        </p:nvSpPr>
        <p:spPr>
          <a:xfrm>
            <a:off x="3475495" y="4342456"/>
            <a:ext cx="2284254" cy="285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292555">
              <a:spcBef>
                <a:spcPts val="320"/>
              </a:spcBef>
              <a:defRPr sz="5400">
                <a:solidFill>
                  <a:srgbClr val="FFFFFF"/>
                </a:solidFill>
                <a:latin typeface="Amazon Ember Thin"/>
                <a:ea typeface="Amazon Ember Thin"/>
                <a:cs typeface="Amazon Ember Thin"/>
                <a:sym typeface="Amazon Ember Thin"/>
              </a:defRPr>
            </a:pPr>
            <a:r>
              <a:rPr lang="en-US" sz="1400" dirty="0">
                <a:solidFill>
                  <a:schemeClr val="tx1"/>
                </a:solidFill>
                <a:latin typeface="Amazon Ember Heavy"/>
                <a:ea typeface="Amazon Ember Light" panose="020B0403020204020204" pitchFamily="34" charset="0"/>
                <a:cs typeface="Amazon Ember Light" panose="020B0403020204020204" pitchFamily="34" charset="0"/>
                <a:sym typeface="Amazon Ember Thin"/>
              </a:rPr>
              <a:t>SageMaker Studio IDE</a:t>
            </a:r>
          </a:p>
        </p:txBody>
      </p:sp>
    </p:spTree>
    <p:extLst>
      <p:ext uri="{BB962C8B-B14F-4D97-AF65-F5344CB8AC3E}">
        <p14:creationId xmlns:p14="http://schemas.microsoft.com/office/powerpoint/2010/main" val="328153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9">
            <a:extLst>
              <a:ext uri="{FF2B5EF4-FFF2-40B4-BE49-F238E27FC236}">
                <a16:creationId xmlns:a16="http://schemas.microsoft.com/office/drawing/2014/main" id="{1C12E257-AB46-4629-93F4-794159FB736F}"/>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0504"/>
          <a:stretch/>
        </p:blipFill>
        <p:spPr>
          <a:xfrm>
            <a:off x="3858996" y="1782764"/>
            <a:ext cx="5285005" cy="2448593"/>
          </a:xfrm>
          <a:prstGeom prst="rect">
            <a:avLst/>
          </a:prstGeom>
        </p:spPr>
      </p:pic>
      <p:sp>
        <p:nvSpPr>
          <p:cNvPr id="8" name="Text Placeholder 7">
            <a:extLst>
              <a:ext uri="{FF2B5EF4-FFF2-40B4-BE49-F238E27FC236}">
                <a16:creationId xmlns:a16="http://schemas.microsoft.com/office/drawing/2014/main" id="{A07AF535-2265-4C1B-AA3E-58820EA54495}"/>
              </a:ext>
            </a:extLst>
          </p:cNvPr>
          <p:cNvSpPr>
            <a:spLocks noGrp="1"/>
          </p:cNvSpPr>
          <p:nvPr>
            <p:ph type="body" sz="quarter" idx="14"/>
          </p:nvPr>
        </p:nvSpPr>
        <p:spPr/>
        <p:txBody>
          <a:bodyPr/>
          <a:lstStyle/>
          <a:p>
            <a:r>
              <a:rPr lang="en-US" dirty="0"/>
              <a:t>https://aws.amazon.com/sagemaker</a:t>
            </a:r>
          </a:p>
        </p:txBody>
      </p:sp>
      <p:sp>
        <p:nvSpPr>
          <p:cNvPr id="9" name="Content Placeholder 8">
            <a:extLst>
              <a:ext uri="{FF2B5EF4-FFF2-40B4-BE49-F238E27FC236}">
                <a16:creationId xmlns:a16="http://schemas.microsoft.com/office/drawing/2014/main" id="{E4197CA1-5D6B-4F2C-A20B-3A231B8EEA3D}"/>
              </a:ext>
            </a:extLst>
          </p:cNvPr>
          <p:cNvSpPr>
            <a:spLocks noGrp="1"/>
          </p:cNvSpPr>
          <p:nvPr>
            <p:ph sz="quarter" idx="15"/>
          </p:nvPr>
        </p:nvSpPr>
        <p:spPr/>
        <p:txBody>
          <a:bodyPr vert="horz" lIns="0" tIns="822960" rIns="0" bIns="0" rtlCol="0" anchor="t" anchorCtr="0">
            <a:noAutofit/>
          </a:bodyPr>
          <a:lstStyle/>
          <a:p>
            <a:pPr defTabSz="609570"/>
            <a:r>
              <a:rPr lang="en-US" sz="2400" b="1" dirty="0">
                <a:solidFill>
                  <a:schemeClr val="accent1"/>
                </a:solidFill>
              </a:rPr>
              <a:t>Amazon SageMaker</a:t>
            </a:r>
          </a:p>
          <a:p>
            <a:r>
              <a:rPr lang="en-US" dirty="0"/>
              <a:t>Most complete, end-to-end ML service</a:t>
            </a:r>
          </a:p>
          <a:p>
            <a:endParaRPr lang="en-US" dirty="0"/>
          </a:p>
        </p:txBody>
      </p:sp>
      <p:sp>
        <p:nvSpPr>
          <p:cNvPr id="10" name="Text Placeholder 3">
            <a:extLst>
              <a:ext uri="{FF2B5EF4-FFF2-40B4-BE49-F238E27FC236}">
                <a16:creationId xmlns:a16="http://schemas.microsoft.com/office/drawing/2014/main" id="{6E50712D-7A54-4C75-8A65-66A66769CDD8}"/>
              </a:ext>
            </a:extLst>
          </p:cNvPr>
          <p:cNvSpPr txBox="1">
            <a:spLocks/>
          </p:cNvSpPr>
          <p:nvPr/>
        </p:nvSpPr>
        <p:spPr>
          <a:xfrm>
            <a:off x="457200" y="876982"/>
            <a:ext cx="3162300" cy="496007"/>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t>Integrated Workbench</a:t>
            </a:r>
          </a:p>
        </p:txBody>
      </p:sp>
      <p:sp>
        <p:nvSpPr>
          <p:cNvPr id="11" name="Text Placeholder 3">
            <a:extLst>
              <a:ext uri="{FF2B5EF4-FFF2-40B4-BE49-F238E27FC236}">
                <a16:creationId xmlns:a16="http://schemas.microsoft.com/office/drawing/2014/main" id="{54F82029-1278-47E0-9D1F-E023668AB056}"/>
              </a:ext>
            </a:extLst>
          </p:cNvPr>
          <p:cNvSpPr txBox="1">
            <a:spLocks/>
          </p:cNvSpPr>
          <p:nvPr/>
        </p:nvSpPr>
        <p:spPr>
          <a:xfrm>
            <a:off x="407988" y="1782764"/>
            <a:ext cx="3162300" cy="496007"/>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t>Managed Infrastructure </a:t>
            </a:r>
          </a:p>
        </p:txBody>
      </p:sp>
      <p:sp>
        <p:nvSpPr>
          <p:cNvPr id="12" name="Text Placeholder 3">
            <a:extLst>
              <a:ext uri="{FF2B5EF4-FFF2-40B4-BE49-F238E27FC236}">
                <a16:creationId xmlns:a16="http://schemas.microsoft.com/office/drawing/2014/main" id="{43A959FA-8871-491E-9463-50620EA75D4A}"/>
              </a:ext>
            </a:extLst>
          </p:cNvPr>
          <p:cNvSpPr txBox="1">
            <a:spLocks/>
          </p:cNvSpPr>
          <p:nvPr/>
        </p:nvSpPr>
        <p:spPr>
          <a:xfrm>
            <a:off x="407988" y="2719703"/>
            <a:ext cx="3162300" cy="496007"/>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t>Managed Tooling</a:t>
            </a:r>
          </a:p>
        </p:txBody>
      </p:sp>
      <p:sp>
        <p:nvSpPr>
          <p:cNvPr id="13" name="Text Placeholder 1">
            <a:extLst>
              <a:ext uri="{FF2B5EF4-FFF2-40B4-BE49-F238E27FC236}">
                <a16:creationId xmlns:a16="http://schemas.microsoft.com/office/drawing/2014/main" id="{414B624B-0CFA-45B6-95EA-21985A27374A}"/>
              </a:ext>
            </a:extLst>
          </p:cNvPr>
          <p:cNvSpPr txBox="1">
            <a:spLocks/>
          </p:cNvSpPr>
          <p:nvPr/>
        </p:nvSpPr>
        <p:spPr>
          <a:xfrm>
            <a:off x="457201" y="1114109"/>
            <a:ext cx="3401795" cy="346309"/>
          </a:xfrm>
          <a:prstGeom prst="rect">
            <a:avLst/>
          </a:prstGeom>
        </p:spPr>
        <p:txBody>
          <a:bodyPr vert="horz" lIns="0" tIns="0" rIns="68580"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50" dirty="0"/>
              <a:t>IDE designed specifically for ML, data preparation, experiment management, and pipelines</a:t>
            </a:r>
          </a:p>
        </p:txBody>
      </p:sp>
      <p:sp>
        <p:nvSpPr>
          <p:cNvPr id="14" name="Text Placeholder 1">
            <a:extLst>
              <a:ext uri="{FF2B5EF4-FFF2-40B4-BE49-F238E27FC236}">
                <a16:creationId xmlns:a16="http://schemas.microsoft.com/office/drawing/2014/main" id="{6EFE29BA-5648-4942-81F7-A61738A3A9DA}"/>
              </a:ext>
            </a:extLst>
          </p:cNvPr>
          <p:cNvSpPr txBox="1">
            <a:spLocks/>
          </p:cNvSpPr>
          <p:nvPr/>
        </p:nvSpPr>
        <p:spPr>
          <a:xfrm>
            <a:off x="407989" y="2026537"/>
            <a:ext cx="3451007" cy="346309"/>
          </a:xfrm>
          <a:prstGeom prst="rect">
            <a:avLst/>
          </a:prstGeom>
        </p:spPr>
        <p:txBody>
          <a:bodyPr vert="horz" lIns="0" tIns="0" rIns="68580"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50" dirty="0"/>
              <a:t>Designed for ultra low latency and high throughput; automatic scaling, and distributed training</a:t>
            </a:r>
          </a:p>
        </p:txBody>
      </p:sp>
      <p:sp>
        <p:nvSpPr>
          <p:cNvPr id="15" name="Text Placeholder 1">
            <a:extLst>
              <a:ext uri="{FF2B5EF4-FFF2-40B4-BE49-F238E27FC236}">
                <a16:creationId xmlns:a16="http://schemas.microsoft.com/office/drawing/2014/main" id="{56C286AD-1D04-4698-83E9-B3463B28E313}"/>
              </a:ext>
            </a:extLst>
          </p:cNvPr>
          <p:cNvSpPr txBox="1">
            <a:spLocks/>
          </p:cNvSpPr>
          <p:nvPr/>
        </p:nvSpPr>
        <p:spPr>
          <a:xfrm>
            <a:off x="407989" y="2996387"/>
            <a:ext cx="3451007" cy="346309"/>
          </a:xfrm>
          <a:prstGeom prst="rect">
            <a:avLst/>
          </a:prstGeom>
        </p:spPr>
        <p:txBody>
          <a:bodyPr vert="horz" lIns="0" tIns="0" rIns="68580"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50" dirty="0"/>
              <a:t>Purpose-built from the ground up to work together incl. Autopilot, collaboration, notebooks, experiments, debugger, and model monitor</a:t>
            </a:r>
          </a:p>
        </p:txBody>
      </p:sp>
      <p:cxnSp>
        <p:nvCxnSpPr>
          <p:cNvPr id="16" name="Straight Connector 15">
            <a:extLst>
              <a:ext uri="{FF2B5EF4-FFF2-40B4-BE49-F238E27FC236}">
                <a16:creationId xmlns:a16="http://schemas.microsoft.com/office/drawing/2014/main" id="{E15EC453-C53C-4A69-BBBB-6BBDC47283F7}"/>
              </a:ext>
            </a:extLst>
          </p:cNvPr>
          <p:cNvCxnSpPr/>
          <p:nvPr/>
        </p:nvCxnSpPr>
        <p:spPr>
          <a:xfrm>
            <a:off x="457200" y="1571625"/>
            <a:ext cx="316230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17BF269-C66D-4ABE-A847-072D50D3FBBE}"/>
              </a:ext>
            </a:extLst>
          </p:cNvPr>
          <p:cNvCxnSpPr/>
          <p:nvPr/>
        </p:nvCxnSpPr>
        <p:spPr>
          <a:xfrm>
            <a:off x="457200" y="3486150"/>
            <a:ext cx="316230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51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97FF-8088-5745-A052-F0E7596D134E}"/>
              </a:ext>
            </a:extLst>
          </p:cNvPr>
          <p:cNvSpPr>
            <a:spLocks noGrp="1"/>
          </p:cNvSpPr>
          <p:nvPr>
            <p:ph type="title"/>
          </p:nvPr>
        </p:nvSpPr>
        <p:spPr/>
        <p:txBody>
          <a:bodyPr/>
          <a:lstStyle/>
          <a:p>
            <a:r>
              <a:rPr lang="en-US" b="1" dirty="0">
                <a:solidFill>
                  <a:schemeClr val="accent1"/>
                </a:solidFill>
              </a:rPr>
              <a:t>Amazon SageMaker </a:t>
            </a:r>
            <a:r>
              <a:rPr lang="en-US" dirty="0"/>
              <a:t>overview</a:t>
            </a:r>
          </a:p>
        </p:txBody>
      </p:sp>
      <p:pic>
        <p:nvPicPr>
          <p:cNvPr id="4" name="Picture 3">
            <a:extLst>
              <a:ext uri="{FF2B5EF4-FFF2-40B4-BE49-F238E27FC236}">
                <a16:creationId xmlns:a16="http://schemas.microsoft.com/office/drawing/2014/main" id="{1357359E-49F2-6C43-8E1C-7D8FB7C0C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1" y="773176"/>
            <a:ext cx="7493000" cy="3759200"/>
          </a:xfrm>
          <a:prstGeom prst="rect">
            <a:avLst/>
          </a:prstGeom>
        </p:spPr>
      </p:pic>
    </p:spTree>
    <p:extLst>
      <p:ext uri="{BB962C8B-B14F-4D97-AF65-F5344CB8AC3E}">
        <p14:creationId xmlns:p14="http://schemas.microsoft.com/office/powerpoint/2010/main" val="277948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87F0E-44B7-FF40-81ED-2155C038D8E7}"/>
              </a:ext>
            </a:extLst>
          </p:cNvPr>
          <p:cNvSpPr>
            <a:spLocks noGrp="1"/>
          </p:cNvSpPr>
          <p:nvPr>
            <p:ph type="body" sz="quarter" idx="12"/>
          </p:nvPr>
        </p:nvSpPr>
        <p:spPr>
          <a:xfrm>
            <a:off x="4436929" y="1250000"/>
            <a:ext cx="4249737" cy="346309"/>
          </a:xfrm>
        </p:spPr>
        <p:txBody>
          <a:bodyPr/>
          <a:lstStyle/>
          <a:p>
            <a:r>
              <a:rPr lang="en-US" sz="1050" dirty="0"/>
              <a:t>20+ tools covering the entire ML development lifecycle</a:t>
            </a:r>
          </a:p>
        </p:txBody>
      </p:sp>
      <p:sp>
        <p:nvSpPr>
          <p:cNvPr id="3" name="Title 2">
            <a:extLst>
              <a:ext uri="{FF2B5EF4-FFF2-40B4-BE49-F238E27FC236}">
                <a16:creationId xmlns:a16="http://schemas.microsoft.com/office/drawing/2014/main" id="{6D7841A8-3CAB-4447-ADCC-F552B3979ECE}"/>
              </a:ext>
            </a:extLst>
          </p:cNvPr>
          <p:cNvSpPr>
            <a:spLocks noGrp="1"/>
          </p:cNvSpPr>
          <p:nvPr>
            <p:ph type="title"/>
          </p:nvPr>
        </p:nvSpPr>
        <p:spPr/>
        <p:txBody>
          <a:bodyPr/>
          <a:lstStyle/>
          <a:p>
            <a:r>
              <a:rPr lang="en-US" dirty="0"/>
              <a:t>Amazon </a:t>
            </a:r>
            <a:r>
              <a:rPr lang="en-US" dirty="0" err="1"/>
              <a:t>SageMaker</a:t>
            </a:r>
            <a:r>
              <a:rPr lang="en-US" dirty="0"/>
              <a:t> key benefits</a:t>
            </a:r>
          </a:p>
        </p:txBody>
      </p:sp>
      <p:sp>
        <p:nvSpPr>
          <p:cNvPr id="4" name="Text Placeholder 3">
            <a:extLst>
              <a:ext uri="{FF2B5EF4-FFF2-40B4-BE49-F238E27FC236}">
                <a16:creationId xmlns:a16="http://schemas.microsoft.com/office/drawing/2014/main" id="{0CF4F6D6-3739-684F-BCC2-7EB2EA1CFDF0}"/>
              </a:ext>
            </a:extLst>
          </p:cNvPr>
          <p:cNvSpPr>
            <a:spLocks noGrp="1"/>
          </p:cNvSpPr>
          <p:nvPr>
            <p:ph type="body" sz="quarter" idx="10"/>
          </p:nvPr>
        </p:nvSpPr>
        <p:spPr/>
        <p:txBody>
          <a:bodyPr/>
          <a:lstStyle/>
          <a:p>
            <a:r>
              <a:rPr lang="en-US" sz="2000" dirty="0"/>
              <a:t>The most complete, </a:t>
            </a:r>
            <a:br>
              <a:rPr lang="en-US" sz="2000" dirty="0"/>
            </a:br>
            <a:r>
              <a:rPr lang="en-US" sz="2000" dirty="0"/>
              <a:t>end-to-end ML service</a:t>
            </a:r>
          </a:p>
        </p:txBody>
      </p:sp>
      <p:sp>
        <p:nvSpPr>
          <p:cNvPr id="5" name="Text Placeholder 4">
            <a:extLst>
              <a:ext uri="{FF2B5EF4-FFF2-40B4-BE49-F238E27FC236}">
                <a16:creationId xmlns:a16="http://schemas.microsoft.com/office/drawing/2014/main" id="{D44DF88C-A7A2-0242-AEE1-65EA71F89801}"/>
              </a:ext>
            </a:extLst>
          </p:cNvPr>
          <p:cNvSpPr>
            <a:spLocks noGrp="1"/>
          </p:cNvSpPr>
          <p:nvPr>
            <p:ph type="body" sz="quarter" idx="11"/>
          </p:nvPr>
        </p:nvSpPr>
        <p:spPr/>
        <p:txBody>
          <a:bodyPr/>
          <a:lstStyle/>
          <a:p>
            <a:r>
              <a:rPr lang="en-US" sz="1800" dirty="0"/>
              <a:t>Accelerate ML development</a:t>
            </a:r>
          </a:p>
        </p:txBody>
      </p:sp>
      <p:sp>
        <p:nvSpPr>
          <p:cNvPr id="6" name="Text Placeholder 5">
            <a:extLst>
              <a:ext uri="{FF2B5EF4-FFF2-40B4-BE49-F238E27FC236}">
                <a16:creationId xmlns:a16="http://schemas.microsoft.com/office/drawing/2014/main" id="{D412C430-5DEA-CC42-A8CE-3B3CC6096149}"/>
              </a:ext>
            </a:extLst>
          </p:cNvPr>
          <p:cNvSpPr>
            <a:spLocks noGrp="1"/>
          </p:cNvSpPr>
          <p:nvPr>
            <p:ph type="body" sz="quarter" idx="13"/>
          </p:nvPr>
        </p:nvSpPr>
        <p:spPr>
          <a:xfrm>
            <a:off x="4436929" y="3843705"/>
            <a:ext cx="4249737" cy="346309"/>
          </a:xfrm>
        </p:spPr>
        <p:txBody>
          <a:bodyPr/>
          <a:lstStyle/>
          <a:p>
            <a:r>
              <a:rPr lang="en-US" sz="1050" dirty="0"/>
              <a:t>Eliminate costs of writing custom integration code  with integrated functionality optimized for ML</a:t>
            </a:r>
          </a:p>
        </p:txBody>
      </p:sp>
      <p:sp>
        <p:nvSpPr>
          <p:cNvPr id="7" name="Text Placeholder 6">
            <a:extLst>
              <a:ext uri="{FF2B5EF4-FFF2-40B4-BE49-F238E27FC236}">
                <a16:creationId xmlns:a16="http://schemas.microsoft.com/office/drawing/2014/main" id="{9011C898-252F-444B-A761-120A9A3AA57F}"/>
              </a:ext>
            </a:extLst>
          </p:cNvPr>
          <p:cNvSpPr>
            <a:spLocks noGrp="1"/>
          </p:cNvSpPr>
          <p:nvPr>
            <p:ph type="body" sz="quarter" idx="14"/>
          </p:nvPr>
        </p:nvSpPr>
        <p:spPr/>
        <p:txBody>
          <a:bodyPr/>
          <a:lstStyle/>
          <a:p>
            <a:r>
              <a:rPr lang="en-US" sz="1800" dirty="0"/>
              <a:t>Reduce cost</a:t>
            </a:r>
          </a:p>
        </p:txBody>
      </p:sp>
      <p:sp>
        <p:nvSpPr>
          <p:cNvPr id="8" name="Text Placeholder 7">
            <a:extLst>
              <a:ext uri="{FF2B5EF4-FFF2-40B4-BE49-F238E27FC236}">
                <a16:creationId xmlns:a16="http://schemas.microsoft.com/office/drawing/2014/main" id="{1F1EB787-D855-A548-8E98-22FE07C36EC0}"/>
              </a:ext>
            </a:extLst>
          </p:cNvPr>
          <p:cNvSpPr>
            <a:spLocks noGrp="1"/>
          </p:cNvSpPr>
          <p:nvPr>
            <p:ph type="body" sz="quarter" idx="15"/>
          </p:nvPr>
        </p:nvSpPr>
        <p:spPr>
          <a:xfrm>
            <a:off x="4436929" y="2547344"/>
            <a:ext cx="4249737" cy="346309"/>
          </a:xfrm>
        </p:spPr>
        <p:txBody>
          <a:bodyPr/>
          <a:lstStyle/>
          <a:p>
            <a:r>
              <a:rPr lang="en-US" sz="1050" dirty="0"/>
              <a:t>The world’s first integrated development environment (IDE)</a:t>
            </a:r>
          </a:p>
        </p:txBody>
      </p:sp>
      <p:sp>
        <p:nvSpPr>
          <p:cNvPr id="9" name="Text Placeholder 8">
            <a:extLst>
              <a:ext uri="{FF2B5EF4-FFF2-40B4-BE49-F238E27FC236}">
                <a16:creationId xmlns:a16="http://schemas.microsoft.com/office/drawing/2014/main" id="{8EFAEB6D-05D9-4F4F-9C92-F12A2DD4CE25}"/>
              </a:ext>
            </a:extLst>
          </p:cNvPr>
          <p:cNvSpPr>
            <a:spLocks noGrp="1"/>
          </p:cNvSpPr>
          <p:nvPr>
            <p:ph type="body" sz="quarter" idx="16"/>
          </p:nvPr>
        </p:nvSpPr>
        <p:spPr/>
        <p:txBody>
          <a:bodyPr/>
          <a:lstStyle/>
          <a:p>
            <a:r>
              <a:rPr lang="en-US" sz="1800" dirty="0"/>
              <a:t>Boost data scientist productivity</a:t>
            </a:r>
          </a:p>
        </p:txBody>
      </p:sp>
      <p:grpSp>
        <p:nvGrpSpPr>
          <p:cNvPr id="55" name="Graphic 12">
            <a:extLst>
              <a:ext uri="{FF2B5EF4-FFF2-40B4-BE49-F238E27FC236}">
                <a16:creationId xmlns:a16="http://schemas.microsoft.com/office/drawing/2014/main" id="{3E2FAEFD-6D89-4619-B839-ADED3C98B398}"/>
              </a:ext>
            </a:extLst>
          </p:cNvPr>
          <p:cNvGrpSpPr/>
          <p:nvPr/>
        </p:nvGrpSpPr>
        <p:grpSpPr>
          <a:xfrm>
            <a:off x="3726123" y="995757"/>
            <a:ext cx="457200" cy="457200"/>
            <a:chOff x="3577622" y="2200274"/>
            <a:chExt cx="457200" cy="457200"/>
          </a:xfrm>
        </p:grpSpPr>
        <p:sp>
          <p:nvSpPr>
            <p:cNvPr id="56" name="Freeform: Shape 55">
              <a:extLst>
                <a:ext uri="{FF2B5EF4-FFF2-40B4-BE49-F238E27FC236}">
                  <a16:creationId xmlns:a16="http://schemas.microsoft.com/office/drawing/2014/main" id="{2B846E80-A505-460F-A03F-A4A1181B41F3}"/>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4FB1C877-FAD7-440D-A7BF-C4B2D004B6DE}"/>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846FED1-83BF-4C82-A5A6-4074B60A8E29}"/>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BCB656D-37DA-4439-A3BE-D12740401DD4}"/>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C06B7E8-F6AF-45AC-B559-B83A0C6D11E4}"/>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286"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47FAF41-2743-46A3-AB55-33A129C23EA5}"/>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DECE36AA-38F0-4467-AA5A-5F19C815888A}"/>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C67DF4FF-287B-4F76-BF17-9FE9BC34EC5F}"/>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AAD050EA-7DF5-4B00-9504-CA4D174C2865}"/>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286"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64487A8-A3DE-4937-90D6-4C58B15F577E}"/>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12700" cap="flat">
              <a:solidFill>
                <a:srgbClr val="FF990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76DFFD71-6456-49FF-A798-510AFE7B6BBD}"/>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12700" cap="flat">
              <a:solidFill>
                <a:srgbClr val="FF9900"/>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CC187300-0450-4A89-B713-A30C946425A5}"/>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12700" cap="flat">
              <a:solidFill>
                <a:srgbClr val="FF9900"/>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53F59F2D-1079-4C17-8253-91233EE78E35}"/>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12700" cap="flat">
              <a:solidFill>
                <a:srgbClr val="FF9900"/>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05F07FA1-C40B-49E4-A008-662B12EDDC80}"/>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12700" cap="flat">
              <a:solidFill>
                <a:srgbClr val="FF99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A3E38397-0382-439D-9F02-B57B0A413645}"/>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12700" cap="flat">
              <a:solidFill>
                <a:srgbClr val="FF9900"/>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0B3C2292-E766-4CC6-B434-3E9F2DF49028}"/>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12700" cap="flat">
              <a:solidFill>
                <a:srgbClr val="FF9900"/>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554C7150-8EA8-4E58-BD40-99E63B35FFEF}"/>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12700" cap="flat">
              <a:solidFill>
                <a:srgbClr val="FF9900"/>
              </a:solidFill>
              <a:prstDash val="solid"/>
              <a:round/>
            </a:ln>
          </p:spPr>
          <p:txBody>
            <a:bodyPr rtlCol="0" anchor="ctr"/>
            <a:lstStyle/>
            <a:p>
              <a:endParaRPr lang="en-US"/>
            </a:p>
          </p:txBody>
        </p:sp>
      </p:grpSp>
      <p:grpSp>
        <p:nvGrpSpPr>
          <p:cNvPr id="73" name="Graphic 4901">
            <a:extLst>
              <a:ext uri="{FF2B5EF4-FFF2-40B4-BE49-F238E27FC236}">
                <a16:creationId xmlns:a16="http://schemas.microsoft.com/office/drawing/2014/main" id="{1B94F65E-8D5E-4496-A11F-B2A73708AB5E}"/>
              </a:ext>
            </a:extLst>
          </p:cNvPr>
          <p:cNvGrpSpPr/>
          <p:nvPr/>
        </p:nvGrpSpPr>
        <p:grpSpPr>
          <a:xfrm>
            <a:off x="3693948" y="2233450"/>
            <a:ext cx="526832" cy="526832"/>
            <a:chOff x="9008107" y="2476500"/>
            <a:chExt cx="1905000" cy="1905000"/>
          </a:xfrm>
        </p:grpSpPr>
        <p:sp>
          <p:nvSpPr>
            <p:cNvPr id="74" name="Freeform: Shape 73">
              <a:extLst>
                <a:ext uri="{FF2B5EF4-FFF2-40B4-BE49-F238E27FC236}">
                  <a16:creationId xmlns:a16="http://schemas.microsoft.com/office/drawing/2014/main" id="{7D5B5EF5-0EE1-4764-B3AE-E11656EAE842}"/>
                </a:ext>
              </a:extLst>
            </p:cNvPr>
            <p:cNvSpPr/>
            <p:nvPr/>
          </p:nvSpPr>
          <p:spPr>
            <a:xfrm>
              <a:off x="9329290" y="3075241"/>
              <a:ext cx="35242" cy="691895"/>
            </a:xfrm>
            <a:custGeom>
              <a:avLst/>
              <a:gdLst>
                <a:gd name="connsiteX0" fmla="*/ 0 w 35242"/>
                <a:gd name="connsiteY0" fmla="*/ 691896 h 691895"/>
                <a:gd name="connsiteX1" fmla="*/ 0 w 35242"/>
                <a:gd name="connsiteY1" fmla="*/ 0 h 691895"/>
                <a:gd name="connsiteX2" fmla="*/ 35242 w 35242"/>
                <a:gd name="connsiteY2" fmla="*/ 0 h 691895"/>
              </a:gdLst>
              <a:ahLst/>
              <a:cxnLst>
                <a:cxn ang="0">
                  <a:pos x="connsiteX0" y="connsiteY0"/>
                </a:cxn>
                <a:cxn ang="0">
                  <a:pos x="connsiteX1" y="connsiteY1"/>
                </a:cxn>
                <a:cxn ang="0">
                  <a:pos x="connsiteX2" y="connsiteY2"/>
                </a:cxn>
              </a:cxnLst>
              <a:rect l="l" t="t" r="r" b="b"/>
              <a:pathLst>
                <a:path w="35242" h="691895">
                  <a:moveTo>
                    <a:pt x="0" y="691896"/>
                  </a:moveTo>
                  <a:lnTo>
                    <a:pt x="0" y="0"/>
                  </a:lnTo>
                  <a:lnTo>
                    <a:pt x="35242" y="0"/>
                  </a:lnTo>
                </a:path>
              </a:pathLst>
            </a:custGeom>
            <a:noFill/>
            <a:ln w="12700" cap="flat">
              <a:solidFill>
                <a:srgbClr val="F1F2F2"/>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3A2DDE67-C85C-4746-A33E-7B7FD5E5A664}"/>
                </a:ext>
              </a:extLst>
            </p:cNvPr>
            <p:cNvSpPr/>
            <p:nvPr/>
          </p:nvSpPr>
          <p:spPr>
            <a:xfrm>
              <a:off x="9329290" y="3814000"/>
              <a:ext cx="9525" cy="105632"/>
            </a:xfrm>
            <a:custGeom>
              <a:avLst/>
              <a:gdLst>
                <a:gd name="connsiteX0" fmla="*/ 0 w 9525"/>
                <a:gd name="connsiteY0" fmla="*/ 105632 h 105632"/>
                <a:gd name="connsiteX1" fmla="*/ 0 w 9525"/>
                <a:gd name="connsiteY1" fmla="*/ 0 h 105632"/>
              </a:gdLst>
              <a:ahLst/>
              <a:cxnLst>
                <a:cxn ang="0">
                  <a:pos x="connsiteX0" y="connsiteY0"/>
                </a:cxn>
                <a:cxn ang="0">
                  <a:pos x="connsiteX1" y="connsiteY1"/>
                </a:cxn>
              </a:cxnLst>
              <a:rect l="l" t="t" r="r" b="b"/>
              <a:pathLst>
                <a:path w="9525" h="105632">
                  <a:moveTo>
                    <a:pt x="0" y="105632"/>
                  </a:moveTo>
                  <a:lnTo>
                    <a:pt x="0" y="0"/>
                  </a:lnTo>
                </a:path>
              </a:pathLst>
            </a:custGeom>
            <a:ln w="12700" cap="flat">
              <a:solidFill>
                <a:srgbClr val="F1F2F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0DC633EA-4B93-4031-9853-29914DB33A46}"/>
                </a:ext>
              </a:extLst>
            </p:cNvPr>
            <p:cNvSpPr/>
            <p:nvPr/>
          </p:nvSpPr>
          <p:spPr>
            <a:xfrm>
              <a:off x="9329290" y="3320605"/>
              <a:ext cx="104679" cy="742759"/>
            </a:xfrm>
            <a:custGeom>
              <a:avLst/>
              <a:gdLst>
                <a:gd name="connsiteX0" fmla="*/ 104680 w 104679"/>
                <a:gd name="connsiteY0" fmla="*/ 0 h 742759"/>
                <a:gd name="connsiteX1" fmla="*/ 104680 w 104679"/>
                <a:gd name="connsiteY1" fmla="*/ 742760 h 742759"/>
                <a:gd name="connsiteX2" fmla="*/ 0 w 104679"/>
                <a:gd name="connsiteY2" fmla="*/ 742760 h 742759"/>
                <a:gd name="connsiteX3" fmla="*/ 0 w 104679"/>
                <a:gd name="connsiteY3" fmla="*/ 648271 h 742759"/>
              </a:gdLst>
              <a:ahLst/>
              <a:cxnLst>
                <a:cxn ang="0">
                  <a:pos x="connsiteX0" y="connsiteY0"/>
                </a:cxn>
                <a:cxn ang="0">
                  <a:pos x="connsiteX1" y="connsiteY1"/>
                </a:cxn>
                <a:cxn ang="0">
                  <a:pos x="connsiteX2" y="connsiteY2"/>
                </a:cxn>
                <a:cxn ang="0">
                  <a:pos x="connsiteX3" y="connsiteY3"/>
                </a:cxn>
              </a:cxnLst>
              <a:rect l="l" t="t" r="r" b="b"/>
              <a:pathLst>
                <a:path w="104679" h="742759">
                  <a:moveTo>
                    <a:pt x="104680" y="0"/>
                  </a:moveTo>
                  <a:lnTo>
                    <a:pt x="104680" y="742760"/>
                  </a:lnTo>
                  <a:lnTo>
                    <a:pt x="0" y="742760"/>
                  </a:lnTo>
                  <a:lnTo>
                    <a:pt x="0" y="648271"/>
                  </a:lnTo>
                </a:path>
              </a:pathLst>
            </a:custGeom>
            <a:noFill/>
            <a:ln w="12700" cap="flat">
              <a:solidFill>
                <a:srgbClr val="F1F2F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8DC5B2EE-5788-4663-AA7E-DE7EEFD36907}"/>
                </a:ext>
              </a:extLst>
            </p:cNvPr>
            <p:cNvSpPr/>
            <p:nvPr/>
          </p:nvSpPr>
          <p:spPr>
            <a:xfrm>
              <a:off x="10487244" y="3075241"/>
              <a:ext cx="104679" cy="988123"/>
            </a:xfrm>
            <a:custGeom>
              <a:avLst/>
              <a:gdLst>
                <a:gd name="connsiteX0" fmla="*/ 76486 w 104679"/>
                <a:gd name="connsiteY0" fmla="*/ 0 h 988123"/>
                <a:gd name="connsiteX1" fmla="*/ 104680 w 104679"/>
                <a:gd name="connsiteY1" fmla="*/ 0 h 988123"/>
                <a:gd name="connsiteX2" fmla="*/ 104680 w 104679"/>
                <a:gd name="connsiteY2" fmla="*/ 988124 h 988123"/>
                <a:gd name="connsiteX3" fmla="*/ 0 w 104679"/>
                <a:gd name="connsiteY3" fmla="*/ 988124 h 988123"/>
                <a:gd name="connsiteX4" fmla="*/ 0 w 104679"/>
                <a:gd name="connsiteY4" fmla="*/ 203835 h 988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9" h="988123">
                  <a:moveTo>
                    <a:pt x="76486" y="0"/>
                  </a:moveTo>
                  <a:lnTo>
                    <a:pt x="104680" y="0"/>
                  </a:lnTo>
                  <a:lnTo>
                    <a:pt x="104680" y="988124"/>
                  </a:lnTo>
                  <a:lnTo>
                    <a:pt x="0" y="988124"/>
                  </a:lnTo>
                  <a:lnTo>
                    <a:pt x="0" y="203835"/>
                  </a:lnTo>
                </a:path>
              </a:pathLst>
            </a:custGeom>
            <a:noFill/>
            <a:ln w="12700" cap="flat">
              <a:solidFill>
                <a:srgbClr val="F1F2F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BC8DC562-2E0A-40B2-B7D0-59177FE12709}"/>
                </a:ext>
              </a:extLst>
            </p:cNvPr>
            <p:cNvSpPr/>
            <p:nvPr/>
          </p:nvSpPr>
          <p:spPr>
            <a:xfrm>
              <a:off x="10327510" y="4020216"/>
              <a:ext cx="117443" cy="9525"/>
            </a:xfrm>
            <a:custGeom>
              <a:avLst/>
              <a:gdLst>
                <a:gd name="connsiteX0" fmla="*/ 0 w 117443"/>
                <a:gd name="connsiteY0" fmla="*/ 0 h 9525"/>
                <a:gd name="connsiteX1" fmla="*/ 117443 w 117443"/>
                <a:gd name="connsiteY1" fmla="*/ 0 h 9525"/>
              </a:gdLst>
              <a:ahLst/>
              <a:cxnLst>
                <a:cxn ang="0">
                  <a:pos x="connsiteX0" y="connsiteY0"/>
                </a:cxn>
                <a:cxn ang="0">
                  <a:pos x="connsiteX1" y="connsiteY1"/>
                </a:cxn>
              </a:cxnLst>
              <a:rect l="l" t="t" r="r" b="b"/>
              <a:pathLst>
                <a:path w="117443" h="9525">
                  <a:moveTo>
                    <a:pt x="0" y="0"/>
                  </a:moveTo>
                  <a:lnTo>
                    <a:pt x="117443" y="0"/>
                  </a:lnTo>
                </a:path>
              </a:pathLst>
            </a:custGeom>
            <a:ln w="12700" cap="flat">
              <a:solidFill>
                <a:srgbClr val="F1F2F2"/>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D6956A6B-D6B3-40CF-BEC9-202A19A2A84A}"/>
                </a:ext>
              </a:extLst>
            </p:cNvPr>
            <p:cNvSpPr/>
            <p:nvPr/>
          </p:nvSpPr>
          <p:spPr>
            <a:xfrm>
              <a:off x="10149011" y="4020216"/>
              <a:ext cx="120491" cy="9525"/>
            </a:xfrm>
            <a:custGeom>
              <a:avLst/>
              <a:gdLst>
                <a:gd name="connsiteX0" fmla="*/ 0 w 120491"/>
                <a:gd name="connsiteY0" fmla="*/ 0 h 9525"/>
                <a:gd name="connsiteX1" fmla="*/ 120491 w 120491"/>
                <a:gd name="connsiteY1" fmla="*/ 0 h 9525"/>
              </a:gdLst>
              <a:ahLst/>
              <a:cxnLst>
                <a:cxn ang="0">
                  <a:pos x="connsiteX0" y="connsiteY0"/>
                </a:cxn>
                <a:cxn ang="0">
                  <a:pos x="connsiteX1" y="connsiteY1"/>
                </a:cxn>
              </a:cxnLst>
              <a:rect l="l" t="t" r="r" b="b"/>
              <a:pathLst>
                <a:path w="120491" h="9525">
                  <a:moveTo>
                    <a:pt x="0" y="0"/>
                  </a:moveTo>
                  <a:lnTo>
                    <a:pt x="120491" y="0"/>
                  </a:lnTo>
                </a:path>
              </a:pathLst>
            </a:custGeom>
            <a:ln w="1270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8A52970F-18E9-4326-90C6-0CC351390F48}"/>
                </a:ext>
              </a:extLst>
            </p:cNvPr>
            <p:cNvSpPr/>
            <p:nvPr/>
          </p:nvSpPr>
          <p:spPr>
            <a:xfrm>
              <a:off x="9476260" y="4020216"/>
              <a:ext cx="633603" cy="9525"/>
            </a:xfrm>
            <a:custGeom>
              <a:avLst/>
              <a:gdLst>
                <a:gd name="connsiteX0" fmla="*/ 0 w 633603"/>
                <a:gd name="connsiteY0" fmla="*/ 0 h 9525"/>
                <a:gd name="connsiteX1" fmla="*/ 633603 w 633603"/>
                <a:gd name="connsiteY1" fmla="*/ 0 h 9525"/>
              </a:gdLst>
              <a:ahLst/>
              <a:cxnLst>
                <a:cxn ang="0">
                  <a:pos x="connsiteX0" y="connsiteY0"/>
                </a:cxn>
                <a:cxn ang="0">
                  <a:pos x="connsiteX1" y="connsiteY1"/>
                </a:cxn>
              </a:cxnLst>
              <a:rect l="l" t="t" r="r" b="b"/>
              <a:pathLst>
                <a:path w="633603" h="9525">
                  <a:moveTo>
                    <a:pt x="0" y="0"/>
                  </a:moveTo>
                  <a:lnTo>
                    <a:pt x="633603" y="0"/>
                  </a:lnTo>
                </a:path>
              </a:pathLst>
            </a:custGeom>
            <a:ln w="12700" cap="flat">
              <a:solidFill>
                <a:srgbClr val="F1F2F2"/>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D3A4CC45-A6BB-4F57-B8D4-C31F5D1693A3}"/>
                </a:ext>
              </a:extLst>
            </p:cNvPr>
            <p:cNvSpPr/>
            <p:nvPr/>
          </p:nvSpPr>
          <p:spPr>
            <a:xfrm>
              <a:off x="10166823" y="3146202"/>
              <a:ext cx="190119" cy="9525"/>
            </a:xfrm>
            <a:custGeom>
              <a:avLst/>
              <a:gdLst>
                <a:gd name="connsiteX0" fmla="*/ 0 w 190119"/>
                <a:gd name="connsiteY0" fmla="*/ 0 h 9525"/>
                <a:gd name="connsiteX1" fmla="*/ 190119 w 190119"/>
                <a:gd name="connsiteY1" fmla="*/ 0 h 9525"/>
              </a:gdLst>
              <a:ahLst/>
              <a:cxnLst>
                <a:cxn ang="0">
                  <a:pos x="connsiteX0" y="connsiteY0"/>
                </a:cxn>
                <a:cxn ang="0">
                  <a:pos x="connsiteX1" y="connsiteY1"/>
                </a:cxn>
              </a:cxnLst>
              <a:rect l="l" t="t" r="r" b="b"/>
              <a:pathLst>
                <a:path w="190119" h="9525">
                  <a:moveTo>
                    <a:pt x="0" y="0"/>
                  </a:moveTo>
                  <a:lnTo>
                    <a:pt x="190119" y="0"/>
                  </a:lnTo>
                </a:path>
              </a:pathLst>
            </a:custGeom>
            <a:ln w="12700" cap="flat">
              <a:solidFill>
                <a:srgbClr val="F1F2F2"/>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986FDE85-338C-4563-9996-AEFB4DB08892}"/>
                </a:ext>
              </a:extLst>
            </p:cNvPr>
            <p:cNvSpPr/>
            <p:nvPr/>
          </p:nvSpPr>
          <p:spPr>
            <a:xfrm>
              <a:off x="9660569" y="3146202"/>
              <a:ext cx="126110" cy="9525"/>
            </a:xfrm>
            <a:custGeom>
              <a:avLst/>
              <a:gdLst>
                <a:gd name="connsiteX0" fmla="*/ 0 w 126110"/>
                <a:gd name="connsiteY0" fmla="*/ 0 h 9525"/>
                <a:gd name="connsiteX1" fmla="*/ 126111 w 126110"/>
                <a:gd name="connsiteY1" fmla="*/ 0 h 9525"/>
              </a:gdLst>
              <a:ahLst/>
              <a:cxnLst>
                <a:cxn ang="0">
                  <a:pos x="connsiteX0" y="connsiteY0"/>
                </a:cxn>
                <a:cxn ang="0">
                  <a:pos x="connsiteX1" y="connsiteY1"/>
                </a:cxn>
              </a:cxnLst>
              <a:rect l="l" t="t" r="r" b="b"/>
              <a:pathLst>
                <a:path w="126110" h="9525">
                  <a:moveTo>
                    <a:pt x="0" y="0"/>
                  </a:moveTo>
                  <a:lnTo>
                    <a:pt x="126111" y="0"/>
                  </a:lnTo>
                </a:path>
              </a:pathLst>
            </a:custGeom>
            <a:ln w="12700" cap="flat">
              <a:solidFill>
                <a:srgbClr val="F1F2F2"/>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4B6CE796-8B5A-4D23-840C-748403FED74F}"/>
                </a:ext>
              </a:extLst>
            </p:cNvPr>
            <p:cNvSpPr/>
            <p:nvPr/>
          </p:nvSpPr>
          <p:spPr>
            <a:xfrm>
              <a:off x="10175681" y="3230213"/>
              <a:ext cx="187642" cy="9525"/>
            </a:xfrm>
            <a:custGeom>
              <a:avLst/>
              <a:gdLst>
                <a:gd name="connsiteX0" fmla="*/ 0 w 187642"/>
                <a:gd name="connsiteY0" fmla="*/ 0 h 9525"/>
                <a:gd name="connsiteX1" fmla="*/ 187642 w 187642"/>
                <a:gd name="connsiteY1" fmla="*/ 0 h 9525"/>
              </a:gdLst>
              <a:ahLst/>
              <a:cxnLst>
                <a:cxn ang="0">
                  <a:pos x="connsiteX0" y="connsiteY0"/>
                </a:cxn>
                <a:cxn ang="0">
                  <a:pos x="connsiteX1" y="connsiteY1"/>
                </a:cxn>
              </a:cxnLst>
              <a:rect l="l" t="t" r="r" b="b"/>
              <a:pathLst>
                <a:path w="187642" h="9525">
                  <a:moveTo>
                    <a:pt x="0" y="0"/>
                  </a:moveTo>
                  <a:lnTo>
                    <a:pt x="187642" y="0"/>
                  </a:lnTo>
                </a:path>
              </a:pathLst>
            </a:custGeom>
            <a:ln w="12700" cap="flat">
              <a:solidFill>
                <a:srgbClr val="F1F2F2"/>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AB38C2F0-5282-43E8-A65B-39D14ED318C7}"/>
                </a:ext>
              </a:extLst>
            </p:cNvPr>
            <p:cNvSpPr/>
            <p:nvPr/>
          </p:nvSpPr>
          <p:spPr>
            <a:xfrm>
              <a:off x="9941652" y="3230213"/>
              <a:ext cx="36290" cy="9525"/>
            </a:xfrm>
            <a:custGeom>
              <a:avLst/>
              <a:gdLst>
                <a:gd name="connsiteX0" fmla="*/ 0 w 36290"/>
                <a:gd name="connsiteY0" fmla="*/ 0 h 9525"/>
                <a:gd name="connsiteX1" fmla="*/ 36290 w 36290"/>
                <a:gd name="connsiteY1" fmla="*/ 0 h 9525"/>
              </a:gdLst>
              <a:ahLst/>
              <a:cxnLst>
                <a:cxn ang="0">
                  <a:pos x="connsiteX0" y="connsiteY0"/>
                </a:cxn>
                <a:cxn ang="0">
                  <a:pos x="connsiteX1" y="connsiteY1"/>
                </a:cxn>
              </a:cxnLst>
              <a:rect l="l" t="t" r="r" b="b"/>
              <a:pathLst>
                <a:path w="36290" h="9525">
                  <a:moveTo>
                    <a:pt x="0" y="0"/>
                  </a:moveTo>
                  <a:lnTo>
                    <a:pt x="36290" y="0"/>
                  </a:lnTo>
                </a:path>
              </a:pathLst>
            </a:custGeom>
            <a:ln w="12700" cap="flat">
              <a:solidFill>
                <a:srgbClr val="F1F2F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C94FD372-3DC4-4DDD-BB65-545DFBE10F17}"/>
                </a:ext>
              </a:extLst>
            </p:cNvPr>
            <p:cNvSpPr/>
            <p:nvPr/>
          </p:nvSpPr>
          <p:spPr>
            <a:xfrm>
              <a:off x="9648853" y="3230213"/>
              <a:ext cx="124396" cy="9525"/>
            </a:xfrm>
            <a:custGeom>
              <a:avLst/>
              <a:gdLst>
                <a:gd name="connsiteX0" fmla="*/ 0 w 124396"/>
                <a:gd name="connsiteY0" fmla="*/ 0 h 9525"/>
                <a:gd name="connsiteX1" fmla="*/ 124397 w 124396"/>
                <a:gd name="connsiteY1" fmla="*/ 0 h 9525"/>
              </a:gdLst>
              <a:ahLst/>
              <a:cxnLst>
                <a:cxn ang="0">
                  <a:pos x="connsiteX0" y="connsiteY0"/>
                </a:cxn>
                <a:cxn ang="0">
                  <a:pos x="connsiteX1" y="connsiteY1"/>
                </a:cxn>
              </a:cxnLst>
              <a:rect l="l" t="t" r="r" b="b"/>
              <a:pathLst>
                <a:path w="124396" h="9525">
                  <a:moveTo>
                    <a:pt x="0" y="0"/>
                  </a:moveTo>
                  <a:lnTo>
                    <a:pt x="124397" y="0"/>
                  </a:lnTo>
                </a:path>
              </a:pathLst>
            </a:custGeom>
            <a:ln w="12700" cap="flat">
              <a:solidFill>
                <a:srgbClr val="F1F2F2"/>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3B394F76-CF81-41C4-AEDC-D3A11D969974}"/>
                </a:ext>
              </a:extLst>
            </p:cNvPr>
            <p:cNvSpPr/>
            <p:nvPr/>
          </p:nvSpPr>
          <p:spPr>
            <a:xfrm>
              <a:off x="10011661" y="3239071"/>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BA62AAEF-05F3-4C90-964B-066FD8EE9692}"/>
                </a:ext>
              </a:extLst>
            </p:cNvPr>
            <p:cNvSpPr/>
            <p:nvPr/>
          </p:nvSpPr>
          <p:spPr>
            <a:xfrm>
              <a:off x="10021281" y="3329273"/>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63028577-368B-47FE-9065-61AB7470C9E1}"/>
                </a:ext>
              </a:extLst>
            </p:cNvPr>
            <p:cNvSpPr/>
            <p:nvPr/>
          </p:nvSpPr>
          <p:spPr>
            <a:xfrm>
              <a:off x="10030901" y="3419570"/>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748051EC-E066-4CC9-8F4A-20DE7D61FC37}"/>
                </a:ext>
              </a:extLst>
            </p:cNvPr>
            <p:cNvSpPr/>
            <p:nvPr/>
          </p:nvSpPr>
          <p:spPr>
            <a:xfrm>
              <a:off x="10040521" y="3509867"/>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300948BE-B81A-4FA3-841F-922B03B24E37}"/>
                </a:ext>
              </a:extLst>
            </p:cNvPr>
            <p:cNvSpPr/>
            <p:nvPr/>
          </p:nvSpPr>
          <p:spPr>
            <a:xfrm>
              <a:off x="9996611" y="3117532"/>
              <a:ext cx="190690" cy="451580"/>
            </a:xfrm>
            <a:custGeom>
              <a:avLst/>
              <a:gdLst>
                <a:gd name="connsiteX0" fmla="*/ 46482 w 190690"/>
                <a:gd name="connsiteY0" fmla="*/ 451580 h 451580"/>
                <a:gd name="connsiteX1" fmla="*/ 0 w 190690"/>
                <a:gd name="connsiteY1" fmla="*/ 15240 h 451580"/>
                <a:gd name="connsiteX2" fmla="*/ 143066 w 190690"/>
                <a:gd name="connsiteY2" fmla="*/ 0 h 451580"/>
                <a:gd name="connsiteX3" fmla="*/ 190691 w 190690"/>
                <a:gd name="connsiteY3" fmla="*/ 446532 h 451580"/>
              </a:gdLst>
              <a:ahLst/>
              <a:cxnLst>
                <a:cxn ang="0">
                  <a:pos x="connsiteX0" y="connsiteY0"/>
                </a:cxn>
                <a:cxn ang="0">
                  <a:pos x="connsiteX1" y="connsiteY1"/>
                </a:cxn>
                <a:cxn ang="0">
                  <a:pos x="connsiteX2" y="connsiteY2"/>
                </a:cxn>
                <a:cxn ang="0">
                  <a:pos x="connsiteX3" y="connsiteY3"/>
                </a:cxn>
              </a:cxnLst>
              <a:rect l="l" t="t" r="r" b="b"/>
              <a:pathLst>
                <a:path w="190690" h="451580">
                  <a:moveTo>
                    <a:pt x="46482" y="451580"/>
                  </a:moveTo>
                  <a:lnTo>
                    <a:pt x="0" y="15240"/>
                  </a:lnTo>
                  <a:lnTo>
                    <a:pt x="143066" y="0"/>
                  </a:lnTo>
                  <a:lnTo>
                    <a:pt x="190691" y="446532"/>
                  </a:lnTo>
                </a:path>
              </a:pathLst>
            </a:custGeom>
            <a:noFill/>
            <a:ln w="12700" cap="flat">
              <a:solidFill>
                <a:srgbClr val="F1F2F2"/>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381DA722-A963-4DFE-A0BC-CE51E59BCA22}"/>
                </a:ext>
              </a:extLst>
            </p:cNvPr>
            <p:cNvSpPr/>
            <p:nvPr/>
          </p:nvSpPr>
          <p:spPr>
            <a:xfrm>
              <a:off x="9845449" y="3025521"/>
              <a:ext cx="119157" cy="550545"/>
            </a:xfrm>
            <a:custGeom>
              <a:avLst/>
              <a:gdLst>
                <a:gd name="connsiteX0" fmla="*/ 0 w 119157"/>
                <a:gd name="connsiteY0" fmla="*/ 550545 h 550545"/>
                <a:gd name="connsiteX1" fmla="*/ 119158 w 119157"/>
                <a:gd name="connsiteY1" fmla="*/ 0 h 550545"/>
              </a:gdLst>
              <a:ahLst/>
              <a:cxnLst>
                <a:cxn ang="0">
                  <a:pos x="connsiteX0" y="connsiteY0"/>
                </a:cxn>
                <a:cxn ang="0">
                  <a:pos x="connsiteX1" y="connsiteY1"/>
                </a:cxn>
              </a:cxnLst>
              <a:rect l="l" t="t" r="r" b="b"/>
              <a:pathLst>
                <a:path w="119157" h="550545">
                  <a:moveTo>
                    <a:pt x="0" y="550545"/>
                  </a:moveTo>
                  <a:lnTo>
                    <a:pt x="119158" y="0"/>
                  </a:lnTo>
                </a:path>
              </a:pathLst>
            </a:custGeom>
            <a:ln w="12700" cap="flat">
              <a:solidFill>
                <a:schemeClr val="accent2"/>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7F5DCB5D-3ED0-4C95-BA95-AD5458594A84}"/>
                </a:ext>
              </a:extLst>
            </p:cNvPr>
            <p:cNvSpPr/>
            <p:nvPr/>
          </p:nvSpPr>
          <p:spPr>
            <a:xfrm>
              <a:off x="9727720" y="3003613"/>
              <a:ext cx="122301" cy="565689"/>
            </a:xfrm>
            <a:custGeom>
              <a:avLst/>
              <a:gdLst>
                <a:gd name="connsiteX0" fmla="*/ 122301 w 122301"/>
                <a:gd name="connsiteY0" fmla="*/ 0 h 565689"/>
                <a:gd name="connsiteX1" fmla="*/ 0 w 122301"/>
                <a:gd name="connsiteY1" fmla="*/ 565690 h 565689"/>
              </a:gdLst>
              <a:ahLst/>
              <a:cxnLst>
                <a:cxn ang="0">
                  <a:pos x="connsiteX0" y="connsiteY0"/>
                </a:cxn>
                <a:cxn ang="0">
                  <a:pos x="connsiteX1" y="connsiteY1"/>
                </a:cxn>
              </a:cxnLst>
              <a:rect l="l" t="t" r="r" b="b"/>
              <a:pathLst>
                <a:path w="122301" h="565689">
                  <a:moveTo>
                    <a:pt x="122301" y="0"/>
                  </a:moveTo>
                  <a:lnTo>
                    <a:pt x="0" y="565690"/>
                  </a:lnTo>
                </a:path>
              </a:pathLst>
            </a:custGeom>
            <a:ln w="12700" cap="flat">
              <a:solidFill>
                <a:schemeClr val="accent2"/>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37C0C8F8-3C33-48B3-9EF4-E8166A0A498F}"/>
                </a:ext>
              </a:extLst>
            </p:cNvPr>
            <p:cNvSpPr/>
            <p:nvPr/>
          </p:nvSpPr>
          <p:spPr>
            <a:xfrm>
              <a:off x="10041855" y="2841688"/>
              <a:ext cx="97059" cy="28453"/>
            </a:xfrm>
            <a:custGeom>
              <a:avLst/>
              <a:gdLst>
                <a:gd name="connsiteX0" fmla="*/ 0 w 97059"/>
                <a:gd name="connsiteY0" fmla="*/ 0 h 28453"/>
                <a:gd name="connsiteX1" fmla="*/ 97060 w 97059"/>
                <a:gd name="connsiteY1" fmla="*/ 20955 h 28453"/>
              </a:gdLst>
              <a:ahLst/>
              <a:cxnLst>
                <a:cxn ang="0">
                  <a:pos x="connsiteX0" y="connsiteY0"/>
                </a:cxn>
                <a:cxn ang="0">
                  <a:pos x="connsiteX1" y="connsiteY1"/>
                </a:cxn>
              </a:cxnLst>
              <a:rect l="l" t="t" r="r" b="b"/>
              <a:pathLst>
                <a:path w="97059" h="28453">
                  <a:moveTo>
                    <a:pt x="0" y="0"/>
                  </a:moveTo>
                  <a:cubicBezTo>
                    <a:pt x="24157" y="27684"/>
                    <a:pt x="63633" y="36207"/>
                    <a:pt x="97060" y="20955"/>
                  </a:cubicBezTo>
                </a:path>
              </a:pathLst>
            </a:custGeom>
            <a:noFill/>
            <a:ln w="12700" cap="flat">
              <a:solidFill>
                <a:schemeClr val="accent2"/>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856FBF70-5E64-40EE-AD1A-B46796F023F5}"/>
                </a:ext>
              </a:extLst>
            </p:cNvPr>
            <p:cNvSpPr/>
            <p:nvPr/>
          </p:nvSpPr>
          <p:spPr>
            <a:xfrm>
              <a:off x="10020423" y="2936186"/>
              <a:ext cx="89439" cy="27231"/>
            </a:xfrm>
            <a:custGeom>
              <a:avLst/>
              <a:gdLst>
                <a:gd name="connsiteX0" fmla="*/ 89440 w 89439"/>
                <a:gd name="connsiteY0" fmla="*/ 27231 h 27231"/>
                <a:gd name="connsiteX1" fmla="*/ 0 w 89439"/>
                <a:gd name="connsiteY1" fmla="*/ 8181 h 27231"/>
              </a:gdLst>
              <a:ahLst/>
              <a:cxnLst>
                <a:cxn ang="0">
                  <a:pos x="connsiteX0" y="connsiteY0"/>
                </a:cxn>
                <a:cxn ang="0">
                  <a:pos x="connsiteX1" y="connsiteY1"/>
                </a:cxn>
              </a:cxnLst>
              <a:rect l="l" t="t" r="r" b="b"/>
              <a:pathLst>
                <a:path w="89439" h="27231">
                  <a:moveTo>
                    <a:pt x="89440" y="27231"/>
                  </a:moveTo>
                  <a:cubicBezTo>
                    <a:pt x="68086" y="201"/>
                    <a:pt x="30515" y="-7802"/>
                    <a:pt x="0" y="8181"/>
                  </a:cubicBezTo>
                </a:path>
              </a:pathLst>
            </a:custGeom>
            <a:noFill/>
            <a:ln w="12700" cap="flat">
              <a:solidFill>
                <a:schemeClr val="accent2"/>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B339032B-0482-40D8-9803-2B615FC2DD0A}"/>
                </a:ext>
              </a:extLst>
            </p:cNvPr>
            <p:cNvSpPr/>
            <p:nvPr/>
          </p:nvSpPr>
          <p:spPr>
            <a:xfrm>
              <a:off x="9609991" y="2794641"/>
              <a:ext cx="429672" cy="237547"/>
            </a:xfrm>
            <a:custGeom>
              <a:avLst/>
              <a:gdLst>
                <a:gd name="connsiteX0" fmla="*/ 272606 w 429672"/>
                <a:gd name="connsiteY0" fmla="*/ 2661 h 237547"/>
                <a:gd name="connsiteX1" fmla="*/ 429673 w 429672"/>
                <a:gd name="connsiteY1" fmla="*/ 36665 h 237547"/>
                <a:gd name="connsiteX2" fmla="*/ 403574 w 429672"/>
                <a:gd name="connsiteY2" fmla="*/ 157537 h 237547"/>
                <a:gd name="connsiteX3" fmla="*/ 353568 w 429672"/>
                <a:gd name="connsiteY3" fmla="*/ 237547 h 237547"/>
                <a:gd name="connsiteX4" fmla="*/ 239268 w 429672"/>
                <a:gd name="connsiteY4" fmla="*/ 212496 h 237547"/>
                <a:gd name="connsiteX5" fmla="*/ 221266 w 429672"/>
                <a:gd name="connsiteY5" fmla="*/ 100387 h 237547"/>
                <a:gd name="connsiteX6" fmla="*/ 19050 w 429672"/>
                <a:gd name="connsiteY6" fmla="*/ 212496 h 237547"/>
                <a:gd name="connsiteX7" fmla="*/ 0 w 429672"/>
                <a:gd name="connsiteY7" fmla="*/ 193446 h 237547"/>
                <a:gd name="connsiteX8" fmla="*/ 272606 w 429672"/>
                <a:gd name="connsiteY8" fmla="*/ 2661 h 23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72" h="237547">
                  <a:moveTo>
                    <a:pt x="272606" y="2661"/>
                  </a:moveTo>
                  <a:lnTo>
                    <a:pt x="429673" y="36665"/>
                  </a:lnTo>
                  <a:lnTo>
                    <a:pt x="403574" y="157537"/>
                  </a:lnTo>
                  <a:lnTo>
                    <a:pt x="353568" y="237547"/>
                  </a:lnTo>
                  <a:lnTo>
                    <a:pt x="239268" y="212496"/>
                  </a:lnTo>
                  <a:cubicBezTo>
                    <a:pt x="239268" y="212496"/>
                    <a:pt x="252794" y="118199"/>
                    <a:pt x="221266" y="100387"/>
                  </a:cubicBezTo>
                  <a:cubicBezTo>
                    <a:pt x="180118" y="77051"/>
                    <a:pt x="92202" y="132105"/>
                    <a:pt x="19050" y="212496"/>
                  </a:cubicBezTo>
                  <a:lnTo>
                    <a:pt x="0" y="193446"/>
                  </a:lnTo>
                  <a:cubicBezTo>
                    <a:pt x="0" y="193446"/>
                    <a:pt x="137541" y="-26486"/>
                    <a:pt x="272606" y="2661"/>
                  </a:cubicBezTo>
                  <a:close/>
                </a:path>
              </a:pathLst>
            </a:custGeom>
            <a:noFill/>
            <a:ln w="12700" cap="flat">
              <a:solidFill>
                <a:schemeClr val="accent2"/>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1CA1CD60-4ECA-482B-BE73-8B64271F4330}"/>
                </a:ext>
              </a:extLst>
            </p:cNvPr>
            <p:cNvSpPr/>
            <p:nvPr/>
          </p:nvSpPr>
          <p:spPr>
            <a:xfrm>
              <a:off x="10487244"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D85537DE-37F9-48F0-9C4E-F158CB9C55C8}"/>
                </a:ext>
              </a:extLst>
            </p:cNvPr>
            <p:cNvSpPr/>
            <p:nvPr/>
          </p:nvSpPr>
          <p:spPr>
            <a:xfrm>
              <a:off x="10195493" y="3642360"/>
              <a:ext cx="234029" cy="9525"/>
            </a:xfrm>
            <a:custGeom>
              <a:avLst/>
              <a:gdLst>
                <a:gd name="connsiteX0" fmla="*/ 0 w 234029"/>
                <a:gd name="connsiteY0" fmla="*/ 0 h 9525"/>
                <a:gd name="connsiteX1" fmla="*/ 234029 w 234029"/>
                <a:gd name="connsiteY1" fmla="*/ 0 h 9525"/>
              </a:gdLst>
              <a:ahLst/>
              <a:cxnLst>
                <a:cxn ang="0">
                  <a:pos x="connsiteX0" y="connsiteY0"/>
                </a:cxn>
                <a:cxn ang="0">
                  <a:pos x="connsiteX1" y="connsiteY1"/>
                </a:cxn>
              </a:cxnLst>
              <a:rect l="l" t="t" r="r" b="b"/>
              <a:pathLst>
                <a:path w="234029" h="9525">
                  <a:moveTo>
                    <a:pt x="0" y="0"/>
                  </a:moveTo>
                  <a:lnTo>
                    <a:pt x="234029" y="0"/>
                  </a:lnTo>
                </a:path>
              </a:pathLst>
            </a:custGeom>
            <a:ln w="12700" cap="flat">
              <a:solidFill>
                <a:srgbClr val="F1F2F2"/>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6820213B-C88B-4EEC-97DF-428F086CF31B}"/>
                </a:ext>
              </a:extLst>
            </p:cNvPr>
            <p:cNvSpPr/>
            <p:nvPr/>
          </p:nvSpPr>
          <p:spPr>
            <a:xfrm>
              <a:off x="9477594" y="3642360"/>
              <a:ext cx="717899" cy="9525"/>
            </a:xfrm>
            <a:custGeom>
              <a:avLst/>
              <a:gdLst>
                <a:gd name="connsiteX0" fmla="*/ 0 w 717899"/>
                <a:gd name="connsiteY0" fmla="*/ 0 h 9525"/>
                <a:gd name="connsiteX1" fmla="*/ 717899 w 717899"/>
                <a:gd name="connsiteY1" fmla="*/ 0 h 9525"/>
              </a:gdLst>
              <a:ahLst/>
              <a:cxnLst>
                <a:cxn ang="0">
                  <a:pos x="connsiteX0" y="connsiteY0"/>
                </a:cxn>
                <a:cxn ang="0">
                  <a:pos x="connsiteX1" y="connsiteY1"/>
                </a:cxn>
              </a:cxnLst>
              <a:rect l="l" t="t" r="r" b="b"/>
              <a:pathLst>
                <a:path w="717899" h="9525">
                  <a:moveTo>
                    <a:pt x="0" y="0"/>
                  </a:moveTo>
                  <a:lnTo>
                    <a:pt x="717899" y="0"/>
                  </a:lnTo>
                </a:path>
              </a:pathLst>
            </a:custGeom>
            <a:ln w="12700" cap="flat">
              <a:solidFill>
                <a:srgbClr val="F1F2F2"/>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CA9BF737-F6CB-4BDB-9007-95764725B266}"/>
                </a:ext>
              </a:extLst>
            </p:cNvPr>
            <p:cNvSpPr/>
            <p:nvPr/>
          </p:nvSpPr>
          <p:spPr>
            <a:xfrm>
              <a:off x="9329290"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A136051C-DBAE-43E1-B9C0-0723B2D1A1C1}"/>
                </a:ext>
              </a:extLst>
            </p:cNvPr>
            <p:cNvSpPr/>
            <p:nvPr/>
          </p:nvSpPr>
          <p:spPr>
            <a:xfrm>
              <a:off x="9394155" y="3216306"/>
              <a:ext cx="251460" cy="359759"/>
            </a:xfrm>
            <a:custGeom>
              <a:avLst/>
              <a:gdLst>
                <a:gd name="connsiteX0" fmla="*/ 251460 w 251460"/>
                <a:gd name="connsiteY0" fmla="*/ 359759 h 359759"/>
                <a:gd name="connsiteX1" fmla="*/ 113443 w 251460"/>
                <a:gd name="connsiteY1" fmla="*/ 72104 h 359759"/>
                <a:gd name="connsiteX2" fmla="*/ 0 w 251460"/>
                <a:gd name="connsiteY2" fmla="*/ 0 h 359759"/>
              </a:gdLst>
              <a:ahLst/>
              <a:cxnLst>
                <a:cxn ang="0">
                  <a:pos x="connsiteX0" y="connsiteY0"/>
                </a:cxn>
                <a:cxn ang="0">
                  <a:pos x="connsiteX1" y="connsiteY1"/>
                </a:cxn>
                <a:cxn ang="0">
                  <a:pos x="connsiteX2" y="connsiteY2"/>
                </a:cxn>
              </a:cxnLst>
              <a:rect l="l" t="t" r="r" b="b"/>
              <a:pathLst>
                <a:path w="251460" h="359759">
                  <a:moveTo>
                    <a:pt x="251460" y="359759"/>
                  </a:moveTo>
                  <a:lnTo>
                    <a:pt x="113443" y="72104"/>
                  </a:lnTo>
                  <a:cubicBezTo>
                    <a:pt x="64924" y="71835"/>
                    <a:pt x="20841" y="43816"/>
                    <a:pt x="0" y="0"/>
                  </a:cubicBezTo>
                </a:path>
              </a:pathLst>
            </a:custGeom>
            <a:noFill/>
            <a:ln w="12700" cap="flat">
              <a:solidFill>
                <a:srgbClr val="F1F2F2"/>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6772E537-2922-4396-BC33-7CD489AA71ED}"/>
                </a:ext>
              </a:extLst>
            </p:cNvPr>
            <p:cNvSpPr/>
            <p:nvPr/>
          </p:nvSpPr>
          <p:spPr>
            <a:xfrm>
              <a:off x="9381664" y="3034594"/>
              <a:ext cx="329387" cy="419551"/>
            </a:xfrm>
            <a:custGeom>
              <a:avLst/>
              <a:gdLst>
                <a:gd name="connsiteX0" fmla="*/ 12491 w 329387"/>
                <a:gd name="connsiteY0" fmla="*/ 181712 h 419551"/>
                <a:gd name="connsiteX1" fmla="*/ 37922 w 329387"/>
                <a:gd name="connsiteY1" fmla="*/ 36361 h 419551"/>
                <a:gd name="connsiteX2" fmla="*/ 82690 w 329387"/>
                <a:gd name="connsiteY2" fmla="*/ 129611 h 419551"/>
                <a:gd name="connsiteX3" fmla="*/ 156794 w 329387"/>
                <a:gd name="connsiteY3" fmla="*/ 93987 h 419551"/>
                <a:gd name="connsiteX4" fmla="*/ 112217 w 329387"/>
                <a:gd name="connsiteY4" fmla="*/ 833 h 419551"/>
                <a:gd name="connsiteX5" fmla="*/ 252881 w 329387"/>
                <a:gd name="connsiteY5" fmla="*/ 112654 h 419551"/>
                <a:gd name="connsiteX6" fmla="*/ 226517 w 329387"/>
                <a:gd name="connsiteY6" fmla="*/ 205620 h 419551"/>
                <a:gd name="connsiteX7" fmla="*/ 329387 w 329387"/>
                <a:gd name="connsiteY7" fmla="*/ 419552 h 41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87" h="419551">
                  <a:moveTo>
                    <a:pt x="12491" y="181712"/>
                  </a:moveTo>
                  <a:cubicBezTo>
                    <a:pt x="-10976" y="132807"/>
                    <a:pt x="-755" y="74393"/>
                    <a:pt x="37922" y="36361"/>
                  </a:cubicBezTo>
                  <a:lnTo>
                    <a:pt x="82690" y="129611"/>
                  </a:lnTo>
                  <a:lnTo>
                    <a:pt x="156794" y="93987"/>
                  </a:lnTo>
                  <a:lnTo>
                    <a:pt x="112217" y="833"/>
                  </a:lnTo>
                  <a:cubicBezTo>
                    <a:pt x="181939" y="-7132"/>
                    <a:pt x="244916" y="42932"/>
                    <a:pt x="252881" y="112654"/>
                  </a:cubicBezTo>
                  <a:cubicBezTo>
                    <a:pt x="256679" y="145906"/>
                    <a:pt x="247206" y="179313"/>
                    <a:pt x="226517" y="205620"/>
                  </a:cubicBezTo>
                  <a:lnTo>
                    <a:pt x="329387" y="419552"/>
                  </a:lnTo>
                </a:path>
              </a:pathLst>
            </a:custGeom>
            <a:noFill/>
            <a:ln w="12700" cap="flat">
              <a:solidFill>
                <a:srgbClr val="F1F2F2"/>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76F1ECBE-029D-44C3-AEDA-13FA3F1CADBE}"/>
                </a:ext>
              </a:extLst>
            </p:cNvPr>
            <p:cNvSpPr/>
            <p:nvPr/>
          </p:nvSpPr>
          <p:spPr>
            <a:xfrm>
              <a:off x="10327986" y="3003650"/>
              <a:ext cx="193558" cy="430587"/>
            </a:xfrm>
            <a:custGeom>
              <a:avLst/>
              <a:gdLst>
                <a:gd name="connsiteX0" fmla="*/ 59436 w 193558"/>
                <a:gd name="connsiteY0" fmla="*/ 145886 h 430587"/>
                <a:gd name="connsiteX1" fmla="*/ 56483 w 193558"/>
                <a:gd name="connsiteY1" fmla="*/ 129503 h 430587"/>
                <a:gd name="connsiteX2" fmla="*/ 143161 w 193558"/>
                <a:gd name="connsiteY2" fmla="*/ 8059 h 430587"/>
                <a:gd name="connsiteX3" fmla="*/ 159734 w 193558"/>
                <a:gd name="connsiteY3" fmla="*/ 725 h 430587"/>
                <a:gd name="connsiteX4" fmla="*/ 184499 w 193558"/>
                <a:gd name="connsiteY4" fmla="*/ 9202 h 430587"/>
                <a:gd name="connsiteX5" fmla="*/ 193167 w 193558"/>
                <a:gd name="connsiteY5" fmla="*/ 25109 h 430587"/>
                <a:gd name="connsiteX6" fmla="*/ 187642 w 193558"/>
                <a:gd name="connsiteY6" fmla="*/ 174175 h 430587"/>
                <a:gd name="connsiteX7" fmla="*/ 175260 w 193558"/>
                <a:gd name="connsiteY7" fmla="*/ 185224 h 430587"/>
                <a:gd name="connsiteX8" fmla="*/ 143637 w 193558"/>
                <a:gd name="connsiteY8" fmla="*/ 188653 h 430587"/>
                <a:gd name="connsiteX9" fmla="*/ 61246 w 193558"/>
                <a:gd name="connsiteY9" fmla="*/ 430588 h 430587"/>
                <a:gd name="connsiteX10" fmla="*/ 0 w 193558"/>
                <a:gd name="connsiteY10" fmla="*/ 409823 h 430587"/>
                <a:gd name="connsiteX11" fmla="*/ 82391 w 193558"/>
                <a:gd name="connsiteY11" fmla="*/ 168174 h 430587"/>
                <a:gd name="connsiteX12" fmla="*/ 59436 w 193558"/>
                <a:gd name="connsiteY12" fmla="*/ 145886 h 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58" h="430587">
                  <a:moveTo>
                    <a:pt x="59436" y="145886"/>
                  </a:moveTo>
                  <a:cubicBezTo>
                    <a:pt x="54988" y="141651"/>
                    <a:pt x="53794" y="135024"/>
                    <a:pt x="56483" y="129503"/>
                  </a:cubicBezTo>
                  <a:lnTo>
                    <a:pt x="143161" y="8059"/>
                  </a:lnTo>
                  <a:cubicBezTo>
                    <a:pt x="145920" y="1659"/>
                    <a:pt x="153142" y="-1537"/>
                    <a:pt x="159734" y="725"/>
                  </a:cubicBezTo>
                  <a:lnTo>
                    <a:pt x="184499" y="9202"/>
                  </a:lnTo>
                  <a:cubicBezTo>
                    <a:pt x="191068" y="11464"/>
                    <a:pt x="194827" y="18363"/>
                    <a:pt x="193167" y="25109"/>
                  </a:cubicBezTo>
                  <a:lnTo>
                    <a:pt x="187642" y="174175"/>
                  </a:lnTo>
                  <a:cubicBezTo>
                    <a:pt x="186377" y="180171"/>
                    <a:pt x="181361" y="184647"/>
                    <a:pt x="175260" y="185224"/>
                  </a:cubicBezTo>
                  <a:cubicBezTo>
                    <a:pt x="167830" y="185224"/>
                    <a:pt x="146018" y="181604"/>
                    <a:pt x="143637" y="188653"/>
                  </a:cubicBezTo>
                  <a:lnTo>
                    <a:pt x="61246" y="430588"/>
                  </a:lnTo>
                  <a:lnTo>
                    <a:pt x="0" y="409823"/>
                  </a:lnTo>
                  <a:lnTo>
                    <a:pt x="82391" y="168174"/>
                  </a:lnTo>
                  <a:cubicBezTo>
                    <a:pt x="84772" y="160840"/>
                    <a:pt x="65341" y="150362"/>
                    <a:pt x="59436" y="145886"/>
                  </a:cubicBezTo>
                  <a:close/>
                </a:path>
              </a:pathLst>
            </a:custGeom>
            <a:noFill/>
            <a:ln w="12700" cap="flat">
              <a:solidFill>
                <a:schemeClr val="accent2"/>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FB3298E2-12B9-470A-8A94-BF533F238ACE}"/>
                </a:ext>
              </a:extLst>
            </p:cNvPr>
            <p:cNvSpPr/>
            <p:nvPr/>
          </p:nvSpPr>
          <p:spPr>
            <a:xfrm>
              <a:off x="10225592" y="3403216"/>
              <a:ext cx="203887" cy="166086"/>
            </a:xfrm>
            <a:custGeom>
              <a:avLst/>
              <a:gdLst>
                <a:gd name="connsiteX0" fmla="*/ 167069 w 203887"/>
                <a:gd name="connsiteY0" fmla="*/ 166087 h 166086"/>
                <a:gd name="connsiteX1" fmla="*/ 203168 w 203887"/>
                <a:gd name="connsiteY1" fmla="*/ 59883 h 166086"/>
                <a:gd name="connsiteX2" fmla="*/ 194860 w 203887"/>
                <a:gd name="connsiteY2" fmla="*/ 42954 h 166086"/>
                <a:gd name="connsiteX3" fmla="*/ 194786 w 203887"/>
                <a:gd name="connsiteY3" fmla="*/ 42929 h 166086"/>
                <a:gd name="connsiteX4" fmla="*/ 70485 w 203887"/>
                <a:gd name="connsiteY4" fmla="*/ 733 h 166086"/>
                <a:gd name="connsiteX5" fmla="*/ 53435 w 203887"/>
                <a:gd name="connsiteY5" fmla="*/ 9020 h 166086"/>
                <a:gd name="connsiteX6" fmla="*/ 0 w 203887"/>
                <a:gd name="connsiteY6" fmla="*/ 165896 h 16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87" h="166086">
                  <a:moveTo>
                    <a:pt x="167069" y="166087"/>
                  </a:moveTo>
                  <a:lnTo>
                    <a:pt x="203168" y="59883"/>
                  </a:lnTo>
                  <a:cubicBezTo>
                    <a:pt x="205549" y="52914"/>
                    <a:pt x="201829" y="45334"/>
                    <a:pt x="194860" y="42954"/>
                  </a:cubicBezTo>
                  <a:cubicBezTo>
                    <a:pt x="194835" y="42945"/>
                    <a:pt x="194811" y="42937"/>
                    <a:pt x="194786" y="42929"/>
                  </a:cubicBezTo>
                  <a:lnTo>
                    <a:pt x="70485" y="733"/>
                  </a:lnTo>
                  <a:cubicBezTo>
                    <a:pt x="63490" y="-1672"/>
                    <a:pt x="55867" y="2033"/>
                    <a:pt x="53435" y="9020"/>
                  </a:cubicBezTo>
                  <a:lnTo>
                    <a:pt x="0" y="165896"/>
                  </a:lnTo>
                </a:path>
              </a:pathLst>
            </a:custGeom>
            <a:noFill/>
            <a:ln w="12700" cap="flat">
              <a:solidFill>
                <a:schemeClr val="accent2"/>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94720A69-D993-40AB-9CFE-C09670E1C844}"/>
                </a:ext>
              </a:extLst>
            </p:cNvPr>
            <p:cNvSpPr/>
            <p:nvPr/>
          </p:nvSpPr>
          <p:spPr>
            <a:xfrm rot="-10068000">
              <a:off x="10105700" y="2857519"/>
              <a:ext cx="86487" cy="127539"/>
            </a:xfrm>
            <a:custGeom>
              <a:avLst/>
              <a:gdLst>
                <a:gd name="connsiteX0" fmla="*/ 0 w 86487"/>
                <a:gd name="connsiteY0" fmla="*/ 0 h 127539"/>
                <a:gd name="connsiteX1" fmla="*/ 54197 w 86487"/>
                <a:gd name="connsiteY1" fmla="*/ 0 h 127539"/>
                <a:gd name="connsiteX2" fmla="*/ 86487 w 86487"/>
                <a:gd name="connsiteY2" fmla="*/ 32290 h 127539"/>
                <a:gd name="connsiteX3" fmla="*/ 86487 w 86487"/>
                <a:gd name="connsiteY3" fmla="*/ 95250 h 127539"/>
                <a:gd name="connsiteX4" fmla="*/ 54197 w 86487"/>
                <a:gd name="connsiteY4" fmla="*/ 127540 h 127539"/>
                <a:gd name="connsiteX5" fmla="*/ 0 w 86487"/>
                <a:gd name="connsiteY5" fmla="*/ 127540 h 127539"/>
                <a:gd name="connsiteX6" fmla="*/ 0 w 86487"/>
                <a:gd name="connsiteY6" fmla="*/ 127540 h 127539"/>
                <a:gd name="connsiteX7" fmla="*/ 0 w 86487"/>
                <a:gd name="connsiteY7" fmla="*/ 0 h 127539"/>
                <a:gd name="connsiteX8" fmla="*/ 0 w 86487"/>
                <a:gd name="connsiteY8" fmla="*/ 0 h 12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87" h="127539">
                  <a:moveTo>
                    <a:pt x="0" y="0"/>
                  </a:moveTo>
                  <a:lnTo>
                    <a:pt x="54197" y="0"/>
                  </a:lnTo>
                  <a:cubicBezTo>
                    <a:pt x="72030" y="0"/>
                    <a:pt x="86487" y="14457"/>
                    <a:pt x="86487" y="32290"/>
                  </a:cubicBezTo>
                  <a:lnTo>
                    <a:pt x="86487" y="95250"/>
                  </a:lnTo>
                  <a:cubicBezTo>
                    <a:pt x="86487" y="113083"/>
                    <a:pt x="72030" y="127540"/>
                    <a:pt x="54197" y="127540"/>
                  </a:cubicBezTo>
                  <a:lnTo>
                    <a:pt x="0" y="127540"/>
                  </a:lnTo>
                  <a:lnTo>
                    <a:pt x="0" y="127540"/>
                  </a:lnTo>
                  <a:lnTo>
                    <a:pt x="0" y="0"/>
                  </a:lnTo>
                  <a:lnTo>
                    <a:pt x="0" y="0"/>
                  </a:lnTo>
                  <a:close/>
                </a:path>
              </a:pathLst>
            </a:custGeom>
            <a:noFill/>
            <a:ln w="12700" cap="flat">
              <a:solidFill>
                <a:schemeClr val="accent2"/>
              </a:solidFill>
              <a:prstDash val="solid"/>
              <a:round/>
            </a:ln>
          </p:spPr>
          <p:txBody>
            <a:bodyPr rtlCol="0" anchor="ctr"/>
            <a:lstStyle/>
            <a:p>
              <a:endParaRPr lang="en-US" dirty="0"/>
            </a:p>
          </p:txBody>
        </p:sp>
      </p:grpSp>
      <p:grpSp>
        <p:nvGrpSpPr>
          <p:cNvPr id="105" name="Graphic 4953">
            <a:extLst>
              <a:ext uri="{FF2B5EF4-FFF2-40B4-BE49-F238E27FC236}">
                <a16:creationId xmlns:a16="http://schemas.microsoft.com/office/drawing/2014/main" id="{AD90502A-CA13-4709-A15D-0BE3F0F88A7A}"/>
              </a:ext>
            </a:extLst>
          </p:cNvPr>
          <p:cNvGrpSpPr/>
          <p:nvPr/>
        </p:nvGrpSpPr>
        <p:grpSpPr>
          <a:xfrm>
            <a:off x="3701851" y="3565387"/>
            <a:ext cx="505940" cy="505940"/>
            <a:chOff x="19692781" y="2476500"/>
            <a:chExt cx="1905000" cy="1905000"/>
          </a:xfrm>
        </p:grpSpPr>
        <p:sp>
          <p:nvSpPr>
            <p:cNvPr id="106" name="Freeform: Shape 105">
              <a:extLst>
                <a:ext uri="{FF2B5EF4-FFF2-40B4-BE49-F238E27FC236}">
                  <a16:creationId xmlns:a16="http://schemas.microsoft.com/office/drawing/2014/main" id="{52C042C8-92EF-4647-AE40-766986893194}"/>
                </a:ext>
              </a:extLst>
            </p:cNvPr>
            <p:cNvSpPr/>
            <p:nvPr/>
          </p:nvSpPr>
          <p:spPr>
            <a:xfrm>
              <a:off x="20183604" y="2800921"/>
              <a:ext cx="923259" cy="1255490"/>
            </a:xfrm>
            <a:custGeom>
              <a:avLst/>
              <a:gdLst>
                <a:gd name="connsiteX0" fmla="*/ 649224 w 923259"/>
                <a:gd name="connsiteY0" fmla="*/ 263652 h 1255490"/>
                <a:gd name="connsiteX1" fmla="*/ 783336 w 923259"/>
                <a:gd name="connsiteY1" fmla="*/ 6477 h 1255490"/>
                <a:gd name="connsiteX2" fmla="*/ 560165 w 923259"/>
                <a:gd name="connsiteY2" fmla="*/ 44577 h 1255490"/>
                <a:gd name="connsiteX3" fmla="*/ 473488 w 923259"/>
                <a:gd name="connsiteY3" fmla="*/ 0 h 1255490"/>
                <a:gd name="connsiteX4" fmla="*/ 384429 w 923259"/>
                <a:gd name="connsiteY4" fmla="*/ 44577 h 1255490"/>
                <a:gd name="connsiteX5" fmla="*/ 384429 w 923259"/>
                <a:gd name="connsiteY5" fmla="*/ 43339 h 1255490"/>
                <a:gd name="connsiteX6" fmla="*/ 157544 w 923259"/>
                <a:gd name="connsiteY6" fmla="*/ 4381 h 1255490"/>
                <a:gd name="connsiteX7" fmla="*/ 285369 w 923259"/>
                <a:gd name="connsiteY7" fmla="*/ 264890 h 1255490"/>
                <a:gd name="connsiteX8" fmla="*/ 916686 w 923259"/>
                <a:gd name="connsiteY8" fmla="*/ 787527 h 1255490"/>
                <a:gd name="connsiteX9" fmla="*/ 641128 w 923259"/>
                <a:gd name="connsiteY9" fmla="*/ 371856 h 1255490"/>
                <a:gd name="connsiteX10" fmla="*/ 277273 w 923259"/>
                <a:gd name="connsiteY10" fmla="*/ 373094 h 1255490"/>
                <a:gd name="connsiteX11" fmla="*/ 174403 w 923259"/>
                <a:gd name="connsiteY11" fmla="*/ 470535 h 1255490"/>
                <a:gd name="connsiteX12" fmla="*/ 918972 w 923259"/>
                <a:gd name="connsiteY12" fmla="*/ 918210 h 1255490"/>
                <a:gd name="connsiteX13" fmla="*/ 923258 w 923259"/>
                <a:gd name="connsiteY13" fmla="*/ 854488 h 1255490"/>
                <a:gd name="connsiteX14" fmla="*/ 921353 w 923259"/>
                <a:gd name="connsiteY14" fmla="*/ 820198 h 1255490"/>
                <a:gd name="connsiteX15" fmla="*/ 61627 w 923259"/>
                <a:gd name="connsiteY15" fmla="*/ 632079 h 1255490"/>
                <a:gd name="connsiteX16" fmla="*/ 0 w 923259"/>
                <a:gd name="connsiteY16" fmla="*/ 854488 h 1255490"/>
                <a:gd name="connsiteX17" fmla="*/ 461582 w 923259"/>
                <a:gd name="connsiteY17" fmla="*/ 1255490 h 1255490"/>
                <a:gd name="connsiteX18" fmla="*/ 909257 w 923259"/>
                <a:gd name="connsiteY18" fmla="*/ 965740 h 1255490"/>
                <a:gd name="connsiteX19" fmla="*/ 133350 w 923259"/>
                <a:gd name="connsiteY19" fmla="*/ 520351 h 1255490"/>
                <a:gd name="connsiteX20" fmla="*/ 79915 w 923259"/>
                <a:gd name="connsiteY20" fmla="*/ 599504 h 1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259" h="1255490">
                  <a:moveTo>
                    <a:pt x="649224" y="263652"/>
                  </a:moveTo>
                  <a:cubicBezTo>
                    <a:pt x="713613" y="127540"/>
                    <a:pt x="783336" y="6477"/>
                    <a:pt x="783336" y="6477"/>
                  </a:cubicBezTo>
                  <a:lnTo>
                    <a:pt x="560165" y="44577"/>
                  </a:lnTo>
                  <a:lnTo>
                    <a:pt x="473488" y="0"/>
                  </a:lnTo>
                  <a:cubicBezTo>
                    <a:pt x="473488" y="0"/>
                    <a:pt x="387763" y="42100"/>
                    <a:pt x="384429" y="44577"/>
                  </a:cubicBezTo>
                  <a:lnTo>
                    <a:pt x="384429" y="43339"/>
                  </a:lnTo>
                  <a:lnTo>
                    <a:pt x="157544" y="4381"/>
                  </a:lnTo>
                  <a:cubicBezTo>
                    <a:pt x="157544" y="4381"/>
                    <a:pt x="238411" y="169640"/>
                    <a:pt x="285369" y="264890"/>
                  </a:cubicBezTo>
                  <a:close/>
                  <a:moveTo>
                    <a:pt x="916686" y="787527"/>
                  </a:moveTo>
                  <a:cubicBezTo>
                    <a:pt x="887540" y="631031"/>
                    <a:pt x="766477" y="469201"/>
                    <a:pt x="641128" y="371856"/>
                  </a:cubicBezTo>
                  <a:lnTo>
                    <a:pt x="277273" y="373094"/>
                  </a:lnTo>
                  <a:cubicBezTo>
                    <a:pt x="240249" y="402561"/>
                    <a:pt x="205832" y="435162"/>
                    <a:pt x="174403" y="470535"/>
                  </a:cubicBezTo>
                  <a:moveTo>
                    <a:pt x="918972" y="918210"/>
                  </a:moveTo>
                  <a:cubicBezTo>
                    <a:pt x="921869" y="897094"/>
                    <a:pt x="923302" y="875802"/>
                    <a:pt x="923258" y="854488"/>
                  </a:cubicBezTo>
                  <a:cubicBezTo>
                    <a:pt x="923236" y="843032"/>
                    <a:pt x="922600" y="831586"/>
                    <a:pt x="921353" y="820198"/>
                  </a:cubicBezTo>
                  <a:moveTo>
                    <a:pt x="61627" y="632079"/>
                  </a:moveTo>
                  <a:cubicBezTo>
                    <a:pt x="23527" y="704469"/>
                    <a:pt x="0" y="781145"/>
                    <a:pt x="0" y="854488"/>
                  </a:cubicBezTo>
                  <a:cubicBezTo>
                    <a:pt x="0" y="1098233"/>
                    <a:pt x="180975" y="1255490"/>
                    <a:pt x="461582" y="1255490"/>
                  </a:cubicBezTo>
                  <a:cubicBezTo>
                    <a:pt x="697040" y="1255490"/>
                    <a:pt x="862108" y="1145000"/>
                    <a:pt x="909257" y="965740"/>
                  </a:cubicBezTo>
                  <a:moveTo>
                    <a:pt x="133350" y="520351"/>
                  </a:moveTo>
                  <a:cubicBezTo>
                    <a:pt x="113996" y="545661"/>
                    <a:pt x="96154" y="572091"/>
                    <a:pt x="79915" y="599504"/>
                  </a:cubicBezTo>
                </a:path>
              </a:pathLst>
            </a:custGeom>
            <a:noFill/>
            <a:ln w="12700" cap="flat">
              <a:solidFill>
                <a:srgbClr val="FFFFFF"/>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5F7C0594-5E16-4243-9A58-3C0DEA88C8ED}"/>
                </a:ext>
              </a:extLst>
            </p:cNvPr>
            <p:cNvSpPr/>
            <p:nvPr/>
          </p:nvSpPr>
          <p:spPr>
            <a:xfrm>
              <a:off x="20527647" y="3352514"/>
              <a:ext cx="257175" cy="514350"/>
            </a:xfrm>
            <a:custGeom>
              <a:avLst/>
              <a:gdLst>
                <a:gd name="connsiteX0" fmla="*/ 0 w 257175"/>
                <a:gd name="connsiteY0" fmla="*/ 385763 h 514350"/>
                <a:gd name="connsiteX1" fmla="*/ 128588 w 257175"/>
                <a:gd name="connsiteY1" fmla="*/ 514350 h 514350"/>
                <a:gd name="connsiteX2" fmla="*/ 257175 w 257175"/>
                <a:gd name="connsiteY2" fmla="*/ 385763 h 514350"/>
                <a:gd name="connsiteX3" fmla="*/ 128588 w 257175"/>
                <a:gd name="connsiteY3" fmla="*/ 257175 h 514350"/>
                <a:gd name="connsiteX4" fmla="*/ 0 w 257175"/>
                <a:gd name="connsiteY4" fmla="*/ 128588 h 514350"/>
                <a:gd name="connsiteX5" fmla="*/ 128588 w 257175"/>
                <a:gd name="connsiteY5" fmla="*/ 0 h 514350"/>
                <a:gd name="connsiteX6" fmla="*/ 257175 w 257175"/>
                <a:gd name="connsiteY6" fmla="*/ 12858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514350">
                  <a:moveTo>
                    <a:pt x="0" y="385763"/>
                  </a:moveTo>
                  <a:cubicBezTo>
                    <a:pt x="0" y="456779"/>
                    <a:pt x="57571" y="514350"/>
                    <a:pt x="128588" y="514350"/>
                  </a:cubicBezTo>
                  <a:cubicBezTo>
                    <a:pt x="199604" y="514350"/>
                    <a:pt x="257175" y="456779"/>
                    <a:pt x="257175" y="385763"/>
                  </a:cubicBezTo>
                  <a:cubicBezTo>
                    <a:pt x="257175" y="314706"/>
                    <a:pt x="198692" y="268891"/>
                    <a:pt x="128588" y="257175"/>
                  </a:cubicBezTo>
                  <a:cubicBezTo>
                    <a:pt x="58483" y="245459"/>
                    <a:pt x="0" y="200025"/>
                    <a:pt x="0" y="128588"/>
                  </a:cubicBezTo>
                  <a:cubicBezTo>
                    <a:pt x="0" y="57571"/>
                    <a:pt x="57571" y="0"/>
                    <a:pt x="128588" y="0"/>
                  </a:cubicBezTo>
                  <a:cubicBezTo>
                    <a:pt x="199604" y="0"/>
                    <a:pt x="257175" y="57571"/>
                    <a:pt x="257175" y="128588"/>
                  </a:cubicBezTo>
                </a:path>
              </a:pathLst>
            </a:custGeom>
            <a:noFill/>
            <a:ln w="12700" cap="flat">
              <a:solidFill>
                <a:schemeClr val="accent2"/>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6D70E2F0-5FF9-4EF0-BA30-6DEE50D28922}"/>
                </a:ext>
              </a:extLst>
            </p:cNvPr>
            <p:cNvSpPr/>
            <p:nvPr/>
          </p:nvSpPr>
          <p:spPr>
            <a:xfrm>
              <a:off x="20667950" y="3294030"/>
              <a:ext cx="9525" cy="65465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12700" cap="flat">
              <a:solidFill>
                <a:schemeClr val="accent2"/>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1D3BBF00-C5AB-49F1-BF85-9748B618CF56}"/>
                </a:ext>
              </a:extLst>
            </p:cNvPr>
            <p:cNvSpPr/>
            <p:nvPr/>
          </p:nvSpPr>
          <p:spPr>
            <a:xfrm>
              <a:off x="20442684" y="3039903"/>
              <a:ext cx="659796" cy="77239"/>
            </a:xfrm>
            <a:custGeom>
              <a:avLst/>
              <a:gdLst>
                <a:gd name="connsiteX0" fmla="*/ 0 w 659796"/>
                <a:gd name="connsiteY0" fmla="*/ 77152 h 77239"/>
                <a:gd name="connsiteX1" fmla="*/ 414338 w 659796"/>
                <a:gd name="connsiteY1" fmla="*/ 77152 h 77239"/>
                <a:gd name="connsiteX2" fmla="*/ 542925 w 659796"/>
                <a:gd name="connsiteY2" fmla="*/ 33718 h 77239"/>
                <a:gd name="connsiteX3" fmla="*/ 659797 w 659796"/>
                <a:gd name="connsiteY3" fmla="*/ 0 h 77239"/>
              </a:gdLst>
              <a:ahLst/>
              <a:cxnLst>
                <a:cxn ang="0">
                  <a:pos x="connsiteX0" y="connsiteY0"/>
                </a:cxn>
                <a:cxn ang="0">
                  <a:pos x="connsiteX1" y="connsiteY1"/>
                </a:cxn>
                <a:cxn ang="0">
                  <a:pos x="connsiteX2" y="connsiteY2"/>
                </a:cxn>
                <a:cxn ang="0">
                  <a:pos x="connsiteX3" y="connsiteY3"/>
                </a:cxn>
              </a:cxnLst>
              <a:rect l="l" t="t" r="r" b="b"/>
              <a:pathLst>
                <a:path w="659796" h="77239">
                  <a:moveTo>
                    <a:pt x="0" y="77152"/>
                  </a:moveTo>
                  <a:lnTo>
                    <a:pt x="414338" y="77152"/>
                  </a:lnTo>
                  <a:cubicBezTo>
                    <a:pt x="414338" y="77152"/>
                    <a:pt x="489871" y="-54007"/>
                    <a:pt x="542925" y="33718"/>
                  </a:cubicBezTo>
                  <a:cubicBezTo>
                    <a:pt x="589312" y="110490"/>
                    <a:pt x="659797" y="77152"/>
                    <a:pt x="659797" y="0"/>
                  </a:cubicBezTo>
                </a:path>
              </a:pathLst>
            </a:custGeom>
            <a:noFill/>
            <a:ln w="12700" cap="flat">
              <a:solidFill>
                <a:srgbClr val="FFF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98485E23-74AD-4CBE-A058-64BA0939BFC3}"/>
                </a:ext>
              </a:extLst>
            </p:cNvPr>
            <p:cNvSpPr/>
            <p:nvPr/>
          </p:nvSpPr>
          <p:spPr>
            <a:xfrm>
              <a:off x="20919537" y="3122580"/>
              <a:ext cx="180714" cy="171450"/>
            </a:xfrm>
            <a:custGeom>
              <a:avLst/>
              <a:gdLst>
                <a:gd name="connsiteX0" fmla="*/ 540 w 180714"/>
                <a:gd name="connsiteY0" fmla="*/ 0 h 171450"/>
                <a:gd name="connsiteX1" fmla="*/ 96457 w 180714"/>
                <a:gd name="connsiteY1" fmla="*/ 62484 h 171450"/>
                <a:gd name="connsiteX2" fmla="*/ 151797 w 180714"/>
                <a:gd name="connsiteY2" fmla="*/ 171450 h 171450"/>
              </a:gdLst>
              <a:ahLst/>
              <a:cxnLst>
                <a:cxn ang="0">
                  <a:pos x="connsiteX0" y="connsiteY0"/>
                </a:cxn>
                <a:cxn ang="0">
                  <a:pos x="connsiteX1" y="connsiteY1"/>
                </a:cxn>
                <a:cxn ang="0">
                  <a:pos x="connsiteX2" y="connsiteY2"/>
                </a:cxn>
              </a:cxnLst>
              <a:rect l="l" t="t" r="r" b="b"/>
              <a:pathLst>
                <a:path w="180714" h="171450">
                  <a:moveTo>
                    <a:pt x="540" y="0"/>
                  </a:moveTo>
                  <a:cubicBezTo>
                    <a:pt x="540" y="0"/>
                    <a:pt x="-13081" y="115919"/>
                    <a:pt x="96457" y="62484"/>
                  </a:cubicBezTo>
                  <a:cubicBezTo>
                    <a:pt x="169799" y="27051"/>
                    <a:pt x="212472" y="135731"/>
                    <a:pt x="151797" y="171450"/>
                  </a:cubicBezTo>
                </a:path>
              </a:pathLst>
            </a:custGeom>
            <a:noFill/>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102117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62AE-5EDD-4332-BD8A-FFB98BEBB304}"/>
              </a:ext>
            </a:extLst>
          </p:cNvPr>
          <p:cNvSpPr>
            <a:spLocks noGrp="1"/>
          </p:cNvSpPr>
          <p:nvPr>
            <p:ph type="title"/>
          </p:nvPr>
        </p:nvSpPr>
        <p:spPr/>
        <p:txBody>
          <a:bodyPr/>
          <a:lstStyle/>
          <a:p>
            <a:r>
              <a:rPr lang="en-US" dirty="0"/>
              <a:t>Balancing ML agility with IT governance</a:t>
            </a:r>
          </a:p>
        </p:txBody>
      </p:sp>
      <p:sp>
        <p:nvSpPr>
          <p:cNvPr id="3" name="Oval 2">
            <a:extLst>
              <a:ext uri="{FF2B5EF4-FFF2-40B4-BE49-F238E27FC236}">
                <a16:creationId xmlns:a16="http://schemas.microsoft.com/office/drawing/2014/main" id="{D39EBAB9-02A7-4474-A3EB-3943B0A1055D}"/>
              </a:ext>
            </a:extLst>
          </p:cNvPr>
          <p:cNvSpPr>
            <a:spLocks noChangeAspect="1"/>
          </p:cNvSpPr>
          <p:nvPr/>
        </p:nvSpPr>
        <p:spPr>
          <a:xfrm>
            <a:off x="1552788" y="1848529"/>
            <a:ext cx="1202804" cy="1202803"/>
          </a:xfrm>
          <a:prstGeom prst="ellipse">
            <a:avLst/>
          </a:prstGeom>
          <a:solidFill>
            <a:schemeClr val="bg2"/>
          </a:solidFill>
          <a:ln w="19050">
            <a:gradFill flip="none" rotWithShape="1">
              <a:gsLst>
                <a:gs pos="0">
                  <a:schemeClr val="accent1"/>
                </a:gs>
                <a:gs pos="100000">
                  <a:srgbClr val="FF644A"/>
                </a:gs>
              </a:gsLst>
              <a:lin ang="0" scaled="1"/>
              <a:tileRect/>
            </a:grad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920" dirty="0">
              <a:solidFill>
                <a:srgbClr val="FFFFFF"/>
              </a:solidFill>
              <a:latin typeface="Amazon Ember"/>
            </a:endParaRPr>
          </a:p>
        </p:txBody>
      </p:sp>
      <p:sp>
        <p:nvSpPr>
          <p:cNvPr id="9" name="TextBox 8">
            <a:extLst>
              <a:ext uri="{FF2B5EF4-FFF2-40B4-BE49-F238E27FC236}">
                <a16:creationId xmlns:a16="http://schemas.microsoft.com/office/drawing/2014/main" id="{6C56CBD8-13F2-4A27-A8D9-2A1AEDB2F235}"/>
              </a:ext>
            </a:extLst>
          </p:cNvPr>
          <p:cNvSpPr txBox="1"/>
          <p:nvPr/>
        </p:nvSpPr>
        <p:spPr>
          <a:xfrm>
            <a:off x="609819" y="3178385"/>
            <a:ext cx="3088742" cy="1184940"/>
          </a:xfrm>
          <a:prstGeom prst="rect">
            <a:avLst/>
          </a:prstGeom>
          <a:noFill/>
        </p:spPr>
        <p:txBody>
          <a:bodyPr wrap="square" rtlCol="0">
            <a:spAutoFit/>
          </a:bodyPr>
          <a:lstStyle/>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Focus on unique business value</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Self-service access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Experiment fast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Respond quickly to change</a:t>
            </a:r>
          </a:p>
        </p:txBody>
      </p:sp>
      <p:sp>
        <p:nvSpPr>
          <p:cNvPr id="10" name="TextBox 9">
            <a:extLst>
              <a:ext uri="{FF2B5EF4-FFF2-40B4-BE49-F238E27FC236}">
                <a16:creationId xmlns:a16="http://schemas.microsoft.com/office/drawing/2014/main" id="{F8C15DE9-9985-41F9-9345-983B42574022}"/>
              </a:ext>
            </a:extLst>
          </p:cNvPr>
          <p:cNvSpPr txBox="1"/>
          <p:nvPr/>
        </p:nvSpPr>
        <p:spPr>
          <a:xfrm>
            <a:off x="399288" y="1274630"/>
            <a:ext cx="3509802" cy="392415"/>
          </a:xfrm>
          <a:prstGeom prst="rect">
            <a:avLst/>
          </a:prstGeom>
          <a:noFill/>
        </p:spPr>
        <p:txBody>
          <a:bodyPr wrap="square" rtlCol="0">
            <a:spAutoFit/>
          </a:bodyPr>
          <a:lstStyle/>
          <a:p>
            <a:pPr algn="ctr">
              <a:defRPr/>
            </a:pPr>
            <a:r>
              <a:rPr lang="en-US" sz="1950" b="1" dirty="0">
                <a:solidFill>
                  <a:srgbClr val="FFFFFF"/>
                </a:solidFill>
                <a:latin typeface="Amazon Ember"/>
                <a:cs typeface="Arial" panose="020B0604020202020204" pitchFamily="34" charset="0"/>
              </a:rPr>
              <a:t>ML Builders</a:t>
            </a:r>
            <a:endParaRPr lang="en-US" sz="1950" dirty="0">
              <a:solidFill>
                <a:srgbClr val="FFFFFF"/>
              </a:solidFill>
              <a:latin typeface="Amazon Ember"/>
              <a:cs typeface="Arial" panose="020B0604020202020204" pitchFamily="34" charset="0"/>
            </a:endParaRPr>
          </a:p>
        </p:txBody>
      </p:sp>
      <p:sp>
        <p:nvSpPr>
          <p:cNvPr id="12" name="TextBox 11">
            <a:extLst>
              <a:ext uri="{FF2B5EF4-FFF2-40B4-BE49-F238E27FC236}">
                <a16:creationId xmlns:a16="http://schemas.microsoft.com/office/drawing/2014/main" id="{2FC72F33-1DAC-4992-B2D5-2244D2E24C56}"/>
              </a:ext>
            </a:extLst>
          </p:cNvPr>
          <p:cNvSpPr txBox="1"/>
          <p:nvPr/>
        </p:nvSpPr>
        <p:spPr>
          <a:xfrm>
            <a:off x="5422879" y="3178385"/>
            <a:ext cx="2910290" cy="1184940"/>
          </a:xfrm>
          <a:prstGeom prst="rect">
            <a:avLst/>
          </a:prstGeom>
          <a:noFill/>
        </p:spPr>
        <p:txBody>
          <a:bodyPr wrap="square" rtlCol="0">
            <a:spAutoFit/>
          </a:bodyPr>
          <a:lstStyle/>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Security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Compliance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Operations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Spend management</a:t>
            </a:r>
          </a:p>
        </p:txBody>
      </p:sp>
      <p:sp>
        <p:nvSpPr>
          <p:cNvPr id="13" name="Oval 12">
            <a:extLst>
              <a:ext uri="{FF2B5EF4-FFF2-40B4-BE49-F238E27FC236}">
                <a16:creationId xmlns:a16="http://schemas.microsoft.com/office/drawing/2014/main" id="{49295D1F-D9D5-4ADB-88A8-B63305F0FAC1}"/>
              </a:ext>
            </a:extLst>
          </p:cNvPr>
          <p:cNvSpPr>
            <a:spLocks noChangeAspect="1"/>
          </p:cNvSpPr>
          <p:nvPr/>
        </p:nvSpPr>
        <p:spPr>
          <a:xfrm>
            <a:off x="6276622" y="1848528"/>
            <a:ext cx="1202804" cy="1202804"/>
          </a:xfrm>
          <a:prstGeom prst="ellipse">
            <a:avLst/>
          </a:prstGeom>
          <a:solidFill>
            <a:schemeClr val="bg2"/>
          </a:solidFill>
          <a:ln w="19050">
            <a:gradFill flip="none" rotWithShape="1">
              <a:gsLst>
                <a:gs pos="0">
                  <a:srgbClr val="FF792E"/>
                </a:gs>
                <a:gs pos="100000">
                  <a:schemeClr val="accent3"/>
                </a:gs>
              </a:gsLst>
              <a:lin ang="0" scaled="1"/>
              <a:tileRect/>
            </a:grad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920" dirty="0">
              <a:solidFill>
                <a:srgbClr val="FFFFFF"/>
              </a:solidFill>
              <a:latin typeface="Amazon Ember"/>
            </a:endParaRPr>
          </a:p>
        </p:txBody>
      </p:sp>
      <p:sp>
        <p:nvSpPr>
          <p:cNvPr id="15" name="TextBox 14">
            <a:extLst>
              <a:ext uri="{FF2B5EF4-FFF2-40B4-BE49-F238E27FC236}">
                <a16:creationId xmlns:a16="http://schemas.microsoft.com/office/drawing/2014/main" id="{313AF38E-C839-4CB0-A8AA-092DF4CE0987}"/>
              </a:ext>
            </a:extLst>
          </p:cNvPr>
          <p:cNvSpPr txBox="1"/>
          <p:nvPr/>
        </p:nvSpPr>
        <p:spPr>
          <a:xfrm>
            <a:off x="5534367" y="1271903"/>
            <a:ext cx="2687314" cy="392415"/>
          </a:xfrm>
          <a:prstGeom prst="rect">
            <a:avLst/>
          </a:prstGeom>
          <a:noFill/>
        </p:spPr>
        <p:txBody>
          <a:bodyPr wrap="square" rtlCol="0">
            <a:spAutoFit/>
          </a:bodyPr>
          <a:lstStyle/>
          <a:p>
            <a:pPr algn="ctr">
              <a:defRPr/>
            </a:pPr>
            <a:r>
              <a:rPr lang="en-US" sz="1950" b="1" dirty="0">
                <a:solidFill>
                  <a:srgbClr val="FFFFFF"/>
                </a:solidFill>
                <a:latin typeface="Amazon Ember"/>
                <a:cs typeface="Arial" panose="020B0604020202020204" pitchFamily="34" charset="0"/>
              </a:rPr>
              <a:t>Cloud IT and DevOps</a:t>
            </a:r>
          </a:p>
        </p:txBody>
      </p:sp>
      <p:cxnSp>
        <p:nvCxnSpPr>
          <p:cNvPr id="21" name="Straight Connector 20">
            <a:extLst>
              <a:ext uri="{FF2B5EF4-FFF2-40B4-BE49-F238E27FC236}">
                <a16:creationId xmlns:a16="http://schemas.microsoft.com/office/drawing/2014/main" id="{D4CC05C8-E3B8-4E8A-9899-A530C0935D87}"/>
              </a:ext>
            </a:extLst>
          </p:cNvPr>
          <p:cNvCxnSpPr>
            <a:cxnSpLocks/>
          </p:cNvCxnSpPr>
          <p:nvPr/>
        </p:nvCxnSpPr>
        <p:spPr>
          <a:xfrm>
            <a:off x="4635122" y="1009651"/>
            <a:ext cx="0" cy="3473625"/>
          </a:xfrm>
          <a:prstGeom prst="line">
            <a:avLst/>
          </a:prstGeom>
          <a:ln w="28575" cap="rnd">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24ECD09D-5108-4074-869E-826BCD83ECA7}"/>
              </a:ext>
            </a:extLst>
          </p:cNvPr>
          <p:cNvSpPr>
            <a:spLocks noChangeAspect="1"/>
          </p:cNvSpPr>
          <p:nvPr/>
        </p:nvSpPr>
        <p:spPr>
          <a:xfrm>
            <a:off x="4119635" y="1934442"/>
            <a:ext cx="1030974" cy="1030974"/>
          </a:xfrm>
          <a:prstGeom prst="ellipse">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latin typeface="Amazon Ember"/>
            </a:endParaRPr>
          </a:p>
        </p:txBody>
      </p:sp>
      <p:grpSp>
        <p:nvGrpSpPr>
          <p:cNvPr id="24" name="Group 23">
            <a:extLst>
              <a:ext uri="{FF2B5EF4-FFF2-40B4-BE49-F238E27FC236}">
                <a16:creationId xmlns:a16="http://schemas.microsoft.com/office/drawing/2014/main" id="{ACE28D66-658B-4108-BC76-7E7413DCDF26}"/>
              </a:ext>
            </a:extLst>
          </p:cNvPr>
          <p:cNvGrpSpPr>
            <a:grpSpLocks noChangeAspect="1"/>
          </p:cNvGrpSpPr>
          <p:nvPr/>
        </p:nvGrpSpPr>
        <p:grpSpPr>
          <a:xfrm>
            <a:off x="4284542" y="2242083"/>
            <a:ext cx="701160" cy="415694"/>
            <a:chOff x="14288" y="12701"/>
            <a:chExt cx="1290638" cy="765176"/>
          </a:xfrm>
          <a:noFill/>
          <a:effectLst/>
        </p:grpSpPr>
        <p:sp>
          <p:nvSpPr>
            <p:cNvPr id="25" name="Freeform 10">
              <a:extLst>
                <a:ext uri="{FF2B5EF4-FFF2-40B4-BE49-F238E27FC236}">
                  <a16:creationId xmlns:a16="http://schemas.microsoft.com/office/drawing/2014/main" id="{92861136-97FB-4F0A-87CD-5CF30CCCF2FB}"/>
                </a:ext>
              </a:extLst>
            </p:cNvPr>
            <p:cNvSpPr>
              <a:spLocks/>
            </p:cNvSpPr>
            <p:nvPr/>
          </p:nvSpPr>
          <p:spPr bwMode="auto">
            <a:xfrm>
              <a:off x="301626" y="180976"/>
              <a:ext cx="862014" cy="596901"/>
            </a:xfrm>
            <a:custGeom>
              <a:avLst/>
              <a:gdLst>
                <a:gd name="T0" fmla="*/ 96 w 228"/>
                <a:gd name="T1" fmla="*/ 16 h 157"/>
                <a:gd name="T2" fmla="*/ 108 w 228"/>
                <a:gd name="T3" fmla="*/ 0 h 157"/>
                <a:gd name="T4" fmla="*/ 175 w 228"/>
                <a:gd name="T5" fmla="*/ 0 h 157"/>
                <a:gd name="T6" fmla="*/ 228 w 228"/>
                <a:gd name="T7" fmla="*/ 76 h 157"/>
                <a:gd name="T8" fmla="*/ 121 w 228"/>
                <a:gd name="T9" fmla="*/ 145 h 157"/>
                <a:gd name="T10" fmla="*/ 65 w 228"/>
                <a:gd name="T11" fmla="*/ 145 h 157"/>
                <a:gd name="T12" fmla="*/ 0 w 228"/>
                <a:gd name="T13" fmla="*/ 104 h 157"/>
                <a:gd name="T14" fmla="*/ 76 w 228"/>
                <a:gd name="T15" fmla="*/ 59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57">
                  <a:moveTo>
                    <a:pt x="96" y="16"/>
                  </a:moveTo>
                  <a:cubicBezTo>
                    <a:pt x="108" y="0"/>
                    <a:pt x="108" y="0"/>
                    <a:pt x="108" y="0"/>
                  </a:cubicBezTo>
                  <a:cubicBezTo>
                    <a:pt x="175" y="0"/>
                    <a:pt x="175" y="0"/>
                    <a:pt x="175" y="0"/>
                  </a:cubicBezTo>
                  <a:cubicBezTo>
                    <a:pt x="228" y="76"/>
                    <a:pt x="228" y="76"/>
                    <a:pt x="228" y="76"/>
                  </a:cubicBezTo>
                  <a:cubicBezTo>
                    <a:pt x="121" y="145"/>
                    <a:pt x="121" y="145"/>
                    <a:pt x="121" y="145"/>
                  </a:cubicBezTo>
                  <a:cubicBezTo>
                    <a:pt x="121" y="145"/>
                    <a:pt x="93" y="157"/>
                    <a:pt x="65" y="145"/>
                  </a:cubicBezTo>
                  <a:cubicBezTo>
                    <a:pt x="0" y="104"/>
                    <a:pt x="0" y="104"/>
                    <a:pt x="0" y="104"/>
                  </a:cubicBezTo>
                  <a:cubicBezTo>
                    <a:pt x="76" y="59"/>
                    <a:pt x="76" y="59"/>
                    <a:pt x="76" y="59"/>
                  </a:cubicBezTo>
                </a:path>
              </a:pathLst>
            </a:custGeom>
            <a:grpFill/>
            <a:ln w="19050"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6" name="Freeform 11">
              <a:extLst>
                <a:ext uri="{FF2B5EF4-FFF2-40B4-BE49-F238E27FC236}">
                  <a16:creationId xmlns:a16="http://schemas.microsoft.com/office/drawing/2014/main" id="{8DFDD1BF-18BD-4CD6-B1FF-09481DDE97E6}"/>
                </a:ext>
              </a:extLst>
            </p:cNvPr>
            <p:cNvSpPr>
              <a:spLocks/>
            </p:cNvSpPr>
            <p:nvPr/>
          </p:nvSpPr>
          <p:spPr bwMode="auto">
            <a:xfrm>
              <a:off x="903288" y="12701"/>
              <a:ext cx="401638" cy="495300"/>
            </a:xfrm>
            <a:custGeom>
              <a:avLst/>
              <a:gdLst>
                <a:gd name="T0" fmla="*/ 253 w 253"/>
                <a:gd name="T1" fmla="*/ 264 h 312"/>
                <a:gd name="T2" fmla="*/ 181 w 253"/>
                <a:gd name="T3" fmla="*/ 312 h 312"/>
                <a:gd name="T4" fmla="*/ 0 w 253"/>
                <a:gd name="T5" fmla="*/ 51 h 312"/>
                <a:gd name="T6" fmla="*/ 71 w 253"/>
                <a:gd name="T7" fmla="*/ 0 h 312"/>
                <a:gd name="T8" fmla="*/ 253 w 253"/>
                <a:gd name="T9" fmla="*/ 264 h 312"/>
              </a:gdLst>
              <a:ahLst/>
              <a:cxnLst>
                <a:cxn ang="0">
                  <a:pos x="T0" y="T1"/>
                </a:cxn>
                <a:cxn ang="0">
                  <a:pos x="T2" y="T3"/>
                </a:cxn>
                <a:cxn ang="0">
                  <a:pos x="T4" y="T5"/>
                </a:cxn>
                <a:cxn ang="0">
                  <a:pos x="T6" y="T7"/>
                </a:cxn>
                <a:cxn ang="0">
                  <a:pos x="T8" y="T9"/>
                </a:cxn>
              </a:cxnLst>
              <a:rect l="0" t="0" r="r" b="b"/>
              <a:pathLst>
                <a:path w="253" h="312">
                  <a:moveTo>
                    <a:pt x="253" y="264"/>
                  </a:moveTo>
                  <a:lnTo>
                    <a:pt x="181" y="312"/>
                  </a:lnTo>
                  <a:lnTo>
                    <a:pt x="0" y="51"/>
                  </a:lnTo>
                  <a:lnTo>
                    <a:pt x="71" y="0"/>
                  </a:lnTo>
                  <a:lnTo>
                    <a:pt x="253" y="264"/>
                  </a:lnTo>
                  <a:close/>
                </a:path>
              </a:pathLst>
            </a:custGeom>
            <a:grpFill/>
            <a:ln w="1905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7" name="Freeform 12">
              <a:extLst>
                <a:ext uri="{FF2B5EF4-FFF2-40B4-BE49-F238E27FC236}">
                  <a16:creationId xmlns:a16="http://schemas.microsoft.com/office/drawing/2014/main" id="{0C8CCADB-FA07-414E-91D9-78DE0216EA09}"/>
                </a:ext>
              </a:extLst>
            </p:cNvPr>
            <p:cNvSpPr>
              <a:spLocks/>
            </p:cNvSpPr>
            <p:nvPr/>
          </p:nvSpPr>
          <p:spPr bwMode="auto">
            <a:xfrm>
              <a:off x="14288" y="12701"/>
              <a:ext cx="401638" cy="495300"/>
            </a:xfrm>
            <a:custGeom>
              <a:avLst/>
              <a:gdLst>
                <a:gd name="T0" fmla="*/ 0 w 253"/>
                <a:gd name="T1" fmla="*/ 264 h 312"/>
                <a:gd name="T2" fmla="*/ 72 w 253"/>
                <a:gd name="T3" fmla="*/ 312 h 312"/>
                <a:gd name="T4" fmla="*/ 253 w 253"/>
                <a:gd name="T5" fmla="*/ 51 h 312"/>
                <a:gd name="T6" fmla="*/ 181 w 253"/>
                <a:gd name="T7" fmla="*/ 0 h 312"/>
                <a:gd name="T8" fmla="*/ 0 w 253"/>
                <a:gd name="T9" fmla="*/ 264 h 312"/>
              </a:gdLst>
              <a:ahLst/>
              <a:cxnLst>
                <a:cxn ang="0">
                  <a:pos x="T0" y="T1"/>
                </a:cxn>
                <a:cxn ang="0">
                  <a:pos x="T2" y="T3"/>
                </a:cxn>
                <a:cxn ang="0">
                  <a:pos x="T4" y="T5"/>
                </a:cxn>
                <a:cxn ang="0">
                  <a:pos x="T6" y="T7"/>
                </a:cxn>
                <a:cxn ang="0">
                  <a:pos x="T8" y="T9"/>
                </a:cxn>
              </a:cxnLst>
              <a:rect l="0" t="0" r="r" b="b"/>
              <a:pathLst>
                <a:path w="253" h="312">
                  <a:moveTo>
                    <a:pt x="0" y="264"/>
                  </a:moveTo>
                  <a:lnTo>
                    <a:pt x="72" y="312"/>
                  </a:lnTo>
                  <a:lnTo>
                    <a:pt x="253" y="51"/>
                  </a:lnTo>
                  <a:lnTo>
                    <a:pt x="181" y="0"/>
                  </a:lnTo>
                  <a:lnTo>
                    <a:pt x="0" y="264"/>
                  </a:lnTo>
                  <a:close/>
                </a:path>
              </a:pathLst>
            </a:custGeom>
            <a:grpFill/>
            <a:ln w="1905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8" name="Freeform 9">
              <a:extLst>
                <a:ext uri="{FF2B5EF4-FFF2-40B4-BE49-F238E27FC236}">
                  <a16:creationId xmlns:a16="http://schemas.microsoft.com/office/drawing/2014/main" id="{A3CAFDBA-C9A9-4034-B8C1-2DDECD0699FF}"/>
                </a:ext>
              </a:extLst>
            </p:cNvPr>
            <p:cNvSpPr>
              <a:spLocks/>
            </p:cNvSpPr>
            <p:nvPr/>
          </p:nvSpPr>
          <p:spPr bwMode="auto">
            <a:xfrm>
              <a:off x="150813" y="180976"/>
              <a:ext cx="725488" cy="395288"/>
            </a:xfrm>
            <a:custGeom>
              <a:avLst/>
              <a:gdLst>
                <a:gd name="T0" fmla="*/ 54 w 192"/>
                <a:gd name="T1" fmla="*/ 0 h 104"/>
                <a:gd name="T2" fmla="*/ 113 w 192"/>
                <a:gd name="T3" fmla="*/ 0 h 104"/>
                <a:gd name="T4" fmla="*/ 192 w 192"/>
                <a:gd name="T5" fmla="*/ 55 h 104"/>
                <a:gd name="T6" fmla="*/ 116 w 192"/>
                <a:gd name="T7" fmla="*/ 59 h 104"/>
                <a:gd name="T8" fmla="*/ 40 w 192"/>
                <a:gd name="T9" fmla="*/ 104 h 104"/>
                <a:gd name="T10" fmla="*/ 0 w 192"/>
                <a:gd name="T11" fmla="*/ 77 h 104"/>
                <a:gd name="T12" fmla="*/ 54 w 19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192" h="104">
                  <a:moveTo>
                    <a:pt x="54" y="0"/>
                  </a:moveTo>
                  <a:cubicBezTo>
                    <a:pt x="113" y="0"/>
                    <a:pt x="113" y="0"/>
                    <a:pt x="113" y="0"/>
                  </a:cubicBezTo>
                  <a:cubicBezTo>
                    <a:pt x="192" y="55"/>
                    <a:pt x="192" y="55"/>
                    <a:pt x="192" y="55"/>
                  </a:cubicBezTo>
                  <a:cubicBezTo>
                    <a:pt x="192" y="55"/>
                    <a:pt x="160" y="89"/>
                    <a:pt x="116" y="59"/>
                  </a:cubicBezTo>
                  <a:cubicBezTo>
                    <a:pt x="40" y="104"/>
                    <a:pt x="40" y="104"/>
                    <a:pt x="40" y="104"/>
                  </a:cubicBezTo>
                  <a:cubicBezTo>
                    <a:pt x="0" y="77"/>
                    <a:pt x="0" y="77"/>
                    <a:pt x="0" y="77"/>
                  </a:cubicBezTo>
                  <a:lnTo>
                    <a:pt x="54" y="0"/>
                  </a:lnTo>
                  <a:close/>
                </a:path>
              </a:pathLst>
            </a:custGeom>
            <a:grpFill/>
            <a:ln w="19050"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grpSp>
      <p:grpSp>
        <p:nvGrpSpPr>
          <p:cNvPr id="34" name="Graphic 4899">
            <a:extLst>
              <a:ext uri="{FF2B5EF4-FFF2-40B4-BE49-F238E27FC236}">
                <a16:creationId xmlns:a16="http://schemas.microsoft.com/office/drawing/2014/main" id="{D41F30B6-9EE7-4139-8E84-4D7A37AD061C}"/>
              </a:ext>
            </a:extLst>
          </p:cNvPr>
          <p:cNvGrpSpPr/>
          <p:nvPr/>
        </p:nvGrpSpPr>
        <p:grpSpPr>
          <a:xfrm>
            <a:off x="1740290" y="2036030"/>
            <a:ext cx="827801" cy="827801"/>
            <a:chOff x="8597158" y="2476500"/>
            <a:chExt cx="1905000" cy="1905000"/>
          </a:xfrm>
        </p:grpSpPr>
        <p:sp>
          <p:nvSpPr>
            <p:cNvPr id="35" name="Freeform: Shape 34">
              <a:extLst>
                <a:ext uri="{FF2B5EF4-FFF2-40B4-BE49-F238E27FC236}">
                  <a16:creationId xmlns:a16="http://schemas.microsoft.com/office/drawing/2014/main" id="{9AB2A016-189D-4FD8-8F80-4974F916D65D}"/>
                </a:ext>
              </a:extLst>
            </p:cNvPr>
            <p:cNvSpPr/>
            <p:nvPr/>
          </p:nvSpPr>
          <p:spPr>
            <a:xfrm>
              <a:off x="9695200" y="3270123"/>
              <a:ext cx="138779" cy="176974"/>
            </a:xfrm>
            <a:custGeom>
              <a:avLst/>
              <a:gdLst>
                <a:gd name="connsiteX0" fmla="*/ 138779 w 138779"/>
                <a:gd name="connsiteY0" fmla="*/ 0 h 176974"/>
                <a:gd name="connsiteX1" fmla="*/ 0 w 138779"/>
                <a:gd name="connsiteY1" fmla="*/ 176975 h 176974"/>
              </a:gdLst>
              <a:ahLst/>
              <a:cxnLst>
                <a:cxn ang="0">
                  <a:pos x="connsiteX0" y="connsiteY0"/>
                </a:cxn>
                <a:cxn ang="0">
                  <a:pos x="connsiteX1" y="connsiteY1"/>
                </a:cxn>
              </a:cxnLst>
              <a:rect l="l" t="t" r="r" b="b"/>
              <a:pathLst>
                <a:path w="138779" h="176974">
                  <a:moveTo>
                    <a:pt x="138779" y="0"/>
                  </a:moveTo>
                  <a:lnTo>
                    <a:pt x="0" y="176975"/>
                  </a:lnTo>
                </a:path>
              </a:pathLst>
            </a:custGeom>
            <a:ln w="19050" cap="flat">
              <a:solidFill>
                <a:srgbClr val="527FFF"/>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3740E64A-4243-4FD3-A8E2-2D8FEB9AC986}"/>
                </a:ext>
              </a:extLst>
            </p:cNvPr>
            <p:cNvSpPr/>
            <p:nvPr/>
          </p:nvSpPr>
          <p:spPr>
            <a:xfrm>
              <a:off x="10031242" y="2841688"/>
              <a:ext cx="138779" cy="176974"/>
            </a:xfrm>
            <a:custGeom>
              <a:avLst/>
              <a:gdLst>
                <a:gd name="connsiteX0" fmla="*/ 138779 w 138779"/>
                <a:gd name="connsiteY0" fmla="*/ 0 h 176974"/>
                <a:gd name="connsiteX1" fmla="*/ 0 w 138779"/>
                <a:gd name="connsiteY1" fmla="*/ 176974 h 176974"/>
              </a:gdLst>
              <a:ahLst/>
              <a:cxnLst>
                <a:cxn ang="0">
                  <a:pos x="connsiteX0" y="connsiteY0"/>
                </a:cxn>
                <a:cxn ang="0">
                  <a:pos x="connsiteX1" y="connsiteY1"/>
                </a:cxn>
              </a:cxnLst>
              <a:rect l="l" t="t" r="r" b="b"/>
              <a:pathLst>
                <a:path w="138779" h="176974">
                  <a:moveTo>
                    <a:pt x="138779" y="0"/>
                  </a:moveTo>
                  <a:lnTo>
                    <a:pt x="0" y="176974"/>
                  </a:lnTo>
                </a:path>
              </a:pathLst>
            </a:custGeom>
            <a:ln w="19050" cap="flat">
              <a:solidFill>
                <a:srgbClr val="527FFF"/>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C97142DB-80DC-4546-9336-990883739E9B}"/>
                </a:ext>
              </a:extLst>
            </p:cNvPr>
            <p:cNvSpPr/>
            <p:nvPr/>
          </p:nvSpPr>
          <p:spPr>
            <a:xfrm>
              <a:off x="10094392" y="3115913"/>
              <a:ext cx="123444" cy="14954"/>
            </a:xfrm>
            <a:custGeom>
              <a:avLst/>
              <a:gdLst>
                <a:gd name="connsiteX0" fmla="*/ 123444 w 123444"/>
                <a:gd name="connsiteY0" fmla="*/ 0 h 14954"/>
                <a:gd name="connsiteX1" fmla="*/ 0 w 123444"/>
                <a:gd name="connsiteY1" fmla="*/ 14954 h 14954"/>
              </a:gdLst>
              <a:ahLst/>
              <a:cxnLst>
                <a:cxn ang="0">
                  <a:pos x="connsiteX0" y="connsiteY0"/>
                </a:cxn>
                <a:cxn ang="0">
                  <a:pos x="connsiteX1" y="connsiteY1"/>
                </a:cxn>
              </a:cxnLst>
              <a:rect l="l" t="t" r="r" b="b"/>
              <a:pathLst>
                <a:path w="123444" h="14954">
                  <a:moveTo>
                    <a:pt x="123444" y="0"/>
                  </a:moveTo>
                  <a:lnTo>
                    <a:pt x="0" y="14954"/>
                  </a:lnTo>
                </a:path>
              </a:pathLst>
            </a:custGeom>
            <a:ln w="19050" cap="flat">
              <a:solidFill>
                <a:srgbClr val="527FFF"/>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44CDFD72-C079-41E4-BC23-8740DF08D5FE}"/>
                </a:ext>
              </a:extLst>
            </p:cNvPr>
            <p:cNvSpPr/>
            <p:nvPr/>
          </p:nvSpPr>
          <p:spPr>
            <a:xfrm>
              <a:off x="9947612" y="3317938"/>
              <a:ext cx="14954" cy="123443"/>
            </a:xfrm>
            <a:custGeom>
              <a:avLst/>
              <a:gdLst>
                <a:gd name="connsiteX0" fmla="*/ 14954 w 14954"/>
                <a:gd name="connsiteY0" fmla="*/ 123444 h 123443"/>
                <a:gd name="connsiteX1" fmla="*/ 0 w 14954"/>
                <a:gd name="connsiteY1" fmla="*/ 0 h 123443"/>
              </a:gdLst>
              <a:ahLst/>
              <a:cxnLst>
                <a:cxn ang="0">
                  <a:pos x="connsiteX0" y="connsiteY0"/>
                </a:cxn>
                <a:cxn ang="0">
                  <a:pos x="connsiteX1" y="connsiteY1"/>
                </a:cxn>
              </a:cxnLst>
              <a:rect l="l" t="t" r="r" b="b"/>
              <a:pathLst>
                <a:path w="14954" h="123443">
                  <a:moveTo>
                    <a:pt x="14954" y="123444"/>
                  </a:moveTo>
                  <a:lnTo>
                    <a:pt x="0" y="0"/>
                  </a:lnTo>
                </a:path>
              </a:pathLst>
            </a:custGeom>
            <a:ln w="19050" cap="flat">
              <a:solidFill>
                <a:srgbClr val="527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4E04C401-CCAB-4FA7-8F9E-8E24B401AE5B}"/>
                </a:ext>
              </a:extLst>
            </p:cNvPr>
            <p:cNvSpPr/>
            <p:nvPr/>
          </p:nvSpPr>
          <p:spPr>
            <a:xfrm>
              <a:off x="10058388" y="3243072"/>
              <a:ext cx="176974" cy="138779"/>
            </a:xfrm>
            <a:custGeom>
              <a:avLst/>
              <a:gdLst>
                <a:gd name="connsiteX0" fmla="*/ 176975 w 176974"/>
                <a:gd name="connsiteY0" fmla="*/ 138779 h 138779"/>
                <a:gd name="connsiteX1" fmla="*/ 0 w 176974"/>
                <a:gd name="connsiteY1" fmla="*/ 0 h 138779"/>
              </a:gdLst>
              <a:ahLst/>
              <a:cxnLst>
                <a:cxn ang="0">
                  <a:pos x="connsiteX0" y="connsiteY0"/>
                </a:cxn>
                <a:cxn ang="0">
                  <a:pos x="connsiteX1" y="connsiteY1"/>
                </a:cxn>
              </a:cxnLst>
              <a:rect l="l" t="t" r="r" b="b"/>
              <a:pathLst>
                <a:path w="176974" h="138779">
                  <a:moveTo>
                    <a:pt x="176975" y="138779"/>
                  </a:moveTo>
                  <a:lnTo>
                    <a:pt x="0" y="0"/>
                  </a:lnTo>
                </a:path>
              </a:pathLst>
            </a:custGeom>
            <a:ln w="19050" cap="flat">
              <a:solidFill>
                <a:srgbClr val="527FFF"/>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58175FC0-042A-4B34-8140-10EFB2303F74}"/>
                </a:ext>
              </a:extLst>
            </p:cNvPr>
            <p:cNvSpPr/>
            <p:nvPr/>
          </p:nvSpPr>
          <p:spPr>
            <a:xfrm>
              <a:off x="8863987" y="3137058"/>
              <a:ext cx="792350" cy="886668"/>
            </a:xfrm>
            <a:custGeom>
              <a:avLst/>
              <a:gdLst>
                <a:gd name="connsiteX0" fmla="*/ 494504 w 792350"/>
                <a:gd name="connsiteY0" fmla="*/ 170879 h 886668"/>
                <a:gd name="connsiteX1" fmla="*/ 13777 w 792350"/>
                <a:gd name="connsiteY1" fmla="*/ 782669 h 886668"/>
                <a:gd name="connsiteX2" fmla="*/ 24528 w 792350"/>
                <a:gd name="connsiteY2" fmla="*/ 872957 h 886668"/>
                <a:gd name="connsiteX3" fmla="*/ 24541 w 792350"/>
                <a:gd name="connsiteY3" fmla="*/ 872966 h 886668"/>
                <a:gd name="connsiteX4" fmla="*/ 24541 w 792350"/>
                <a:gd name="connsiteY4" fmla="*/ 872966 h 886668"/>
                <a:gd name="connsiteX5" fmla="*/ 114838 w 792350"/>
                <a:gd name="connsiteY5" fmla="*/ 862108 h 886668"/>
                <a:gd name="connsiteX6" fmla="*/ 792351 w 792350"/>
                <a:gd name="connsiteY6" fmla="*/ 0 h 88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350" h="886668">
                  <a:moveTo>
                    <a:pt x="494504" y="170879"/>
                  </a:moveTo>
                  <a:lnTo>
                    <a:pt x="13777" y="782669"/>
                  </a:lnTo>
                  <a:cubicBezTo>
                    <a:pt x="-8186" y="810570"/>
                    <a:pt x="-3373" y="850993"/>
                    <a:pt x="24528" y="872957"/>
                  </a:cubicBezTo>
                  <a:cubicBezTo>
                    <a:pt x="24532" y="872960"/>
                    <a:pt x="24537" y="872963"/>
                    <a:pt x="24541" y="872966"/>
                  </a:cubicBezTo>
                  <a:lnTo>
                    <a:pt x="24541" y="872966"/>
                  </a:lnTo>
                  <a:cubicBezTo>
                    <a:pt x="52487" y="894857"/>
                    <a:pt x="92878" y="890000"/>
                    <a:pt x="114838" y="862108"/>
                  </a:cubicBezTo>
                  <a:lnTo>
                    <a:pt x="792351" y="0"/>
                  </a:ln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CB866D48-562A-4B1C-91F5-92AC7D716BDC}"/>
                </a:ext>
              </a:extLst>
            </p:cNvPr>
            <p:cNvSpPr/>
            <p:nvPr/>
          </p:nvSpPr>
          <p:spPr>
            <a:xfrm>
              <a:off x="9358491" y="3269837"/>
              <a:ext cx="29908" cy="38100"/>
            </a:xfrm>
            <a:custGeom>
              <a:avLst/>
              <a:gdLst>
                <a:gd name="connsiteX0" fmla="*/ 29908 w 29908"/>
                <a:gd name="connsiteY0" fmla="*/ 0 h 38100"/>
                <a:gd name="connsiteX1" fmla="*/ 0 w 29908"/>
                <a:gd name="connsiteY1" fmla="*/ 38100 h 38100"/>
              </a:gdLst>
              <a:ahLst/>
              <a:cxnLst>
                <a:cxn ang="0">
                  <a:pos x="connsiteX0" y="connsiteY0"/>
                </a:cxn>
                <a:cxn ang="0">
                  <a:pos x="connsiteX1" y="connsiteY1"/>
                </a:cxn>
              </a:cxnLst>
              <a:rect l="l" t="t" r="r" b="b"/>
              <a:pathLst>
                <a:path w="29908" h="38100">
                  <a:moveTo>
                    <a:pt x="29908" y="0"/>
                  </a:moveTo>
                  <a:lnTo>
                    <a:pt x="0" y="38100"/>
                  </a:lnTo>
                </a:path>
              </a:pathLst>
            </a:custGeom>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98C66BAA-B046-42CD-A9AB-ACB0D5DBF818}"/>
                </a:ext>
              </a:extLst>
            </p:cNvPr>
            <p:cNvSpPr/>
            <p:nvPr/>
          </p:nvSpPr>
          <p:spPr>
            <a:xfrm>
              <a:off x="9423642" y="3057239"/>
              <a:ext cx="131826" cy="167830"/>
            </a:xfrm>
            <a:custGeom>
              <a:avLst/>
              <a:gdLst>
                <a:gd name="connsiteX0" fmla="*/ 131826 w 131826"/>
                <a:gd name="connsiteY0" fmla="*/ 0 h 167830"/>
                <a:gd name="connsiteX1" fmla="*/ 0 w 131826"/>
                <a:gd name="connsiteY1" fmla="*/ 167830 h 167830"/>
              </a:gdLst>
              <a:ahLst/>
              <a:cxnLst>
                <a:cxn ang="0">
                  <a:pos x="connsiteX0" y="connsiteY0"/>
                </a:cxn>
                <a:cxn ang="0">
                  <a:pos x="connsiteX1" y="connsiteY1"/>
                </a:cxn>
              </a:cxnLst>
              <a:rect l="l" t="t" r="r" b="b"/>
              <a:pathLst>
                <a:path w="131826" h="167830">
                  <a:moveTo>
                    <a:pt x="131826" y="0"/>
                  </a:moveTo>
                  <a:lnTo>
                    <a:pt x="0" y="167830"/>
                  </a:lnTo>
                </a:path>
              </a:pathLst>
            </a:custGeom>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B682608A-A102-4B19-8184-304E98A8BD5F}"/>
                </a:ext>
              </a:extLst>
            </p:cNvPr>
            <p:cNvSpPr/>
            <p:nvPr/>
          </p:nvSpPr>
          <p:spPr>
            <a:xfrm rot="-8510400">
              <a:off x="9849755" y="3051059"/>
              <a:ext cx="95440" cy="140017"/>
            </a:xfrm>
            <a:custGeom>
              <a:avLst/>
              <a:gdLst>
                <a:gd name="connsiteX0" fmla="*/ 0 w 95440"/>
                <a:gd name="connsiteY0" fmla="*/ 0 h 140017"/>
                <a:gd name="connsiteX1" fmla="*/ 63151 w 95440"/>
                <a:gd name="connsiteY1" fmla="*/ 0 h 140017"/>
                <a:gd name="connsiteX2" fmla="*/ 95440 w 95440"/>
                <a:gd name="connsiteY2" fmla="*/ 32290 h 140017"/>
                <a:gd name="connsiteX3" fmla="*/ 95440 w 95440"/>
                <a:gd name="connsiteY3" fmla="*/ 107918 h 140017"/>
                <a:gd name="connsiteX4" fmla="*/ 63055 w 95440"/>
                <a:gd name="connsiteY4" fmla="*/ 140018 h 140017"/>
                <a:gd name="connsiteX5" fmla="*/ 0 w 95440"/>
                <a:gd name="connsiteY5" fmla="*/ 140018 h 140017"/>
                <a:gd name="connsiteX6" fmla="*/ 0 w 95440"/>
                <a:gd name="connsiteY6" fmla="*/ 140018 h 140017"/>
                <a:gd name="connsiteX7" fmla="*/ 0 w 95440"/>
                <a:gd name="connsiteY7" fmla="*/ 0 h 140017"/>
                <a:gd name="connsiteX8" fmla="*/ 0 w 95440"/>
                <a:gd name="connsiteY8" fmla="*/ 0 h 1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40" h="140017">
                  <a:moveTo>
                    <a:pt x="0" y="0"/>
                  </a:moveTo>
                  <a:lnTo>
                    <a:pt x="63151" y="0"/>
                  </a:lnTo>
                  <a:cubicBezTo>
                    <a:pt x="80984" y="0"/>
                    <a:pt x="95440" y="14457"/>
                    <a:pt x="95440" y="32290"/>
                  </a:cubicBezTo>
                  <a:lnTo>
                    <a:pt x="95440" y="107918"/>
                  </a:lnTo>
                  <a:cubicBezTo>
                    <a:pt x="95335" y="125714"/>
                    <a:pt x="80852" y="140070"/>
                    <a:pt x="63055" y="140018"/>
                  </a:cubicBezTo>
                  <a:lnTo>
                    <a:pt x="0" y="140018"/>
                  </a:lnTo>
                  <a:lnTo>
                    <a:pt x="0" y="140018"/>
                  </a:lnTo>
                  <a:lnTo>
                    <a:pt x="0" y="0"/>
                  </a:lnTo>
                  <a:lnTo>
                    <a:pt x="0" y="0"/>
                  </a:lnTo>
                  <a:close/>
                </a:path>
              </a:pathLst>
            </a:custGeom>
            <a:noFill/>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1FCF3DE2-F07F-4A8E-ABD6-73CCBAEE78FF}"/>
                </a:ext>
              </a:extLst>
            </p:cNvPr>
            <p:cNvSpPr/>
            <p:nvPr/>
          </p:nvSpPr>
          <p:spPr>
            <a:xfrm>
              <a:off x="9820263" y="2985515"/>
              <a:ext cx="91344" cy="72009"/>
            </a:xfrm>
            <a:custGeom>
              <a:avLst/>
              <a:gdLst>
                <a:gd name="connsiteX0" fmla="*/ 0 w 91344"/>
                <a:gd name="connsiteY0" fmla="*/ 0 h 72009"/>
                <a:gd name="connsiteX1" fmla="*/ 91345 w 91344"/>
                <a:gd name="connsiteY1" fmla="*/ 72009 h 72009"/>
              </a:gdLst>
              <a:ahLst/>
              <a:cxnLst>
                <a:cxn ang="0">
                  <a:pos x="connsiteX0" y="connsiteY0"/>
                </a:cxn>
                <a:cxn ang="0">
                  <a:pos x="connsiteX1" y="connsiteY1"/>
                </a:cxn>
              </a:cxnLst>
              <a:rect l="l" t="t" r="r" b="b"/>
              <a:pathLst>
                <a:path w="91344" h="72009">
                  <a:moveTo>
                    <a:pt x="0" y="0"/>
                  </a:moveTo>
                  <a:cubicBezTo>
                    <a:pt x="12394" y="40743"/>
                    <a:pt x="48834" y="69470"/>
                    <a:pt x="91345" y="72009"/>
                  </a:cubicBezTo>
                </a:path>
              </a:pathLst>
            </a:custGeom>
            <a:noFill/>
            <a:ln w="19050" cap="flat">
              <a:solidFill>
                <a:srgbClr val="F1F2F2"/>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316A6C0C-E7B2-4C56-96E4-D57C2DB6B78C}"/>
                </a:ext>
              </a:extLst>
            </p:cNvPr>
            <p:cNvSpPr/>
            <p:nvPr/>
          </p:nvSpPr>
          <p:spPr>
            <a:xfrm>
              <a:off x="9744539" y="3081908"/>
              <a:ext cx="97059" cy="76200"/>
            </a:xfrm>
            <a:custGeom>
              <a:avLst/>
              <a:gdLst>
                <a:gd name="connsiteX0" fmla="*/ 97060 w 97059"/>
                <a:gd name="connsiteY0" fmla="*/ 76200 h 76200"/>
                <a:gd name="connsiteX1" fmla="*/ 0 w 97059"/>
                <a:gd name="connsiteY1" fmla="*/ 0 h 76200"/>
              </a:gdLst>
              <a:ahLst/>
              <a:cxnLst>
                <a:cxn ang="0">
                  <a:pos x="connsiteX0" y="connsiteY0"/>
                </a:cxn>
                <a:cxn ang="0">
                  <a:pos x="connsiteX1" y="connsiteY1"/>
                </a:cxn>
              </a:cxnLst>
              <a:rect l="l" t="t" r="r" b="b"/>
              <a:pathLst>
                <a:path w="97059" h="76200">
                  <a:moveTo>
                    <a:pt x="97060" y="76200"/>
                  </a:moveTo>
                  <a:cubicBezTo>
                    <a:pt x="82538" y="33901"/>
                    <a:pt x="44537" y="4067"/>
                    <a:pt x="0" y="0"/>
                  </a:cubicBezTo>
                </a:path>
              </a:pathLst>
            </a:custGeom>
            <a:noFill/>
            <a:ln w="19050" cap="flat">
              <a:solidFill>
                <a:srgbClr val="F1F2F2"/>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C7BA021D-DE95-448F-9C49-BB68779E818D}"/>
                </a:ext>
              </a:extLst>
            </p:cNvPr>
            <p:cNvSpPr/>
            <p:nvPr/>
          </p:nvSpPr>
          <p:spPr>
            <a:xfrm>
              <a:off x="9327630" y="2834574"/>
              <a:ext cx="501395" cy="302483"/>
            </a:xfrm>
            <a:custGeom>
              <a:avLst/>
              <a:gdLst>
                <a:gd name="connsiteX0" fmla="*/ 416909 w 501395"/>
                <a:gd name="connsiteY0" fmla="*/ 247239 h 302483"/>
                <a:gd name="connsiteX1" fmla="*/ 328708 w 501395"/>
                <a:gd name="connsiteY1" fmla="*/ 302484 h 302483"/>
                <a:gd name="connsiteX2" fmla="*/ 227838 w 501395"/>
                <a:gd name="connsiteY2" fmla="*/ 222950 h 302483"/>
                <a:gd name="connsiteX3" fmla="*/ 264128 w 501395"/>
                <a:gd name="connsiteY3" fmla="*/ 103030 h 302483"/>
                <a:gd name="connsiteX4" fmla="*/ 9525 w 501395"/>
                <a:gd name="connsiteY4" fmla="*/ 116556 h 302483"/>
                <a:gd name="connsiteX5" fmla="*/ 0 w 501395"/>
                <a:gd name="connsiteY5" fmla="*/ 88933 h 302483"/>
                <a:gd name="connsiteX6" fmla="*/ 361950 w 501395"/>
                <a:gd name="connsiteY6" fmla="*/ 30736 h 302483"/>
                <a:gd name="connsiteX7" fmla="*/ 501396 w 501395"/>
                <a:gd name="connsiteY7" fmla="*/ 140273 h 302483"/>
                <a:gd name="connsiteX8" fmla="*/ 417100 w 501395"/>
                <a:gd name="connsiteY8" fmla="*/ 247525 h 30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395" h="302483">
                  <a:moveTo>
                    <a:pt x="416909" y="247239"/>
                  </a:moveTo>
                  <a:lnTo>
                    <a:pt x="328708" y="302484"/>
                  </a:lnTo>
                  <a:lnTo>
                    <a:pt x="227838" y="222950"/>
                  </a:lnTo>
                  <a:cubicBezTo>
                    <a:pt x="227838" y="222950"/>
                    <a:pt x="286798" y="135892"/>
                    <a:pt x="264128" y="103030"/>
                  </a:cubicBezTo>
                  <a:cubicBezTo>
                    <a:pt x="234601" y="59977"/>
                    <a:pt x="121253" y="72169"/>
                    <a:pt x="9525" y="116556"/>
                  </a:cubicBezTo>
                  <a:lnTo>
                    <a:pt x="0" y="88933"/>
                  </a:lnTo>
                  <a:cubicBezTo>
                    <a:pt x="0" y="88933"/>
                    <a:pt x="242411" y="-63467"/>
                    <a:pt x="361950" y="30736"/>
                  </a:cubicBezTo>
                  <a:lnTo>
                    <a:pt x="501396" y="140273"/>
                  </a:lnTo>
                  <a:lnTo>
                    <a:pt x="417100" y="247525"/>
                  </a:lnTo>
                </a:path>
              </a:pathLst>
            </a:custGeom>
            <a:noFill/>
            <a:ln w="19050" cap="flat">
              <a:solidFill>
                <a:srgbClr val="F1F2F2"/>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9D11D807-BEDF-49E9-9450-2F9E72B2292B}"/>
                </a:ext>
              </a:extLst>
            </p:cNvPr>
            <p:cNvSpPr/>
            <p:nvPr/>
          </p:nvSpPr>
          <p:spPr>
            <a:xfrm>
              <a:off x="9478125" y="3155727"/>
              <a:ext cx="100965" cy="79629"/>
            </a:xfrm>
            <a:custGeom>
              <a:avLst/>
              <a:gdLst>
                <a:gd name="connsiteX0" fmla="*/ 0 w 100965"/>
                <a:gd name="connsiteY0" fmla="*/ 0 h 79629"/>
                <a:gd name="connsiteX1" fmla="*/ 100965 w 100965"/>
                <a:gd name="connsiteY1" fmla="*/ 79629 h 79629"/>
              </a:gdLst>
              <a:ahLst/>
              <a:cxnLst>
                <a:cxn ang="0">
                  <a:pos x="connsiteX0" y="connsiteY0"/>
                </a:cxn>
                <a:cxn ang="0">
                  <a:pos x="connsiteX1" y="connsiteY1"/>
                </a:cxn>
              </a:cxnLst>
              <a:rect l="l" t="t" r="r" b="b"/>
              <a:pathLst>
                <a:path w="100965" h="79629">
                  <a:moveTo>
                    <a:pt x="0" y="0"/>
                  </a:moveTo>
                  <a:lnTo>
                    <a:pt x="100965" y="79629"/>
                  </a:lnTo>
                </a:path>
              </a:pathLst>
            </a:custGeom>
            <a:ln w="19050" cap="flat">
              <a:solidFill>
                <a:srgbClr val="F1F2F2"/>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321618A6-2873-4126-A118-C2BAC53C12FD}"/>
                </a:ext>
              </a:extLst>
            </p:cNvPr>
            <p:cNvSpPr/>
            <p:nvPr/>
          </p:nvSpPr>
          <p:spPr>
            <a:xfrm>
              <a:off x="9006542" y="3628453"/>
              <a:ext cx="179070" cy="228314"/>
            </a:xfrm>
            <a:custGeom>
              <a:avLst/>
              <a:gdLst>
                <a:gd name="connsiteX0" fmla="*/ 179070 w 179070"/>
                <a:gd name="connsiteY0" fmla="*/ 0 h 228314"/>
                <a:gd name="connsiteX1" fmla="*/ 0 w 179070"/>
                <a:gd name="connsiteY1" fmla="*/ 228314 h 228314"/>
              </a:gdLst>
              <a:ahLst/>
              <a:cxnLst>
                <a:cxn ang="0">
                  <a:pos x="connsiteX0" y="connsiteY0"/>
                </a:cxn>
                <a:cxn ang="0">
                  <a:pos x="connsiteX1" y="connsiteY1"/>
                </a:cxn>
              </a:cxnLst>
              <a:rect l="l" t="t" r="r" b="b"/>
              <a:pathLst>
                <a:path w="179070" h="228314">
                  <a:moveTo>
                    <a:pt x="179070" y="0"/>
                  </a:moveTo>
                  <a:lnTo>
                    <a:pt x="0" y="228314"/>
                  </a:lnTo>
                </a:path>
              </a:pathLst>
            </a:custGeom>
            <a:ln w="19050" cap="flat">
              <a:solidFill>
                <a:srgbClr val="F1F2F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98977418-2B13-4D6F-9A9E-00B5ADCBC418}"/>
                </a:ext>
              </a:extLst>
            </p:cNvPr>
            <p:cNvSpPr/>
            <p:nvPr/>
          </p:nvSpPr>
          <p:spPr>
            <a:xfrm>
              <a:off x="9206948" y="3530060"/>
              <a:ext cx="55911" cy="71247"/>
            </a:xfrm>
            <a:custGeom>
              <a:avLst/>
              <a:gdLst>
                <a:gd name="connsiteX0" fmla="*/ 55912 w 55911"/>
                <a:gd name="connsiteY0" fmla="*/ 0 h 71247"/>
                <a:gd name="connsiteX1" fmla="*/ 0 w 55911"/>
                <a:gd name="connsiteY1" fmla="*/ 71247 h 71247"/>
              </a:gdLst>
              <a:ahLst/>
              <a:cxnLst>
                <a:cxn ang="0">
                  <a:pos x="connsiteX0" y="connsiteY0"/>
                </a:cxn>
                <a:cxn ang="0">
                  <a:pos x="connsiteX1" y="connsiteY1"/>
                </a:cxn>
              </a:cxnLst>
              <a:rect l="l" t="t" r="r" b="b"/>
              <a:pathLst>
                <a:path w="55911" h="71247">
                  <a:moveTo>
                    <a:pt x="55912" y="0"/>
                  </a:moveTo>
                  <a:lnTo>
                    <a:pt x="0" y="71247"/>
                  </a:lnTo>
                </a:path>
              </a:pathLst>
            </a:custGeom>
            <a:ln w="19050" cap="flat">
              <a:solidFill>
                <a:srgbClr val="F1F2F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CD114E9B-F2FC-46AE-8C93-41B8F8915FE9}"/>
                </a:ext>
              </a:extLst>
            </p:cNvPr>
            <p:cNvSpPr/>
            <p:nvPr/>
          </p:nvSpPr>
          <p:spPr>
            <a:xfrm>
              <a:off x="9291340" y="3412045"/>
              <a:ext cx="64103" cy="81724"/>
            </a:xfrm>
            <a:custGeom>
              <a:avLst/>
              <a:gdLst>
                <a:gd name="connsiteX0" fmla="*/ 64103 w 64103"/>
                <a:gd name="connsiteY0" fmla="*/ 0 h 81724"/>
                <a:gd name="connsiteX1" fmla="*/ 0 w 64103"/>
                <a:gd name="connsiteY1" fmla="*/ 81725 h 81724"/>
              </a:gdLst>
              <a:ahLst/>
              <a:cxnLst>
                <a:cxn ang="0">
                  <a:pos x="connsiteX0" y="connsiteY0"/>
                </a:cxn>
                <a:cxn ang="0">
                  <a:pos x="connsiteX1" y="connsiteY1"/>
                </a:cxn>
              </a:cxnLst>
              <a:rect l="l" t="t" r="r" b="b"/>
              <a:pathLst>
                <a:path w="64103" h="81724">
                  <a:moveTo>
                    <a:pt x="64103" y="0"/>
                  </a:moveTo>
                  <a:lnTo>
                    <a:pt x="0" y="81725"/>
                  </a:lnTo>
                </a:path>
              </a:pathLst>
            </a:custGeom>
            <a:ln w="19050" cap="flat">
              <a:solidFill>
                <a:srgbClr val="F1F2F2"/>
              </a:solidFill>
              <a:prstDash val="solid"/>
              <a:round/>
            </a:ln>
          </p:spPr>
          <p:txBody>
            <a:bodyPr rtlCol="0" anchor="ctr"/>
            <a:lstStyle/>
            <a:p>
              <a:endParaRPr lang="en-US" dirty="0"/>
            </a:p>
          </p:txBody>
        </p:sp>
      </p:grpSp>
      <p:grpSp>
        <p:nvGrpSpPr>
          <p:cNvPr id="60" name="Graphic 4863">
            <a:extLst>
              <a:ext uri="{FF2B5EF4-FFF2-40B4-BE49-F238E27FC236}">
                <a16:creationId xmlns:a16="http://schemas.microsoft.com/office/drawing/2014/main" id="{1CB4EAD5-443F-437D-BEBD-5EE1D9BA6CE3}"/>
              </a:ext>
            </a:extLst>
          </p:cNvPr>
          <p:cNvGrpSpPr/>
          <p:nvPr/>
        </p:nvGrpSpPr>
        <p:grpSpPr>
          <a:xfrm>
            <a:off x="6409585" y="1981490"/>
            <a:ext cx="936879" cy="936879"/>
            <a:chOff x="1200076" y="2476500"/>
            <a:chExt cx="1905000" cy="1905000"/>
          </a:xfrm>
        </p:grpSpPr>
        <p:sp>
          <p:nvSpPr>
            <p:cNvPr id="61" name="Freeform: Shape 60">
              <a:extLst>
                <a:ext uri="{FF2B5EF4-FFF2-40B4-BE49-F238E27FC236}">
                  <a16:creationId xmlns:a16="http://schemas.microsoft.com/office/drawing/2014/main" id="{0A034536-DDD9-484A-A77B-7B0972374E7F}"/>
                </a:ext>
              </a:extLst>
            </p:cNvPr>
            <p:cNvSpPr/>
            <p:nvPr/>
          </p:nvSpPr>
          <p:spPr>
            <a:xfrm>
              <a:off x="1712902" y="3517487"/>
              <a:ext cx="249078" cy="9525"/>
            </a:xfrm>
            <a:custGeom>
              <a:avLst/>
              <a:gdLst>
                <a:gd name="connsiteX0" fmla="*/ 0 w 249078"/>
                <a:gd name="connsiteY0" fmla="*/ 0 h 9525"/>
                <a:gd name="connsiteX1" fmla="*/ 249079 w 249078"/>
                <a:gd name="connsiteY1" fmla="*/ 0 h 9525"/>
              </a:gdLst>
              <a:ahLst/>
              <a:cxnLst>
                <a:cxn ang="0">
                  <a:pos x="connsiteX0" y="connsiteY0"/>
                </a:cxn>
                <a:cxn ang="0">
                  <a:pos x="connsiteX1" y="connsiteY1"/>
                </a:cxn>
              </a:cxnLst>
              <a:rect l="l" t="t" r="r" b="b"/>
              <a:pathLst>
                <a:path w="249078" h="9525">
                  <a:moveTo>
                    <a:pt x="0" y="0"/>
                  </a:moveTo>
                  <a:lnTo>
                    <a:pt x="249079" y="0"/>
                  </a:lnTo>
                </a:path>
              </a:pathLst>
            </a:custGeom>
            <a:ln w="19050" cap="flat">
              <a:solidFill>
                <a:srgbClr val="527FFF"/>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9C3196D1-6095-4136-93AA-40FA3D1C0898}"/>
                </a:ext>
              </a:extLst>
            </p:cNvPr>
            <p:cNvSpPr/>
            <p:nvPr/>
          </p:nvSpPr>
          <p:spPr>
            <a:xfrm>
              <a:off x="1500435" y="2847299"/>
              <a:ext cx="1303936" cy="829350"/>
            </a:xfrm>
            <a:custGeom>
              <a:avLst/>
              <a:gdLst>
                <a:gd name="connsiteX0" fmla="*/ 489168 w 1303936"/>
                <a:gd name="connsiteY0" fmla="*/ 829350 h 829350"/>
                <a:gd name="connsiteX1" fmla="*/ 189987 w 1303936"/>
                <a:gd name="connsiteY1" fmla="*/ 829350 h 829350"/>
                <a:gd name="connsiteX2" fmla="*/ 119598 w 1303936"/>
                <a:gd name="connsiteY2" fmla="*/ 809252 h 829350"/>
                <a:gd name="connsiteX3" fmla="*/ 59 w 1303936"/>
                <a:gd name="connsiteY3" fmla="*/ 593702 h 829350"/>
                <a:gd name="connsiteX4" fmla="*/ 179129 w 1303936"/>
                <a:gd name="connsiteY4" fmla="*/ 367102 h 829350"/>
                <a:gd name="connsiteX5" fmla="*/ 179129 w 1303936"/>
                <a:gd name="connsiteY5" fmla="*/ 367102 h 829350"/>
                <a:gd name="connsiteX6" fmla="*/ 176652 w 1303936"/>
                <a:gd name="connsiteY6" fmla="*/ 326716 h 829350"/>
                <a:gd name="connsiteX7" fmla="*/ 372582 w 1303936"/>
                <a:gd name="connsiteY7" fmla="*/ 28107 h 829350"/>
                <a:gd name="connsiteX8" fmla="*/ 744533 w 1303936"/>
                <a:gd name="connsiteY8" fmla="*/ 100688 h 829350"/>
                <a:gd name="connsiteX9" fmla="*/ 836068 w 1303936"/>
                <a:gd name="connsiteY9" fmla="*/ 247658 h 829350"/>
                <a:gd name="connsiteX10" fmla="*/ 945606 w 1303936"/>
                <a:gd name="connsiteY10" fmla="*/ 191461 h 829350"/>
                <a:gd name="connsiteX11" fmla="*/ 1092577 w 1303936"/>
                <a:gd name="connsiteY11" fmla="*/ 360434 h 829350"/>
                <a:gd name="connsiteX12" fmla="*/ 1092005 w 1303936"/>
                <a:gd name="connsiteY12" fmla="*/ 363101 h 829350"/>
                <a:gd name="connsiteX13" fmla="*/ 1303936 w 1303936"/>
                <a:gd name="connsiteY13" fmla="*/ 595607 h 829350"/>
                <a:gd name="connsiteX14" fmla="*/ 1156108 w 1303936"/>
                <a:gd name="connsiteY14" fmla="*/ 812491 h 8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3936" h="829350">
                  <a:moveTo>
                    <a:pt x="489168" y="829350"/>
                  </a:moveTo>
                  <a:lnTo>
                    <a:pt x="189987" y="829350"/>
                  </a:lnTo>
                  <a:cubicBezTo>
                    <a:pt x="165122" y="829253"/>
                    <a:pt x="140766" y="822299"/>
                    <a:pt x="119598" y="809252"/>
                  </a:cubicBezTo>
                  <a:cubicBezTo>
                    <a:pt x="43802" y="764210"/>
                    <a:pt x="-1873" y="681849"/>
                    <a:pt x="59" y="593702"/>
                  </a:cubicBezTo>
                  <a:cubicBezTo>
                    <a:pt x="59" y="450827"/>
                    <a:pt x="95309" y="388343"/>
                    <a:pt x="179129" y="367102"/>
                  </a:cubicBezTo>
                  <a:lnTo>
                    <a:pt x="179129" y="367102"/>
                  </a:lnTo>
                  <a:cubicBezTo>
                    <a:pt x="177480" y="353703"/>
                    <a:pt x="176653" y="340216"/>
                    <a:pt x="176652" y="326716"/>
                  </a:cubicBezTo>
                  <a:cubicBezTo>
                    <a:pt x="176652" y="210225"/>
                    <a:pt x="257043" y="76018"/>
                    <a:pt x="372582" y="28107"/>
                  </a:cubicBezTo>
                  <a:cubicBezTo>
                    <a:pt x="520314" y="-33520"/>
                    <a:pt x="655665" y="13153"/>
                    <a:pt x="744533" y="100688"/>
                  </a:cubicBezTo>
                  <a:cubicBezTo>
                    <a:pt x="785596" y="142260"/>
                    <a:pt x="816868" y="192470"/>
                    <a:pt x="836068" y="247658"/>
                  </a:cubicBezTo>
                  <a:cubicBezTo>
                    <a:pt x="861641" y="212659"/>
                    <a:pt x="902261" y="191819"/>
                    <a:pt x="945606" y="191461"/>
                  </a:cubicBezTo>
                  <a:cubicBezTo>
                    <a:pt x="1014852" y="191461"/>
                    <a:pt x="1084671" y="246325"/>
                    <a:pt x="1092577" y="360434"/>
                  </a:cubicBezTo>
                  <a:lnTo>
                    <a:pt x="1092005" y="363101"/>
                  </a:lnTo>
                  <a:cubicBezTo>
                    <a:pt x="1168872" y="375960"/>
                    <a:pt x="1303936" y="429014"/>
                    <a:pt x="1303936" y="595607"/>
                  </a:cubicBezTo>
                  <a:cubicBezTo>
                    <a:pt x="1303936" y="729433"/>
                    <a:pt x="1219735" y="787631"/>
                    <a:pt x="1156108" y="812491"/>
                  </a:cubicBezTo>
                </a:path>
              </a:pathLst>
            </a:custGeom>
            <a:noFill/>
            <a:ln w="19050" cap="flat">
              <a:solidFill>
                <a:srgbClr val="FFFFFF"/>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F69E5BDF-2DD4-448F-A04A-74F0ACDEA502}"/>
                </a:ext>
              </a:extLst>
            </p:cNvPr>
            <p:cNvSpPr/>
            <p:nvPr/>
          </p:nvSpPr>
          <p:spPr>
            <a:xfrm>
              <a:off x="2082662" y="3304698"/>
              <a:ext cx="528828" cy="528828"/>
            </a:xfrm>
            <a:custGeom>
              <a:avLst/>
              <a:gdLst>
                <a:gd name="connsiteX0" fmla="*/ 528828 w 528828"/>
                <a:gd name="connsiteY0" fmla="*/ 264414 h 528828"/>
                <a:gd name="connsiteX1" fmla="*/ 264414 w 528828"/>
                <a:gd name="connsiteY1" fmla="*/ 528828 h 528828"/>
                <a:gd name="connsiteX2" fmla="*/ 0 w 528828"/>
                <a:gd name="connsiteY2" fmla="*/ 264414 h 528828"/>
                <a:gd name="connsiteX3" fmla="*/ 264414 w 528828"/>
                <a:gd name="connsiteY3" fmla="*/ 0 h 528828"/>
                <a:gd name="connsiteX4" fmla="*/ 528828 w 528828"/>
                <a:gd name="connsiteY4" fmla="*/ 264414 h 52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28" h="528828">
                  <a:moveTo>
                    <a:pt x="528828" y="264414"/>
                  </a:moveTo>
                  <a:cubicBezTo>
                    <a:pt x="528828" y="410446"/>
                    <a:pt x="410446" y="528828"/>
                    <a:pt x="264414" y="528828"/>
                  </a:cubicBezTo>
                  <a:cubicBezTo>
                    <a:pt x="118382" y="528828"/>
                    <a:pt x="0" y="410446"/>
                    <a:pt x="0" y="264414"/>
                  </a:cubicBezTo>
                  <a:cubicBezTo>
                    <a:pt x="0" y="118382"/>
                    <a:pt x="118382" y="0"/>
                    <a:pt x="264414" y="0"/>
                  </a:cubicBezTo>
                  <a:cubicBezTo>
                    <a:pt x="410446" y="0"/>
                    <a:pt x="528828" y="118382"/>
                    <a:pt x="528828" y="264414"/>
                  </a:cubicBezTo>
                  <a:close/>
                </a:path>
              </a:pathLst>
            </a:custGeom>
            <a:noFill/>
            <a:ln w="19050" cap="flat">
              <a:solidFill>
                <a:srgbClr val="FFF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B4A546B5-E1B5-442D-8427-DBAA605E9426}"/>
                </a:ext>
              </a:extLst>
            </p:cNvPr>
            <p:cNvSpPr/>
            <p:nvPr/>
          </p:nvSpPr>
          <p:spPr>
            <a:xfrm>
              <a:off x="2489189" y="3694461"/>
              <a:ext cx="313327" cy="316651"/>
            </a:xfrm>
            <a:custGeom>
              <a:avLst/>
              <a:gdLst>
                <a:gd name="connsiteX0" fmla="*/ 94393 w 313327"/>
                <a:gd name="connsiteY0" fmla="*/ 0 h 316651"/>
                <a:gd name="connsiteX1" fmla="*/ 294418 w 313327"/>
                <a:gd name="connsiteY1" fmla="*/ 201073 h 316651"/>
                <a:gd name="connsiteX2" fmla="*/ 292989 w 313327"/>
                <a:gd name="connsiteY2" fmla="*/ 296323 h 316651"/>
                <a:gd name="connsiteX3" fmla="*/ 292989 w 313327"/>
                <a:gd name="connsiteY3" fmla="*/ 296323 h 316651"/>
                <a:gd name="connsiteX4" fmla="*/ 197739 w 313327"/>
                <a:gd name="connsiteY4" fmla="*/ 297656 h 316651"/>
                <a:gd name="connsiteX5" fmla="*/ 0 w 313327"/>
                <a:gd name="connsiteY5" fmla="*/ 100298 h 31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327" h="316651">
                  <a:moveTo>
                    <a:pt x="94393" y="0"/>
                  </a:moveTo>
                  <a:lnTo>
                    <a:pt x="294418" y="201073"/>
                  </a:lnTo>
                  <a:cubicBezTo>
                    <a:pt x="320178" y="227828"/>
                    <a:pt x="319540" y="270352"/>
                    <a:pt x="292989" y="296323"/>
                  </a:cubicBezTo>
                  <a:lnTo>
                    <a:pt x="292989" y="296323"/>
                  </a:lnTo>
                  <a:cubicBezTo>
                    <a:pt x="267014" y="322899"/>
                    <a:pt x="224448" y="323494"/>
                    <a:pt x="197739" y="297656"/>
                  </a:cubicBezTo>
                  <a:lnTo>
                    <a:pt x="0" y="100298"/>
                  </a:lnTo>
                </a:path>
              </a:pathLst>
            </a:custGeom>
            <a:noFill/>
            <a:ln w="19050" cap="flat">
              <a:solidFill>
                <a:srgbClr val="FFFFFF"/>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28B11573-A385-4430-BE75-1B50E2858337}"/>
                </a:ext>
              </a:extLst>
            </p:cNvPr>
            <p:cNvSpPr/>
            <p:nvPr/>
          </p:nvSpPr>
          <p:spPr>
            <a:xfrm>
              <a:off x="1642131" y="3411474"/>
              <a:ext cx="245078" cy="9525"/>
            </a:xfrm>
            <a:custGeom>
              <a:avLst/>
              <a:gdLst>
                <a:gd name="connsiteX0" fmla="*/ 0 w 245078"/>
                <a:gd name="connsiteY0" fmla="*/ 0 h 9525"/>
                <a:gd name="connsiteX1" fmla="*/ 245078 w 245078"/>
                <a:gd name="connsiteY1" fmla="*/ 0 h 9525"/>
              </a:gdLst>
              <a:ahLst/>
              <a:cxnLst>
                <a:cxn ang="0">
                  <a:pos x="connsiteX0" y="connsiteY0"/>
                </a:cxn>
                <a:cxn ang="0">
                  <a:pos x="connsiteX1" y="connsiteY1"/>
                </a:cxn>
              </a:cxnLst>
              <a:rect l="l" t="t" r="r" b="b"/>
              <a:pathLst>
                <a:path w="245078" h="9525">
                  <a:moveTo>
                    <a:pt x="0" y="0"/>
                  </a:moveTo>
                  <a:lnTo>
                    <a:pt x="245078" y="0"/>
                  </a:lnTo>
                </a:path>
              </a:pathLst>
            </a:custGeom>
            <a:ln w="19050" cap="flat">
              <a:solidFill>
                <a:srgbClr val="527FFF"/>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8E0D71FC-1A21-4C9A-8A29-ACD1135BBF1C}"/>
                </a:ext>
              </a:extLst>
            </p:cNvPr>
            <p:cNvSpPr/>
            <p:nvPr/>
          </p:nvSpPr>
          <p:spPr>
            <a:xfrm>
              <a:off x="1941787" y="3411474"/>
              <a:ext cx="89915" cy="9525"/>
            </a:xfrm>
            <a:custGeom>
              <a:avLst/>
              <a:gdLst>
                <a:gd name="connsiteX0" fmla="*/ 0 w 89915"/>
                <a:gd name="connsiteY0" fmla="*/ 0 h 9525"/>
                <a:gd name="connsiteX1" fmla="*/ 89916 w 89915"/>
                <a:gd name="connsiteY1" fmla="*/ 0 h 9525"/>
              </a:gdLst>
              <a:ahLst/>
              <a:cxnLst>
                <a:cxn ang="0">
                  <a:pos x="connsiteX0" y="connsiteY0"/>
                </a:cxn>
                <a:cxn ang="0">
                  <a:pos x="connsiteX1" y="connsiteY1"/>
                </a:cxn>
              </a:cxnLst>
              <a:rect l="l" t="t" r="r" b="b"/>
              <a:pathLst>
                <a:path w="89915" h="9525">
                  <a:moveTo>
                    <a:pt x="0" y="0"/>
                  </a:moveTo>
                  <a:lnTo>
                    <a:pt x="89916" y="0"/>
                  </a:lnTo>
                </a:path>
              </a:pathLst>
            </a:custGeom>
            <a:ln w="19050" cap="flat">
              <a:solidFill>
                <a:srgbClr val="527FFF"/>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7D25692C-F4F4-4C76-B18F-8C7C42703C5C}"/>
                </a:ext>
              </a:extLst>
            </p:cNvPr>
            <p:cNvSpPr/>
            <p:nvPr/>
          </p:nvSpPr>
          <p:spPr>
            <a:xfrm>
              <a:off x="1800817" y="3305651"/>
              <a:ext cx="320706" cy="9525"/>
            </a:xfrm>
            <a:custGeom>
              <a:avLst/>
              <a:gdLst>
                <a:gd name="connsiteX0" fmla="*/ 0 w 320706"/>
                <a:gd name="connsiteY0" fmla="*/ 0 h 9525"/>
                <a:gd name="connsiteX1" fmla="*/ 320707 w 320706"/>
                <a:gd name="connsiteY1" fmla="*/ 0 h 9525"/>
              </a:gdLst>
              <a:ahLst/>
              <a:cxnLst>
                <a:cxn ang="0">
                  <a:pos x="connsiteX0" y="connsiteY0"/>
                </a:cxn>
                <a:cxn ang="0">
                  <a:pos x="connsiteX1" y="connsiteY1"/>
                </a:cxn>
              </a:cxnLst>
              <a:rect l="l" t="t" r="r" b="b"/>
              <a:pathLst>
                <a:path w="320706" h="9525">
                  <a:moveTo>
                    <a:pt x="0" y="0"/>
                  </a:moveTo>
                  <a:lnTo>
                    <a:pt x="320707" y="0"/>
                  </a:lnTo>
                </a:path>
              </a:pathLst>
            </a:custGeom>
            <a:ln w="19050" cap="flat">
              <a:solidFill>
                <a:srgbClr val="527FFF"/>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D2770208-A9E4-4A21-A635-BDD433986C51}"/>
                </a:ext>
              </a:extLst>
            </p:cNvPr>
            <p:cNvSpPr/>
            <p:nvPr/>
          </p:nvSpPr>
          <p:spPr>
            <a:xfrm>
              <a:off x="2136955" y="3408616"/>
              <a:ext cx="393668" cy="300323"/>
            </a:xfrm>
            <a:custGeom>
              <a:avLst/>
              <a:gdLst>
                <a:gd name="connsiteX0" fmla="*/ 0 w 393668"/>
                <a:gd name="connsiteY0" fmla="*/ 179832 h 300323"/>
                <a:gd name="connsiteX1" fmla="*/ 65437 w 393668"/>
                <a:gd name="connsiteY1" fmla="*/ 179832 h 300323"/>
                <a:gd name="connsiteX2" fmla="*/ 113252 w 393668"/>
                <a:gd name="connsiteY2" fmla="*/ 68390 h 300323"/>
                <a:gd name="connsiteX3" fmla="*/ 192977 w 393668"/>
                <a:gd name="connsiteY3" fmla="*/ 300323 h 300323"/>
                <a:gd name="connsiteX4" fmla="*/ 271177 w 393668"/>
                <a:gd name="connsiteY4" fmla="*/ 0 h 300323"/>
                <a:gd name="connsiteX5" fmla="*/ 327184 w 393668"/>
                <a:gd name="connsiteY5" fmla="*/ 179832 h 300323"/>
                <a:gd name="connsiteX6" fmla="*/ 393668 w 393668"/>
                <a:gd name="connsiteY6" fmla="*/ 179832 h 30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8" h="300323">
                  <a:moveTo>
                    <a:pt x="0" y="179832"/>
                  </a:moveTo>
                  <a:lnTo>
                    <a:pt x="65437" y="179832"/>
                  </a:lnTo>
                  <a:lnTo>
                    <a:pt x="113252" y="68390"/>
                  </a:lnTo>
                  <a:lnTo>
                    <a:pt x="192977" y="300323"/>
                  </a:lnTo>
                  <a:lnTo>
                    <a:pt x="271177" y="0"/>
                  </a:lnTo>
                  <a:lnTo>
                    <a:pt x="327184" y="179832"/>
                  </a:lnTo>
                  <a:lnTo>
                    <a:pt x="393668" y="179832"/>
                  </a:lnTo>
                </a:path>
              </a:pathLst>
            </a:custGeom>
            <a:noFill/>
            <a:ln w="19050" cap="flat">
              <a:solidFill>
                <a:srgbClr val="527FFF"/>
              </a:solidFill>
              <a:prstDash val="solid"/>
              <a:round/>
            </a:ln>
          </p:spPr>
          <p:txBody>
            <a:bodyPr rtlCol="0" anchor="ctr"/>
            <a:lstStyle/>
            <a:p>
              <a:endParaRPr lang="en-US" dirty="0"/>
            </a:p>
          </p:txBody>
        </p:sp>
      </p:grpSp>
    </p:spTree>
    <p:extLst>
      <p:ext uri="{BB962C8B-B14F-4D97-AF65-F5344CB8AC3E}">
        <p14:creationId xmlns:p14="http://schemas.microsoft.com/office/powerpoint/2010/main" val="163237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E0CC-4A77-A14A-A0E1-116C9CD79AF3}"/>
              </a:ext>
            </a:extLst>
          </p:cNvPr>
          <p:cNvSpPr>
            <a:spLocks noGrp="1"/>
          </p:cNvSpPr>
          <p:nvPr>
            <p:ph type="title"/>
          </p:nvPr>
        </p:nvSpPr>
        <p:spPr>
          <a:xfrm>
            <a:off x="457201" y="1016752"/>
            <a:ext cx="2562625" cy="686436"/>
          </a:xfrm>
        </p:spPr>
        <p:txBody>
          <a:bodyPr/>
          <a:lstStyle/>
          <a:p>
            <a:r>
              <a:rPr lang="en-US" sz="3200" b="1" dirty="0">
                <a:solidFill>
                  <a:schemeClr val="accent1"/>
                </a:solidFill>
              </a:rPr>
              <a:t>Amazon SageMaker</a:t>
            </a:r>
          </a:p>
        </p:txBody>
      </p:sp>
      <p:sp>
        <p:nvSpPr>
          <p:cNvPr id="3" name="Text Placeholder 2">
            <a:extLst>
              <a:ext uri="{FF2B5EF4-FFF2-40B4-BE49-F238E27FC236}">
                <a16:creationId xmlns:a16="http://schemas.microsoft.com/office/drawing/2014/main" id="{36B554E4-DA42-4D42-94CC-20363381D278}"/>
              </a:ext>
            </a:extLst>
          </p:cNvPr>
          <p:cNvSpPr>
            <a:spLocks noGrp="1"/>
          </p:cNvSpPr>
          <p:nvPr>
            <p:ph type="body" sz="quarter" idx="4294967295"/>
          </p:nvPr>
        </p:nvSpPr>
        <p:spPr>
          <a:xfrm>
            <a:off x="457200" y="1999117"/>
            <a:ext cx="2876550" cy="1762125"/>
          </a:xfrm>
        </p:spPr>
        <p:txBody>
          <a:bodyPr/>
          <a:lstStyle/>
          <a:p>
            <a:r>
              <a:rPr lang="en-US" dirty="0"/>
              <a:t>is devops ready</a:t>
            </a:r>
          </a:p>
        </p:txBody>
      </p:sp>
      <p:sp>
        <p:nvSpPr>
          <p:cNvPr id="20" name="Graphic 6499">
            <a:extLst>
              <a:ext uri="{FF2B5EF4-FFF2-40B4-BE49-F238E27FC236}">
                <a16:creationId xmlns:a16="http://schemas.microsoft.com/office/drawing/2014/main" id="{4A08DEB9-DB81-40D4-8820-964E1C1050A0}"/>
              </a:ext>
            </a:extLst>
          </p:cNvPr>
          <p:cNvSpPr/>
          <p:nvPr/>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21" name="Oval 20">
            <a:extLst>
              <a:ext uri="{FF2B5EF4-FFF2-40B4-BE49-F238E27FC236}">
                <a16:creationId xmlns:a16="http://schemas.microsoft.com/office/drawing/2014/main" id="{24936B48-AD4E-4217-BB98-8565040E3317}"/>
              </a:ext>
            </a:extLst>
          </p:cNvPr>
          <p:cNvSpPr/>
          <p:nvPr/>
        </p:nvSpPr>
        <p:spPr>
          <a:xfrm>
            <a:off x="3458729" y="3858977"/>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2" name="Oval 21">
            <a:extLst>
              <a:ext uri="{FF2B5EF4-FFF2-40B4-BE49-F238E27FC236}">
                <a16:creationId xmlns:a16="http://schemas.microsoft.com/office/drawing/2014/main" id="{456D07AA-333C-4A73-9E04-39A2731D442F}"/>
              </a:ext>
            </a:extLst>
          </p:cNvPr>
          <p:cNvSpPr/>
          <p:nvPr/>
        </p:nvSpPr>
        <p:spPr>
          <a:xfrm>
            <a:off x="3829640" y="3061151"/>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 name="Oval 22">
            <a:extLst>
              <a:ext uri="{FF2B5EF4-FFF2-40B4-BE49-F238E27FC236}">
                <a16:creationId xmlns:a16="http://schemas.microsoft.com/office/drawing/2014/main" id="{60DA1F96-290F-4DB6-8E3E-302E48F5AB2D}"/>
              </a:ext>
            </a:extLst>
          </p:cNvPr>
          <p:cNvSpPr/>
          <p:nvPr/>
        </p:nvSpPr>
        <p:spPr>
          <a:xfrm>
            <a:off x="3906416" y="2263322"/>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4" name="Oval 23">
            <a:extLst>
              <a:ext uri="{FF2B5EF4-FFF2-40B4-BE49-F238E27FC236}">
                <a16:creationId xmlns:a16="http://schemas.microsoft.com/office/drawing/2014/main" id="{3639FD7E-3681-4AC0-B668-AA26557F1302}"/>
              </a:ext>
            </a:extLst>
          </p:cNvPr>
          <p:cNvSpPr/>
          <p:nvPr/>
        </p:nvSpPr>
        <p:spPr>
          <a:xfrm>
            <a:off x="3829640"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4EB0139B-2DC5-41E6-94C0-407ACC8CFFB3}"/>
              </a:ext>
            </a:extLst>
          </p:cNvPr>
          <p:cNvSpPr/>
          <p:nvPr/>
        </p:nvSpPr>
        <p:spPr>
          <a:xfrm>
            <a:off x="3458729" y="667667"/>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Text Placeholder 16">
            <a:extLst>
              <a:ext uri="{FF2B5EF4-FFF2-40B4-BE49-F238E27FC236}">
                <a16:creationId xmlns:a16="http://schemas.microsoft.com/office/drawing/2014/main" id="{7C613A50-64D3-46E4-A905-3D09FB8EAA17}"/>
              </a:ext>
            </a:extLst>
          </p:cNvPr>
          <p:cNvSpPr txBox="1">
            <a:spLocks/>
          </p:cNvSpPr>
          <p:nvPr/>
        </p:nvSpPr>
        <p:spPr>
          <a:xfrm>
            <a:off x="4090546" y="938215"/>
            <a:ext cx="3724116"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Security features to help you meet strict security requirements of ML workloads</a:t>
            </a:r>
          </a:p>
          <a:p>
            <a:endParaRPr lang="en-US" sz="1000" dirty="0"/>
          </a:p>
        </p:txBody>
      </p:sp>
      <p:sp>
        <p:nvSpPr>
          <p:cNvPr id="27" name="Text Placeholder 14">
            <a:extLst>
              <a:ext uri="{FF2B5EF4-FFF2-40B4-BE49-F238E27FC236}">
                <a16:creationId xmlns:a16="http://schemas.microsoft.com/office/drawing/2014/main" id="{11DCA696-15FB-45F7-8510-BF027BC9F0EE}"/>
              </a:ext>
            </a:extLst>
          </p:cNvPr>
          <p:cNvSpPr txBox="1">
            <a:spLocks/>
          </p:cNvSpPr>
          <p:nvPr/>
        </p:nvSpPr>
        <p:spPr>
          <a:xfrm>
            <a:off x="4090547" y="667667"/>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Security</a:t>
            </a:r>
          </a:p>
        </p:txBody>
      </p:sp>
      <p:sp>
        <p:nvSpPr>
          <p:cNvPr id="28" name="Text Placeholder 16">
            <a:extLst>
              <a:ext uri="{FF2B5EF4-FFF2-40B4-BE49-F238E27FC236}">
                <a16:creationId xmlns:a16="http://schemas.microsoft.com/office/drawing/2014/main" id="{F9C81A63-8AB7-45D1-9C34-1BE80C06A9D4}"/>
              </a:ext>
            </a:extLst>
          </p:cNvPr>
          <p:cNvSpPr txBox="1">
            <a:spLocks/>
          </p:cNvSpPr>
          <p:nvPr/>
        </p:nvSpPr>
        <p:spPr>
          <a:xfrm>
            <a:off x="4446496" y="1736043"/>
            <a:ext cx="424030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PCI, HIPAA, SOC 1/2/3, FedRAMP, and ISO 9001/27001/27017/27018</a:t>
            </a:r>
          </a:p>
        </p:txBody>
      </p:sp>
      <p:sp>
        <p:nvSpPr>
          <p:cNvPr id="29" name="Text Placeholder 14">
            <a:extLst>
              <a:ext uri="{FF2B5EF4-FFF2-40B4-BE49-F238E27FC236}">
                <a16:creationId xmlns:a16="http://schemas.microsoft.com/office/drawing/2014/main" id="{8B2B8EFC-58E9-4C48-8D5C-09148685B5E6}"/>
              </a:ext>
            </a:extLst>
          </p:cNvPr>
          <p:cNvSpPr txBox="1">
            <a:spLocks/>
          </p:cNvSpPr>
          <p:nvPr/>
        </p:nvSpPr>
        <p:spPr>
          <a:xfrm>
            <a:off x="4446497" y="1465493"/>
            <a:ext cx="424030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Compliance</a:t>
            </a:r>
          </a:p>
        </p:txBody>
      </p:sp>
      <p:sp>
        <p:nvSpPr>
          <p:cNvPr id="30" name="Text Placeholder 16">
            <a:extLst>
              <a:ext uri="{FF2B5EF4-FFF2-40B4-BE49-F238E27FC236}">
                <a16:creationId xmlns:a16="http://schemas.microsoft.com/office/drawing/2014/main" id="{5142ECB2-FA92-4175-B270-C384A43D2BCD}"/>
              </a:ext>
            </a:extLst>
          </p:cNvPr>
          <p:cNvSpPr txBox="1">
            <a:spLocks/>
          </p:cNvSpPr>
          <p:nvPr/>
        </p:nvSpPr>
        <p:spPr>
          <a:xfrm>
            <a:off x="4538233" y="2533871"/>
            <a:ext cx="3506951"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Create automated workflows in minutes to support thousands of models </a:t>
            </a:r>
          </a:p>
        </p:txBody>
      </p:sp>
      <p:sp>
        <p:nvSpPr>
          <p:cNvPr id="31" name="Text Placeholder 14">
            <a:extLst>
              <a:ext uri="{FF2B5EF4-FFF2-40B4-BE49-F238E27FC236}">
                <a16:creationId xmlns:a16="http://schemas.microsoft.com/office/drawing/2014/main" id="{22E1B42F-18A2-478C-A8FA-226383FBB5F5}"/>
              </a:ext>
            </a:extLst>
          </p:cNvPr>
          <p:cNvSpPr txBox="1">
            <a:spLocks/>
          </p:cNvSpPr>
          <p:nvPr/>
        </p:nvSpPr>
        <p:spPr>
          <a:xfrm>
            <a:off x="4538233" y="2263322"/>
            <a:ext cx="4148567"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ML workflows</a:t>
            </a:r>
          </a:p>
        </p:txBody>
      </p:sp>
      <p:sp>
        <p:nvSpPr>
          <p:cNvPr id="32" name="Text Placeholder 16">
            <a:extLst>
              <a:ext uri="{FF2B5EF4-FFF2-40B4-BE49-F238E27FC236}">
                <a16:creationId xmlns:a16="http://schemas.microsoft.com/office/drawing/2014/main" id="{E60D30FA-362D-4212-AE23-4F64FE730451}"/>
              </a:ext>
            </a:extLst>
          </p:cNvPr>
          <p:cNvSpPr txBox="1">
            <a:spLocks/>
          </p:cNvSpPr>
          <p:nvPr/>
        </p:nvSpPr>
        <p:spPr>
          <a:xfrm>
            <a:off x="4482916" y="3331699"/>
            <a:ext cx="420388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Train complex models with massive datasets </a:t>
            </a:r>
          </a:p>
        </p:txBody>
      </p:sp>
      <p:sp>
        <p:nvSpPr>
          <p:cNvPr id="33" name="Text Placeholder 14">
            <a:extLst>
              <a:ext uri="{FF2B5EF4-FFF2-40B4-BE49-F238E27FC236}">
                <a16:creationId xmlns:a16="http://schemas.microsoft.com/office/drawing/2014/main" id="{2F6E8E4D-F3D4-467F-98BF-731636982989}"/>
              </a:ext>
            </a:extLst>
          </p:cNvPr>
          <p:cNvSpPr txBox="1">
            <a:spLocks/>
          </p:cNvSpPr>
          <p:nvPr/>
        </p:nvSpPr>
        <p:spPr>
          <a:xfrm>
            <a:off x="4482917" y="3061151"/>
            <a:ext cx="420388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Scalability</a:t>
            </a:r>
          </a:p>
        </p:txBody>
      </p:sp>
      <p:sp>
        <p:nvSpPr>
          <p:cNvPr id="34" name="Text Placeholder 16">
            <a:extLst>
              <a:ext uri="{FF2B5EF4-FFF2-40B4-BE49-F238E27FC236}">
                <a16:creationId xmlns:a16="http://schemas.microsoft.com/office/drawing/2014/main" id="{B23C64BC-003F-4D90-8D9E-B989E03D01FE}"/>
              </a:ext>
            </a:extLst>
          </p:cNvPr>
          <p:cNvSpPr txBox="1">
            <a:spLocks/>
          </p:cNvSpPr>
          <p:nvPr/>
        </p:nvSpPr>
        <p:spPr>
          <a:xfrm>
            <a:off x="4090546" y="4129527"/>
            <a:ext cx="459625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Automatic scheduling and execution of jobs with managed infrastructure</a:t>
            </a:r>
          </a:p>
        </p:txBody>
      </p:sp>
      <p:sp>
        <p:nvSpPr>
          <p:cNvPr id="35" name="Text Placeholder 14">
            <a:extLst>
              <a:ext uri="{FF2B5EF4-FFF2-40B4-BE49-F238E27FC236}">
                <a16:creationId xmlns:a16="http://schemas.microsoft.com/office/drawing/2014/main" id="{98C45535-127D-4322-B544-8E16DA1A54B8}"/>
              </a:ext>
            </a:extLst>
          </p:cNvPr>
          <p:cNvSpPr txBox="1">
            <a:spLocks/>
          </p:cNvSpPr>
          <p:nvPr/>
        </p:nvSpPr>
        <p:spPr>
          <a:xfrm>
            <a:off x="4090547" y="3858977"/>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Orchestration</a:t>
            </a:r>
          </a:p>
        </p:txBody>
      </p:sp>
      <p:grpSp>
        <p:nvGrpSpPr>
          <p:cNvPr id="46" name="Graphic 5009">
            <a:extLst>
              <a:ext uri="{FF2B5EF4-FFF2-40B4-BE49-F238E27FC236}">
                <a16:creationId xmlns:a16="http://schemas.microsoft.com/office/drawing/2014/main" id="{A84E30C5-83F5-4695-9461-E6A513D267FD}"/>
              </a:ext>
            </a:extLst>
          </p:cNvPr>
          <p:cNvGrpSpPr/>
          <p:nvPr/>
        </p:nvGrpSpPr>
        <p:grpSpPr>
          <a:xfrm>
            <a:off x="3535710" y="710030"/>
            <a:ext cx="536701" cy="536701"/>
            <a:chOff x="9020851" y="-1333500"/>
            <a:chExt cx="1905000" cy="1905000"/>
          </a:xfrm>
        </p:grpSpPr>
        <p:sp>
          <p:nvSpPr>
            <p:cNvPr id="47" name="Freeform: Shape 46">
              <a:extLst>
                <a:ext uri="{FF2B5EF4-FFF2-40B4-BE49-F238E27FC236}">
                  <a16:creationId xmlns:a16="http://schemas.microsoft.com/office/drawing/2014/main" id="{17338154-1206-4496-9941-394983CB7AD7}"/>
                </a:ext>
              </a:extLst>
            </p:cNvPr>
            <p:cNvSpPr/>
            <p:nvPr/>
          </p:nvSpPr>
          <p:spPr>
            <a:xfrm>
              <a:off x="9402708" y="-974692"/>
              <a:ext cx="869441" cy="118788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1270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D4FA2E15-3CC6-4FAD-9296-915001CFCFB6}"/>
                </a:ext>
              </a:extLst>
            </p:cNvPr>
            <p:cNvSpPr/>
            <p:nvPr/>
          </p:nvSpPr>
          <p:spPr>
            <a:xfrm>
              <a:off x="9411471" y="-370046"/>
              <a:ext cx="545496" cy="176498"/>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270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EAAAE368-C6B4-49E3-9994-2F97EF223890}"/>
                </a:ext>
              </a:extLst>
            </p:cNvPr>
            <p:cNvSpPr/>
            <p:nvPr/>
          </p:nvSpPr>
          <p:spPr>
            <a:xfrm>
              <a:off x="9409090" y="-692848"/>
              <a:ext cx="522636" cy="162686"/>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2700" cap="flat">
              <a:solidFill>
                <a:srgbClr val="FFF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48DA338E-2289-494C-9CDB-CEBB4212B6D3}"/>
                </a:ext>
              </a:extLst>
            </p:cNvPr>
            <p:cNvSpPr/>
            <p:nvPr/>
          </p:nvSpPr>
          <p:spPr>
            <a:xfrm>
              <a:off x="10000306" y="-721423"/>
              <a:ext cx="543686" cy="54368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2700" cap="flat">
              <a:solidFill>
                <a:srgbClr val="527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2270B00C-5267-4D79-9DFC-4A8C753CEF5F}"/>
                </a:ext>
              </a:extLst>
            </p:cNvPr>
            <p:cNvSpPr/>
            <p:nvPr/>
          </p:nvSpPr>
          <p:spPr>
            <a:xfrm>
              <a:off x="10127846" y="-544449"/>
              <a:ext cx="283178" cy="201358"/>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2700" cap="flat">
              <a:solidFill>
                <a:srgbClr val="527FFF"/>
              </a:solidFill>
              <a:prstDash val="solid"/>
              <a:round/>
            </a:ln>
          </p:spPr>
          <p:txBody>
            <a:bodyPr rtlCol="0" anchor="ctr"/>
            <a:lstStyle/>
            <a:p>
              <a:endParaRPr lang="en-US" dirty="0"/>
            </a:p>
          </p:txBody>
        </p:sp>
      </p:grpSp>
      <p:grpSp>
        <p:nvGrpSpPr>
          <p:cNvPr id="52" name="Graphic 22">
            <a:extLst>
              <a:ext uri="{FF2B5EF4-FFF2-40B4-BE49-F238E27FC236}">
                <a16:creationId xmlns:a16="http://schemas.microsoft.com/office/drawing/2014/main" id="{F7A5E720-9748-48C2-A26E-9326C70BE0B1}"/>
              </a:ext>
            </a:extLst>
          </p:cNvPr>
          <p:cNvGrpSpPr/>
          <p:nvPr/>
        </p:nvGrpSpPr>
        <p:grpSpPr>
          <a:xfrm>
            <a:off x="3937842" y="3153479"/>
            <a:ext cx="438550" cy="438550"/>
            <a:chOff x="7080757" y="2200274"/>
            <a:chExt cx="457200" cy="457200"/>
          </a:xfrm>
        </p:grpSpPr>
        <p:sp>
          <p:nvSpPr>
            <p:cNvPr id="53" name="Freeform: Shape 52">
              <a:extLst>
                <a:ext uri="{FF2B5EF4-FFF2-40B4-BE49-F238E27FC236}">
                  <a16:creationId xmlns:a16="http://schemas.microsoft.com/office/drawing/2014/main" id="{78A0E30F-28D0-49C1-911C-222787313761}"/>
                </a:ext>
              </a:extLst>
            </p:cNvPr>
            <p:cNvSpPr/>
            <p:nvPr/>
          </p:nvSpPr>
          <p:spPr>
            <a:xfrm>
              <a:off x="7145930" y="2516359"/>
              <a:ext cx="53538" cy="53538"/>
            </a:xfrm>
            <a:custGeom>
              <a:avLst/>
              <a:gdLst>
                <a:gd name="connsiteX0" fmla="*/ 53538 w 53538"/>
                <a:gd name="connsiteY0" fmla="*/ 0 h 53538"/>
                <a:gd name="connsiteX1" fmla="*/ 0 w 53538"/>
                <a:gd name="connsiteY1" fmla="*/ 53538 h 53538"/>
              </a:gdLst>
              <a:ahLst/>
              <a:cxnLst>
                <a:cxn ang="0">
                  <a:pos x="connsiteX0" y="connsiteY0"/>
                </a:cxn>
                <a:cxn ang="0">
                  <a:pos x="connsiteX1" y="connsiteY1"/>
                </a:cxn>
              </a:cxnLst>
              <a:rect l="l" t="t" r="r" b="b"/>
              <a:pathLst>
                <a:path w="53538" h="53538">
                  <a:moveTo>
                    <a:pt x="53538" y="0"/>
                  </a:moveTo>
                  <a:lnTo>
                    <a:pt x="0" y="53538"/>
                  </a:lnTo>
                </a:path>
              </a:pathLst>
            </a:custGeom>
            <a:ln w="12700" cap="flat">
              <a:solidFill>
                <a:srgbClr val="F1F2F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8AB11739-8174-4E63-89FC-CF78DACDBBFF}"/>
                </a:ext>
              </a:extLst>
            </p:cNvPr>
            <p:cNvSpPr/>
            <p:nvPr/>
          </p:nvSpPr>
          <p:spPr>
            <a:xfrm>
              <a:off x="7397710" y="2262590"/>
              <a:ext cx="55526" cy="55504"/>
            </a:xfrm>
            <a:custGeom>
              <a:avLst/>
              <a:gdLst>
                <a:gd name="connsiteX0" fmla="*/ 55527 w 55526"/>
                <a:gd name="connsiteY0" fmla="*/ 0 h 55504"/>
                <a:gd name="connsiteX1" fmla="*/ 0 w 55526"/>
                <a:gd name="connsiteY1" fmla="*/ 55504 h 55504"/>
              </a:gdLst>
              <a:ahLst/>
              <a:cxnLst>
                <a:cxn ang="0">
                  <a:pos x="connsiteX0" y="connsiteY0"/>
                </a:cxn>
                <a:cxn ang="0">
                  <a:pos x="connsiteX1" y="connsiteY1"/>
                </a:cxn>
              </a:cxnLst>
              <a:rect l="l" t="t" r="r" b="b"/>
              <a:pathLst>
                <a:path w="55526" h="55504">
                  <a:moveTo>
                    <a:pt x="55527" y="0"/>
                  </a:moveTo>
                  <a:lnTo>
                    <a:pt x="0" y="55504"/>
                  </a:lnTo>
                </a:path>
              </a:pathLst>
            </a:custGeom>
            <a:ln w="12700" cap="flat">
              <a:solidFill>
                <a:srgbClr val="F1F2F2"/>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B8130C32-B021-4012-87A8-76FB15BC3F49}"/>
                </a:ext>
              </a:extLst>
            </p:cNvPr>
            <p:cNvSpPr/>
            <p:nvPr/>
          </p:nvSpPr>
          <p:spPr>
            <a:xfrm>
              <a:off x="7223883" y="2571863"/>
              <a:ext cx="117866" cy="2286"/>
            </a:xfrm>
            <a:custGeom>
              <a:avLst/>
              <a:gdLst>
                <a:gd name="connsiteX0" fmla="*/ 117866 w 117866"/>
                <a:gd name="connsiteY0" fmla="*/ 0 h 2286"/>
                <a:gd name="connsiteX1" fmla="*/ 102459 w 117866"/>
                <a:gd name="connsiteY1" fmla="*/ 0 h 2286"/>
                <a:gd name="connsiteX2" fmla="*/ 0 w 117866"/>
                <a:gd name="connsiteY2" fmla="*/ 0 h 2286"/>
                <a:gd name="connsiteX3" fmla="*/ 46954 w 117866"/>
                <a:gd name="connsiteY3" fmla="*/ 0 h 2286"/>
              </a:gdLst>
              <a:ahLst/>
              <a:cxnLst>
                <a:cxn ang="0">
                  <a:pos x="connsiteX0" y="connsiteY0"/>
                </a:cxn>
                <a:cxn ang="0">
                  <a:pos x="connsiteX1" y="connsiteY1"/>
                </a:cxn>
                <a:cxn ang="0">
                  <a:pos x="connsiteX2" y="connsiteY2"/>
                </a:cxn>
                <a:cxn ang="0">
                  <a:pos x="connsiteX3" y="connsiteY3"/>
                </a:cxn>
              </a:cxnLst>
              <a:rect l="l" t="t" r="r" b="b"/>
              <a:pathLst>
                <a:path w="117866" h="2286">
                  <a:moveTo>
                    <a:pt x="117866" y="0"/>
                  </a:moveTo>
                  <a:lnTo>
                    <a:pt x="102459" y="0"/>
                  </a:lnTo>
                  <a:moveTo>
                    <a:pt x="0" y="0"/>
                  </a:moveTo>
                  <a:lnTo>
                    <a:pt x="46954" y="0"/>
                  </a:lnTo>
                </a:path>
              </a:pathLst>
            </a:custGeom>
            <a:noFill/>
            <a:ln w="12700" cap="flat">
              <a:solidFill>
                <a:srgbClr val="F1F2F2"/>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B82E3383-0A9E-4782-9736-8B22AC5BE620}"/>
                </a:ext>
              </a:extLst>
            </p:cNvPr>
            <p:cNvSpPr/>
            <p:nvPr/>
          </p:nvSpPr>
          <p:spPr>
            <a:xfrm>
              <a:off x="7143942" y="2342508"/>
              <a:ext cx="2286" cy="150053"/>
            </a:xfrm>
            <a:custGeom>
              <a:avLst/>
              <a:gdLst>
                <a:gd name="connsiteX0" fmla="*/ 0 w 2286"/>
                <a:gd name="connsiteY0" fmla="*/ 103784 h 150053"/>
                <a:gd name="connsiteX1" fmla="*/ 0 w 2286"/>
                <a:gd name="connsiteY1" fmla="*/ 150053 h 150053"/>
                <a:gd name="connsiteX2" fmla="*/ 0 w 2286"/>
                <a:gd name="connsiteY2" fmla="*/ 0 h 150053"/>
                <a:gd name="connsiteX3" fmla="*/ 0 w 2286"/>
                <a:gd name="connsiteY3" fmla="*/ 45720 h 150053"/>
              </a:gdLst>
              <a:ahLst/>
              <a:cxnLst>
                <a:cxn ang="0">
                  <a:pos x="connsiteX0" y="connsiteY0"/>
                </a:cxn>
                <a:cxn ang="0">
                  <a:pos x="connsiteX1" y="connsiteY1"/>
                </a:cxn>
                <a:cxn ang="0">
                  <a:pos x="connsiteX2" y="connsiteY2"/>
                </a:cxn>
                <a:cxn ang="0">
                  <a:pos x="connsiteX3" y="connsiteY3"/>
                </a:cxn>
              </a:cxnLst>
              <a:rect l="l" t="t" r="r" b="b"/>
              <a:pathLst>
                <a:path w="2286" h="150053">
                  <a:moveTo>
                    <a:pt x="0" y="103784"/>
                  </a:moveTo>
                  <a:lnTo>
                    <a:pt x="0" y="150053"/>
                  </a:lnTo>
                  <a:moveTo>
                    <a:pt x="0" y="0"/>
                  </a:moveTo>
                  <a:lnTo>
                    <a:pt x="0" y="45720"/>
                  </a:lnTo>
                </a:path>
              </a:pathLst>
            </a:custGeom>
            <a:noFill/>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3366ADC-0E07-4B3D-A236-37F1F6375F21}"/>
                </a:ext>
              </a:extLst>
            </p:cNvPr>
            <p:cNvSpPr/>
            <p:nvPr/>
          </p:nvSpPr>
          <p:spPr>
            <a:xfrm>
              <a:off x="7143942" y="2262590"/>
              <a:ext cx="23797" cy="23797"/>
            </a:xfrm>
            <a:custGeom>
              <a:avLst/>
              <a:gdLst>
                <a:gd name="connsiteX0" fmla="*/ 23797 w 23797"/>
                <a:gd name="connsiteY0" fmla="*/ 0 h 23797"/>
                <a:gd name="connsiteX1" fmla="*/ 0 w 23797"/>
                <a:gd name="connsiteY1" fmla="*/ 0 h 23797"/>
                <a:gd name="connsiteX2" fmla="*/ 0 w 23797"/>
                <a:gd name="connsiteY2" fmla="*/ 23797 h 23797"/>
              </a:gdLst>
              <a:ahLst/>
              <a:cxnLst>
                <a:cxn ang="0">
                  <a:pos x="connsiteX0" y="connsiteY0"/>
                </a:cxn>
                <a:cxn ang="0">
                  <a:pos x="connsiteX1" y="connsiteY1"/>
                </a:cxn>
                <a:cxn ang="0">
                  <a:pos x="connsiteX2" y="connsiteY2"/>
                </a:cxn>
              </a:cxnLst>
              <a:rect l="l" t="t" r="r" b="b"/>
              <a:pathLst>
                <a:path w="23797" h="23797">
                  <a:moveTo>
                    <a:pt x="23797" y="0"/>
                  </a:moveTo>
                  <a:lnTo>
                    <a:pt x="0" y="0"/>
                  </a:lnTo>
                  <a:lnTo>
                    <a:pt x="0" y="23797"/>
                  </a:lnTo>
                </a:path>
              </a:pathLst>
            </a:custGeom>
            <a:noFill/>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6F1528BB-99FA-4403-A288-4E57CDE86214}"/>
                </a:ext>
              </a:extLst>
            </p:cNvPr>
            <p:cNvSpPr/>
            <p:nvPr/>
          </p:nvSpPr>
          <p:spPr>
            <a:xfrm>
              <a:off x="7223883" y="2262590"/>
              <a:ext cx="150053" cy="2286"/>
            </a:xfrm>
            <a:custGeom>
              <a:avLst/>
              <a:gdLst>
                <a:gd name="connsiteX0" fmla="*/ 102459 w 150053"/>
                <a:gd name="connsiteY0" fmla="*/ 0 h 2286"/>
                <a:gd name="connsiteX1" fmla="*/ 150053 w 150053"/>
                <a:gd name="connsiteY1" fmla="*/ 0 h 2286"/>
                <a:gd name="connsiteX2" fmla="*/ 0 w 150053"/>
                <a:gd name="connsiteY2" fmla="*/ 0 h 2286"/>
                <a:gd name="connsiteX3" fmla="*/ 46954 w 150053"/>
                <a:gd name="connsiteY3" fmla="*/ 0 h 2286"/>
              </a:gdLst>
              <a:ahLst/>
              <a:cxnLst>
                <a:cxn ang="0">
                  <a:pos x="connsiteX0" y="connsiteY0"/>
                </a:cxn>
                <a:cxn ang="0">
                  <a:pos x="connsiteX1" y="connsiteY1"/>
                </a:cxn>
                <a:cxn ang="0">
                  <a:pos x="connsiteX2" y="connsiteY2"/>
                </a:cxn>
                <a:cxn ang="0">
                  <a:pos x="connsiteX3" y="connsiteY3"/>
                </a:cxn>
              </a:cxnLst>
              <a:rect l="l" t="t" r="r" b="b"/>
              <a:pathLst>
                <a:path w="150053" h="2286">
                  <a:moveTo>
                    <a:pt x="102459" y="0"/>
                  </a:moveTo>
                  <a:lnTo>
                    <a:pt x="150053" y="0"/>
                  </a:lnTo>
                  <a:moveTo>
                    <a:pt x="0" y="0"/>
                  </a:moveTo>
                  <a:lnTo>
                    <a:pt x="46954" y="0"/>
                  </a:lnTo>
                </a:path>
              </a:pathLst>
            </a:custGeom>
            <a:noFill/>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6B556EAD-62C7-4BE4-86E1-5975EF77A2A7}"/>
                </a:ext>
              </a:extLst>
            </p:cNvPr>
            <p:cNvSpPr/>
            <p:nvPr/>
          </p:nvSpPr>
          <p:spPr>
            <a:xfrm>
              <a:off x="7453237" y="2446293"/>
              <a:ext cx="2286" cy="15453"/>
            </a:xfrm>
            <a:custGeom>
              <a:avLst/>
              <a:gdLst>
                <a:gd name="connsiteX0" fmla="*/ 0 w 2286"/>
                <a:gd name="connsiteY0" fmla="*/ 0 h 15453"/>
                <a:gd name="connsiteX1" fmla="*/ 0 w 2286"/>
                <a:gd name="connsiteY1" fmla="*/ 15453 h 15453"/>
              </a:gdLst>
              <a:ahLst/>
              <a:cxnLst>
                <a:cxn ang="0">
                  <a:pos x="connsiteX0" y="connsiteY0"/>
                </a:cxn>
                <a:cxn ang="0">
                  <a:pos x="connsiteX1" y="connsiteY1"/>
                </a:cxn>
              </a:cxnLst>
              <a:rect l="l" t="t" r="r" b="b"/>
              <a:pathLst>
                <a:path w="2286" h="15453">
                  <a:moveTo>
                    <a:pt x="0" y="0"/>
                  </a:moveTo>
                  <a:lnTo>
                    <a:pt x="0" y="15453"/>
                  </a:lnTo>
                </a:path>
              </a:pathLst>
            </a:custGeom>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85BEA74E-C47B-40A6-95EB-7C17FCA93060}"/>
                </a:ext>
              </a:extLst>
            </p:cNvPr>
            <p:cNvSpPr/>
            <p:nvPr/>
          </p:nvSpPr>
          <p:spPr>
            <a:xfrm>
              <a:off x="7453237" y="2342508"/>
              <a:ext cx="2286" cy="45674"/>
            </a:xfrm>
            <a:custGeom>
              <a:avLst/>
              <a:gdLst>
                <a:gd name="connsiteX0" fmla="*/ 0 w 2286"/>
                <a:gd name="connsiteY0" fmla="*/ 0 h 45674"/>
                <a:gd name="connsiteX1" fmla="*/ 0 w 2286"/>
                <a:gd name="connsiteY1" fmla="*/ 45674 h 45674"/>
              </a:gdLst>
              <a:ahLst/>
              <a:cxnLst>
                <a:cxn ang="0">
                  <a:pos x="connsiteX0" y="connsiteY0"/>
                </a:cxn>
                <a:cxn ang="0">
                  <a:pos x="connsiteX1" y="connsiteY1"/>
                </a:cxn>
              </a:cxnLst>
              <a:rect l="l" t="t" r="r" b="b"/>
              <a:pathLst>
                <a:path w="2286" h="45674">
                  <a:moveTo>
                    <a:pt x="0" y="0"/>
                  </a:moveTo>
                  <a:lnTo>
                    <a:pt x="0" y="45674"/>
                  </a:lnTo>
                </a:path>
              </a:pathLst>
            </a:custGeom>
            <a:ln w="12700" cap="flat">
              <a:solidFill>
                <a:srgbClr val="F1F2F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1FD4B4C9-1B1E-47A1-B94C-638B110088B5}"/>
                </a:ext>
              </a:extLst>
            </p:cNvPr>
            <p:cNvSpPr/>
            <p:nvPr/>
          </p:nvSpPr>
          <p:spPr>
            <a:xfrm>
              <a:off x="7409620" y="2262590"/>
              <a:ext cx="43616" cy="43616"/>
            </a:xfrm>
            <a:custGeom>
              <a:avLst/>
              <a:gdLst>
                <a:gd name="connsiteX0" fmla="*/ 0 w 43616"/>
                <a:gd name="connsiteY0" fmla="*/ 0 h 43616"/>
                <a:gd name="connsiteX1" fmla="*/ 43617 w 43616"/>
                <a:gd name="connsiteY1" fmla="*/ 0 h 43616"/>
                <a:gd name="connsiteX2" fmla="*/ 43617 w 43616"/>
                <a:gd name="connsiteY2" fmla="*/ 43617 h 43616"/>
              </a:gdLst>
              <a:ahLst/>
              <a:cxnLst>
                <a:cxn ang="0">
                  <a:pos x="connsiteX0" y="connsiteY0"/>
                </a:cxn>
                <a:cxn ang="0">
                  <a:pos x="connsiteX1" y="connsiteY1"/>
                </a:cxn>
                <a:cxn ang="0">
                  <a:pos x="connsiteX2" y="connsiteY2"/>
                </a:cxn>
              </a:cxnLst>
              <a:rect l="l" t="t" r="r" b="b"/>
              <a:pathLst>
                <a:path w="43616" h="43616">
                  <a:moveTo>
                    <a:pt x="0" y="0"/>
                  </a:moveTo>
                  <a:lnTo>
                    <a:pt x="43617" y="0"/>
                  </a:lnTo>
                  <a:lnTo>
                    <a:pt x="43617" y="43617"/>
                  </a:lnTo>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21059204-16A3-4DE2-8A13-362DC42BF7FC}"/>
                </a:ext>
              </a:extLst>
            </p:cNvPr>
            <p:cNvSpPr/>
            <p:nvPr/>
          </p:nvSpPr>
          <p:spPr>
            <a:xfrm>
              <a:off x="7143942" y="2528246"/>
              <a:ext cx="43616" cy="43616"/>
            </a:xfrm>
            <a:custGeom>
              <a:avLst/>
              <a:gdLst>
                <a:gd name="connsiteX0" fmla="*/ 43617 w 43616"/>
                <a:gd name="connsiteY0" fmla="*/ 43617 h 43616"/>
                <a:gd name="connsiteX1" fmla="*/ 0 w 43616"/>
                <a:gd name="connsiteY1" fmla="*/ 43617 h 43616"/>
                <a:gd name="connsiteX2" fmla="*/ 0 w 43616"/>
                <a:gd name="connsiteY2" fmla="*/ 0 h 43616"/>
              </a:gdLst>
              <a:ahLst/>
              <a:cxnLst>
                <a:cxn ang="0">
                  <a:pos x="connsiteX0" y="connsiteY0"/>
                </a:cxn>
                <a:cxn ang="0">
                  <a:pos x="connsiteX1" y="connsiteY1"/>
                </a:cxn>
                <a:cxn ang="0">
                  <a:pos x="connsiteX2" y="connsiteY2"/>
                </a:cxn>
              </a:cxnLst>
              <a:rect l="l" t="t" r="r" b="b"/>
              <a:pathLst>
                <a:path w="43616" h="43616">
                  <a:moveTo>
                    <a:pt x="43617" y="43617"/>
                  </a:moveTo>
                  <a:lnTo>
                    <a:pt x="0" y="43617"/>
                  </a:lnTo>
                  <a:lnTo>
                    <a:pt x="0" y="0"/>
                  </a:lnTo>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16217B39-6450-47ED-81F8-CE1B5B94C1A5}"/>
                </a:ext>
              </a:extLst>
            </p:cNvPr>
            <p:cNvSpPr/>
            <p:nvPr/>
          </p:nvSpPr>
          <p:spPr>
            <a:xfrm>
              <a:off x="7219288" y="2337936"/>
              <a:ext cx="158602" cy="158602"/>
            </a:xfrm>
            <a:custGeom>
              <a:avLst/>
              <a:gdLst>
                <a:gd name="connsiteX0" fmla="*/ 115352 w 158602"/>
                <a:gd name="connsiteY0" fmla="*/ 158603 h 158602"/>
                <a:gd name="connsiteX1" fmla="*/ 0 w 158602"/>
                <a:gd name="connsiteY1" fmla="*/ 158603 h 158602"/>
                <a:gd name="connsiteX2" fmla="*/ 0 w 158602"/>
                <a:gd name="connsiteY2" fmla="*/ 0 h 158602"/>
                <a:gd name="connsiteX3" fmla="*/ 158603 w 158602"/>
                <a:gd name="connsiteY3" fmla="*/ 0 h 158602"/>
                <a:gd name="connsiteX4" fmla="*/ 158603 w 158602"/>
                <a:gd name="connsiteY4" fmla="*/ 115740 h 15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2" h="158602">
                  <a:moveTo>
                    <a:pt x="115352" y="158603"/>
                  </a:moveTo>
                  <a:lnTo>
                    <a:pt x="0" y="158603"/>
                  </a:lnTo>
                  <a:lnTo>
                    <a:pt x="0" y="0"/>
                  </a:lnTo>
                  <a:lnTo>
                    <a:pt x="158603" y="0"/>
                  </a:lnTo>
                  <a:lnTo>
                    <a:pt x="158603" y="115740"/>
                  </a:lnTo>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67BB35D-BE97-45F5-BEAA-D1A0D3076068}"/>
                </a:ext>
              </a:extLst>
            </p:cNvPr>
            <p:cNvSpPr/>
            <p:nvPr/>
          </p:nvSpPr>
          <p:spPr>
            <a:xfrm>
              <a:off x="7377891" y="2453677"/>
              <a:ext cx="2286" cy="2423"/>
            </a:xfrm>
            <a:custGeom>
              <a:avLst/>
              <a:gdLst>
                <a:gd name="connsiteX0" fmla="*/ 0 w 2286"/>
                <a:gd name="connsiteY0" fmla="*/ 0 h 2423"/>
                <a:gd name="connsiteX1" fmla="*/ 0 w 2286"/>
                <a:gd name="connsiteY1" fmla="*/ 2423 h 2423"/>
              </a:gdLst>
              <a:ahLst/>
              <a:cxnLst>
                <a:cxn ang="0">
                  <a:pos x="connsiteX0" y="connsiteY0"/>
                </a:cxn>
                <a:cxn ang="0">
                  <a:pos x="connsiteX1" y="connsiteY1"/>
                </a:cxn>
              </a:cxnLst>
              <a:rect l="l" t="t" r="r" b="b"/>
              <a:pathLst>
                <a:path w="2286" h="2423">
                  <a:moveTo>
                    <a:pt x="0" y="0"/>
                  </a:moveTo>
                  <a:lnTo>
                    <a:pt x="0" y="2423"/>
                  </a:lnTo>
                </a:path>
              </a:pathLst>
            </a:custGeom>
            <a:ln w="1270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35A5447A-069C-435C-84B2-346F811F61DA}"/>
                </a:ext>
              </a:extLst>
            </p:cNvPr>
            <p:cNvSpPr/>
            <p:nvPr/>
          </p:nvSpPr>
          <p:spPr>
            <a:xfrm>
              <a:off x="7344287" y="2464672"/>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rgbClr val="527FFF"/>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69942F3E-B7FB-40E4-853F-D3119C8C8A18}"/>
                </a:ext>
              </a:extLst>
            </p:cNvPr>
            <p:cNvSpPr/>
            <p:nvPr/>
          </p:nvSpPr>
          <p:spPr>
            <a:xfrm>
              <a:off x="7374896" y="2507146"/>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2700" cap="flat">
              <a:solidFill>
                <a:srgbClr val="527FFF"/>
              </a:solidFill>
              <a:prstDash val="solid"/>
              <a:round/>
            </a:ln>
          </p:spPr>
          <p:txBody>
            <a:bodyPr rtlCol="0" anchor="ctr"/>
            <a:lstStyle/>
            <a:p>
              <a:endParaRPr lang="en-US"/>
            </a:p>
          </p:txBody>
        </p:sp>
      </p:grpSp>
      <p:grpSp>
        <p:nvGrpSpPr>
          <p:cNvPr id="67" name="Graphic 210">
            <a:extLst>
              <a:ext uri="{FF2B5EF4-FFF2-40B4-BE49-F238E27FC236}">
                <a16:creationId xmlns:a16="http://schemas.microsoft.com/office/drawing/2014/main" id="{4FC4CB96-7633-4D65-AE70-23B2C9B21829}"/>
              </a:ext>
            </a:extLst>
          </p:cNvPr>
          <p:cNvGrpSpPr/>
          <p:nvPr/>
        </p:nvGrpSpPr>
        <p:grpSpPr>
          <a:xfrm>
            <a:off x="3986243" y="2343150"/>
            <a:ext cx="457200" cy="457200"/>
            <a:chOff x="1176338" y="1619250"/>
            <a:chExt cx="457200" cy="457200"/>
          </a:xfrm>
        </p:grpSpPr>
        <p:sp>
          <p:nvSpPr>
            <p:cNvPr id="68" name="Freeform: Shape 67">
              <a:extLst>
                <a:ext uri="{FF2B5EF4-FFF2-40B4-BE49-F238E27FC236}">
                  <a16:creationId xmlns:a16="http://schemas.microsoft.com/office/drawing/2014/main" id="{308681D0-3C27-497B-8A0A-BB8B306187D1}"/>
                </a:ext>
              </a:extLst>
            </p:cNvPr>
            <p:cNvSpPr/>
            <p:nvPr/>
          </p:nvSpPr>
          <p:spPr>
            <a:xfrm>
              <a:off x="1240826" y="1711490"/>
              <a:ext cx="188526" cy="272719"/>
            </a:xfrm>
            <a:custGeom>
              <a:avLst/>
              <a:gdLst>
                <a:gd name="connsiteX0" fmla="*/ 0 w 188526"/>
                <a:gd name="connsiteY0" fmla="*/ 94915 h 272719"/>
                <a:gd name="connsiteX1" fmla="*/ 0 w 188526"/>
                <a:gd name="connsiteY1" fmla="*/ 272720 h 272719"/>
                <a:gd name="connsiteX2" fmla="*/ 188526 w 188526"/>
                <a:gd name="connsiteY2" fmla="*/ 272720 h 272719"/>
                <a:gd name="connsiteX3" fmla="*/ 188526 w 188526"/>
                <a:gd name="connsiteY3" fmla="*/ 0 h 272719"/>
                <a:gd name="connsiteX4" fmla="*/ 0 w 188526"/>
                <a:gd name="connsiteY4" fmla="*/ 0 h 272719"/>
                <a:gd name="connsiteX5" fmla="*/ 0 w 188526"/>
                <a:gd name="connsiteY5" fmla="*/ 93429 h 272719"/>
                <a:gd name="connsiteX6" fmla="*/ 0 w 188526"/>
                <a:gd name="connsiteY6" fmla="*/ 94915 h 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26" h="272719">
                  <a:moveTo>
                    <a:pt x="0" y="94915"/>
                  </a:moveTo>
                  <a:lnTo>
                    <a:pt x="0" y="272720"/>
                  </a:lnTo>
                  <a:lnTo>
                    <a:pt x="188526" y="272720"/>
                  </a:lnTo>
                  <a:lnTo>
                    <a:pt x="188526" y="0"/>
                  </a:lnTo>
                  <a:lnTo>
                    <a:pt x="0" y="0"/>
                  </a:lnTo>
                  <a:lnTo>
                    <a:pt x="0" y="93429"/>
                  </a:lnTo>
                  <a:lnTo>
                    <a:pt x="0" y="94915"/>
                  </a:lnTo>
                  <a:close/>
                </a:path>
              </a:pathLst>
            </a:custGeom>
            <a:noFill/>
            <a:ln w="12700" cap="flat">
              <a:solidFill>
                <a:srgbClr val="F1F2F2"/>
              </a:solidFill>
              <a:custDash>
                <a:ds d="300000" sp="450000"/>
              </a:custDash>
              <a:round/>
            </a:ln>
          </p:spPr>
          <p:txBody>
            <a:bodyPr rtlCol="0" anchor="ctr"/>
            <a:lstStyle/>
            <a:p>
              <a:endParaRPr lang="en-US"/>
            </a:p>
          </p:txBody>
        </p:sp>
        <p:sp>
          <p:nvSpPr>
            <p:cNvPr id="69" name="Freeform: Shape 68">
              <a:extLst>
                <a:ext uri="{FF2B5EF4-FFF2-40B4-BE49-F238E27FC236}">
                  <a16:creationId xmlns:a16="http://schemas.microsoft.com/office/drawing/2014/main" id="{0915337A-94F6-4829-BF5D-2195BCAFCFE0}"/>
                </a:ext>
              </a:extLst>
            </p:cNvPr>
            <p:cNvSpPr/>
            <p:nvPr/>
          </p:nvSpPr>
          <p:spPr>
            <a:xfrm>
              <a:off x="1305839" y="1795340"/>
              <a:ext cx="16139" cy="2286"/>
            </a:xfrm>
            <a:custGeom>
              <a:avLst/>
              <a:gdLst>
                <a:gd name="connsiteX0" fmla="*/ 0 w 16139"/>
                <a:gd name="connsiteY0" fmla="*/ 0 h 2286"/>
                <a:gd name="connsiteX1" fmla="*/ 16139 w 16139"/>
                <a:gd name="connsiteY1" fmla="*/ 0 h 2286"/>
              </a:gdLst>
              <a:ahLst/>
              <a:cxnLst>
                <a:cxn ang="0">
                  <a:pos x="connsiteX0" y="connsiteY0"/>
                </a:cxn>
                <a:cxn ang="0">
                  <a:pos x="connsiteX1" y="connsiteY1"/>
                </a:cxn>
              </a:cxnLst>
              <a:rect l="l" t="t" r="r" b="b"/>
              <a:pathLst>
                <a:path w="16139" h="2286">
                  <a:moveTo>
                    <a:pt x="0" y="0"/>
                  </a:moveTo>
                  <a:lnTo>
                    <a:pt x="16139" y="0"/>
                  </a:lnTo>
                </a:path>
              </a:pathLst>
            </a:custGeom>
            <a:ln w="12700" cap="flat">
              <a:solidFill>
                <a:srgbClr val="F1F2F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4022B1D3-3F18-433E-AB59-0CDD99DB96F0}"/>
                </a:ext>
              </a:extLst>
            </p:cNvPr>
            <p:cNvSpPr/>
            <p:nvPr/>
          </p:nvSpPr>
          <p:spPr>
            <a:xfrm>
              <a:off x="1270201" y="1749872"/>
              <a:ext cx="129776" cy="45468"/>
            </a:xfrm>
            <a:custGeom>
              <a:avLst/>
              <a:gdLst>
                <a:gd name="connsiteX0" fmla="*/ 63871 w 129776"/>
                <a:gd name="connsiteY0" fmla="*/ 45469 h 45468"/>
                <a:gd name="connsiteX1" fmla="*/ 129776 w 129776"/>
                <a:gd name="connsiteY1" fmla="*/ 45469 h 45468"/>
                <a:gd name="connsiteX2" fmla="*/ 129776 w 129776"/>
                <a:gd name="connsiteY2" fmla="*/ 0 h 45468"/>
                <a:gd name="connsiteX3" fmla="*/ 0 w 129776"/>
                <a:gd name="connsiteY3" fmla="*/ 0 h 45468"/>
                <a:gd name="connsiteX4" fmla="*/ 0 w 129776"/>
                <a:gd name="connsiteY4" fmla="*/ 45469 h 45468"/>
                <a:gd name="connsiteX5" fmla="*/ 22723 w 129776"/>
                <a:gd name="connsiteY5" fmla="*/ 45469 h 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45468">
                  <a:moveTo>
                    <a:pt x="63871" y="45469"/>
                  </a:moveTo>
                  <a:lnTo>
                    <a:pt x="129776" y="45469"/>
                  </a:lnTo>
                  <a:lnTo>
                    <a:pt x="129776" y="0"/>
                  </a:lnTo>
                  <a:lnTo>
                    <a:pt x="0" y="0"/>
                  </a:lnTo>
                  <a:lnTo>
                    <a:pt x="0" y="45469"/>
                  </a:lnTo>
                  <a:lnTo>
                    <a:pt x="22723" y="45469"/>
                  </a:lnTo>
                </a:path>
              </a:pathLst>
            </a:custGeom>
            <a:noFill/>
            <a:ln w="12700" cap="flat">
              <a:solidFill>
                <a:srgbClr val="F1F2F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BB9E4EEB-FD86-472E-B242-C78660B6664F}"/>
                </a:ext>
              </a:extLst>
            </p:cNvPr>
            <p:cNvSpPr/>
            <p:nvPr/>
          </p:nvSpPr>
          <p:spPr>
            <a:xfrm rot="10800000">
              <a:off x="1270201" y="1829447"/>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17691DE7-1B30-436B-B7C0-4A03FBC3521C}"/>
                </a:ext>
              </a:extLst>
            </p:cNvPr>
            <p:cNvSpPr/>
            <p:nvPr/>
          </p:nvSpPr>
          <p:spPr>
            <a:xfrm rot="10800000">
              <a:off x="1270201" y="1909023"/>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8F63D413-B37B-4B4B-B3AA-EE14890F31C9}"/>
                </a:ext>
              </a:extLst>
            </p:cNvPr>
            <p:cNvSpPr/>
            <p:nvPr/>
          </p:nvSpPr>
          <p:spPr>
            <a:xfrm>
              <a:off x="1432370" y="1847987"/>
              <a:ext cx="50474" cy="2286"/>
            </a:xfrm>
            <a:custGeom>
              <a:avLst/>
              <a:gdLst>
                <a:gd name="connsiteX0" fmla="*/ 0 w 50474"/>
                <a:gd name="connsiteY0" fmla="*/ 0 h 2286"/>
                <a:gd name="connsiteX1" fmla="*/ 50475 w 50474"/>
                <a:gd name="connsiteY1" fmla="*/ 0 h 2286"/>
              </a:gdLst>
              <a:ahLst/>
              <a:cxnLst>
                <a:cxn ang="0">
                  <a:pos x="connsiteX0" y="connsiteY0"/>
                </a:cxn>
                <a:cxn ang="0">
                  <a:pos x="connsiteX1" y="connsiteY1"/>
                </a:cxn>
              </a:cxnLst>
              <a:rect l="l" t="t" r="r" b="b"/>
              <a:pathLst>
                <a:path w="50474" h="2286">
                  <a:moveTo>
                    <a:pt x="0" y="0"/>
                  </a:moveTo>
                  <a:lnTo>
                    <a:pt x="50475" y="0"/>
                  </a:lnTo>
                </a:path>
              </a:pathLst>
            </a:custGeom>
            <a:ln w="12700" cap="flat">
              <a:solidFill>
                <a:srgbClr val="527FFF"/>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2ED0A850-C8D0-4C06-82A6-56B490CBB37C}"/>
                </a:ext>
              </a:extLst>
            </p:cNvPr>
            <p:cNvSpPr/>
            <p:nvPr/>
          </p:nvSpPr>
          <p:spPr>
            <a:xfrm>
              <a:off x="1480444" y="1748203"/>
              <a:ext cx="2286" cy="199019"/>
            </a:xfrm>
            <a:custGeom>
              <a:avLst/>
              <a:gdLst>
                <a:gd name="connsiteX0" fmla="*/ 0 w 2286"/>
                <a:gd name="connsiteY0" fmla="*/ 199019 h 199019"/>
                <a:gd name="connsiteX1" fmla="*/ 0 w 2286"/>
                <a:gd name="connsiteY1" fmla="*/ 0 h 199019"/>
              </a:gdLst>
              <a:ahLst/>
              <a:cxnLst>
                <a:cxn ang="0">
                  <a:pos x="connsiteX0" y="connsiteY0"/>
                </a:cxn>
                <a:cxn ang="0">
                  <a:pos x="connsiteX1" y="connsiteY1"/>
                </a:cxn>
              </a:cxnLst>
              <a:rect l="l" t="t" r="r" b="b"/>
              <a:pathLst>
                <a:path w="2286" h="199019">
                  <a:moveTo>
                    <a:pt x="0" y="199019"/>
                  </a:moveTo>
                  <a:lnTo>
                    <a:pt x="0" y="0"/>
                  </a:lnTo>
                </a:path>
              </a:pathLst>
            </a:custGeom>
            <a:ln w="12700" cap="flat">
              <a:solidFill>
                <a:srgbClr val="527FFF"/>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67BC9B3C-A07E-485D-909A-64F74E27EA62}"/>
                </a:ext>
              </a:extLst>
            </p:cNvPr>
            <p:cNvSpPr/>
            <p:nvPr/>
          </p:nvSpPr>
          <p:spPr>
            <a:xfrm>
              <a:off x="1479530" y="1750740"/>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8326A120-D75F-4A8A-84AD-30B8826973A2}"/>
                </a:ext>
              </a:extLst>
            </p:cNvPr>
            <p:cNvSpPr/>
            <p:nvPr/>
          </p:nvSpPr>
          <p:spPr>
            <a:xfrm>
              <a:off x="1526141" y="1729183"/>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A698F317-D1EA-4C55-B130-6A4E69FA247C}"/>
                </a:ext>
              </a:extLst>
            </p:cNvPr>
            <p:cNvSpPr/>
            <p:nvPr/>
          </p:nvSpPr>
          <p:spPr>
            <a:xfrm>
              <a:off x="1479530" y="1945187"/>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97565298-26C1-49D4-A896-EFD580252D84}"/>
                </a:ext>
              </a:extLst>
            </p:cNvPr>
            <p:cNvSpPr/>
            <p:nvPr/>
          </p:nvSpPr>
          <p:spPr>
            <a:xfrm>
              <a:off x="1526141" y="1923630"/>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D37E28F6-1E4D-4A5D-BC30-36DAB48158DE}"/>
                </a:ext>
              </a:extLst>
            </p:cNvPr>
            <p:cNvSpPr/>
            <p:nvPr/>
          </p:nvSpPr>
          <p:spPr>
            <a:xfrm>
              <a:off x="1479530" y="1847964"/>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78D7249D-539A-489D-88B6-CD66FCE228BA}"/>
                </a:ext>
              </a:extLst>
            </p:cNvPr>
            <p:cNvSpPr/>
            <p:nvPr/>
          </p:nvSpPr>
          <p:spPr>
            <a:xfrm>
              <a:off x="1526141" y="1826407"/>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grpSp>
      <p:grpSp>
        <p:nvGrpSpPr>
          <p:cNvPr id="81" name="Graphic 4965">
            <a:extLst>
              <a:ext uri="{FF2B5EF4-FFF2-40B4-BE49-F238E27FC236}">
                <a16:creationId xmlns:a16="http://schemas.microsoft.com/office/drawing/2014/main" id="{1E118723-5D5D-41C1-A5E9-87FEDFCC487F}"/>
              </a:ext>
            </a:extLst>
          </p:cNvPr>
          <p:cNvGrpSpPr/>
          <p:nvPr/>
        </p:nvGrpSpPr>
        <p:grpSpPr>
          <a:xfrm>
            <a:off x="4023110" y="1608893"/>
            <a:ext cx="229917" cy="330058"/>
            <a:chOff x="-810320" y="-647795"/>
            <a:chExt cx="684277" cy="982315"/>
          </a:xfrm>
        </p:grpSpPr>
        <p:sp>
          <p:nvSpPr>
            <p:cNvPr id="91" name="Freeform: Shape 90">
              <a:extLst>
                <a:ext uri="{FF2B5EF4-FFF2-40B4-BE49-F238E27FC236}">
                  <a16:creationId xmlns:a16="http://schemas.microsoft.com/office/drawing/2014/main" id="{F82F8307-7619-4205-9E72-19058048D88F}"/>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2700" cap="flat">
              <a:solidFill>
                <a:srgbClr val="FFFFFF"/>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2A13D69A-F197-4AD2-9DFD-6931FF4C1E4F}"/>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2700" cap="flat">
              <a:solidFill>
                <a:srgbClr val="FFFFFF"/>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779CA965-138C-48D6-A7FC-EF93D938941F}"/>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FD2A5826-563D-462C-8FF0-9BC0571374F6}"/>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6738617F-0060-45BB-968B-B7FB9E3AF097}"/>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BDBE334B-2EE3-4321-B14A-CEEA665FF62F}"/>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3E773641-53AF-457A-A987-961A3CA0A90D}"/>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270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A79035FD-CEF7-4674-811F-BFFB7AF51F16}"/>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527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75E14CAF-3286-4F16-88DC-762A45D61AD6}"/>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527FFF"/>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330A99AA-5300-4243-9B39-996677898D3D}"/>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2700" cap="flat">
              <a:solidFill>
                <a:srgbClr val="527FFF"/>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EDC0DB41-30F9-4646-9D5F-14A986BB70CB}"/>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2700" cap="flat">
              <a:solidFill>
                <a:srgbClr val="527FFF"/>
              </a:solidFill>
              <a:prstDash val="solid"/>
              <a:round/>
            </a:ln>
          </p:spPr>
          <p:txBody>
            <a:bodyPr rtlCol="0" anchor="ctr"/>
            <a:lstStyle/>
            <a:p>
              <a:endParaRPr lang="en-US" dirty="0"/>
            </a:p>
          </p:txBody>
        </p:sp>
      </p:grpSp>
      <p:grpSp>
        <p:nvGrpSpPr>
          <p:cNvPr id="102" name="Graphic 5187">
            <a:extLst>
              <a:ext uri="{FF2B5EF4-FFF2-40B4-BE49-F238E27FC236}">
                <a16:creationId xmlns:a16="http://schemas.microsoft.com/office/drawing/2014/main" id="{4A5A347C-0BEA-41B3-830A-7E6BAE688538}"/>
              </a:ext>
            </a:extLst>
          </p:cNvPr>
          <p:cNvGrpSpPr/>
          <p:nvPr/>
        </p:nvGrpSpPr>
        <p:grpSpPr>
          <a:xfrm>
            <a:off x="3505200" y="3891755"/>
            <a:ext cx="533279" cy="533279"/>
            <a:chOff x="431512" y="9334500"/>
            <a:chExt cx="1905000" cy="1905000"/>
          </a:xfrm>
        </p:grpSpPr>
        <p:sp>
          <p:nvSpPr>
            <p:cNvPr id="103" name="Freeform: Shape 102">
              <a:extLst>
                <a:ext uri="{FF2B5EF4-FFF2-40B4-BE49-F238E27FC236}">
                  <a16:creationId xmlns:a16="http://schemas.microsoft.com/office/drawing/2014/main" id="{74D82E53-8371-46CA-9382-7E26A8CBCBBE}"/>
                </a:ext>
              </a:extLst>
            </p:cNvPr>
            <p:cNvSpPr/>
            <p:nvPr/>
          </p:nvSpPr>
          <p:spPr>
            <a:xfrm>
              <a:off x="893950"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7262CBBA-15AA-4CD3-BF20-331950907A47}"/>
                </a:ext>
              </a:extLst>
            </p:cNvPr>
            <p:cNvSpPr/>
            <p:nvPr/>
          </p:nvSpPr>
          <p:spPr>
            <a:xfrm>
              <a:off x="1145125" y="102610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BB03FAE5-05D0-49F6-A3DE-4E08A62090AF}"/>
                </a:ext>
              </a:extLst>
            </p:cNvPr>
            <p:cNvSpPr/>
            <p:nvPr/>
          </p:nvSpPr>
          <p:spPr>
            <a:xfrm>
              <a:off x="1396299"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C6229739-F60D-4AE0-A7A1-E38BCC96291A}"/>
                </a:ext>
              </a:extLst>
            </p:cNvPr>
            <p:cNvSpPr/>
            <p:nvPr/>
          </p:nvSpPr>
          <p:spPr>
            <a:xfrm>
              <a:off x="1647473"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grpSp>
          <p:nvGrpSpPr>
            <p:cNvPr id="107" name="Graphic 5187">
              <a:extLst>
                <a:ext uri="{FF2B5EF4-FFF2-40B4-BE49-F238E27FC236}">
                  <a16:creationId xmlns:a16="http://schemas.microsoft.com/office/drawing/2014/main" id="{A27C88EC-8EAE-4D5B-9C1F-940CB151971D}"/>
                </a:ext>
              </a:extLst>
            </p:cNvPr>
            <p:cNvGrpSpPr/>
            <p:nvPr/>
          </p:nvGrpSpPr>
          <p:grpSpPr>
            <a:xfrm>
              <a:off x="758600" y="9774364"/>
              <a:ext cx="1215961" cy="213550"/>
              <a:chOff x="758600" y="9774364"/>
              <a:chExt cx="1215961" cy="213550"/>
            </a:xfrm>
            <a:noFill/>
          </p:grpSpPr>
          <p:sp>
            <p:nvSpPr>
              <p:cNvPr id="121" name="Freeform: Shape 120">
                <a:extLst>
                  <a:ext uri="{FF2B5EF4-FFF2-40B4-BE49-F238E27FC236}">
                    <a16:creationId xmlns:a16="http://schemas.microsoft.com/office/drawing/2014/main" id="{76CF016E-73DC-44EB-84CE-EAA2DB5CA7E0}"/>
                  </a:ext>
                </a:extLst>
              </p:cNvPr>
              <p:cNvSpPr/>
              <p:nvPr/>
            </p:nvSpPr>
            <p:spPr>
              <a:xfrm>
                <a:off x="1575940" y="9851993"/>
                <a:ext cx="267461" cy="190"/>
              </a:xfrm>
              <a:custGeom>
                <a:avLst/>
                <a:gdLst>
                  <a:gd name="connsiteX0" fmla="*/ 267462 w 267461"/>
                  <a:gd name="connsiteY0" fmla="*/ 0 h 190"/>
                  <a:gd name="connsiteX1" fmla="*/ 0 w 267461"/>
                  <a:gd name="connsiteY1" fmla="*/ 190 h 190"/>
                </a:gdLst>
                <a:ahLst/>
                <a:cxnLst>
                  <a:cxn ang="0">
                    <a:pos x="connsiteX0" y="connsiteY0"/>
                  </a:cxn>
                  <a:cxn ang="0">
                    <a:pos x="connsiteX1" y="connsiteY1"/>
                  </a:cxn>
                </a:cxnLst>
                <a:rect l="l" t="t" r="r" b="b"/>
                <a:pathLst>
                  <a:path w="267461" h="190">
                    <a:moveTo>
                      <a:pt x="267462" y="0"/>
                    </a:moveTo>
                    <a:lnTo>
                      <a:pt x="0" y="190"/>
                    </a:lnTo>
                  </a:path>
                </a:pathLst>
              </a:custGeom>
              <a:ln w="12700" cap="flat">
                <a:solidFill>
                  <a:srgbClr val="F1F2F2"/>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3909F081-A63B-429C-86FA-C4CAC820E00E}"/>
                  </a:ext>
                </a:extLst>
              </p:cNvPr>
              <p:cNvSpPr/>
              <p:nvPr/>
            </p:nvSpPr>
            <p:spPr>
              <a:xfrm>
                <a:off x="1243899" y="9852183"/>
                <a:ext cx="268128" cy="95"/>
              </a:xfrm>
              <a:custGeom>
                <a:avLst/>
                <a:gdLst>
                  <a:gd name="connsiteX0" fmla="*/ 268129 w 268128"/>
                  <a:gd name="connsiteY0" fmla="*/ 0 h 95"/>
                  <a:gd name="connsiteX1" fmla="*/ 0 w 268128"/>
                  <a:gd name="connsiteY1" fmla="*/ 95 h 95"/>
                </a:gdLst>
                <a:ahLst/>
                <a:cxnLst>
                  <a:cxn ang="0">
                    <a:pos x="connsiteX0" y="connsiteY0"/>
                  </a:cxn>
                  <a:cxn ang="0">
                    <a:pos x="connsiteX1" y="connsiteY1"/>
                  </a:cxn>
                </a:cxnLst>
                <a:rect l="l" t="t" r="r" b="b"/>
                <a:pathLst>
                  <a:path w="268128" h="95">
                    <a:moveTo>
                      <a:pt x="268129" y="0"/>
                    </a:moveTo>
                    <a:lnTo>
                      <a:pt x="0" y="95"/>
                    </a:lnTo>
                  </a:path>
                </a:pathLst>
              </a:custGeom>
              <a:ln w="12700" cap="flat">
                <a:solidFill>
                  <a:srgbClr val="F1F2F2"/>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66F80FC5-2E04-4844-8E00-842313C552C1}"/>
                  </a:ext>
                </a:extLst>
              </p:cNvPr>
              <p:cNvSpPr/>
              <p:nvPr/>
            </p:nvSpPr>
            <p:spPr>
              <a:xfrm>
                <a:off x="758600" y="9851991"/>
                <a:ext cx="1215961" cy="135923"/>
              </a:xfrm>
              <a:custGeom>
                <a:avLst/>
                <a:gdLst>
                  <a:gd name="connsiteX0" fmla="*/ 1148429 w 1215961"/>
                  <a:gd name="connsiteY0" fmla="*/ 2 h 135923"/>
                  <a:gd name="connsiteX1" fmla="*/ 1190244 w 1215961"/>
                  <a:gd name="connsiteY1" fmla="*/ 2 h 135923"/>
                  <a:gd name="connsiteX2" fmla="*/ 1215960 w 1215961"/>
                  <a:gd name="connsiteY2" fmla="*/ 25146 h 135923"/>
                  <a:gd name="connsiteX3" fmla="*/ 1215962 w 1215961"/>
                  <a:gd name="connsiteY3" fmla="*/ 25433 h 135923"/>
                  <a:gd name="connsiteX4" fmla="*/ 1215962 w 1215961"/>
                  <a:gd name="connsiteY4" fmla="*/ 135257 h 135923"/>
                  <a:gd name="connsiteX5" fmla="*/ 0 w 1215961"/>
                  <a:gd name="connsiteY5" fmla="*/ 135923 h 135923"/>
                  <a:gd name="connsiteX6" fmla="*/ 0 w 1215961"/>
                  <a:gd name="connsiteY6" fmla="*/ 25910 h 135923"/>
                  <a:gd name="connsiteX7" fmla="*/ 25336 w 1215961"/>
                  <a:gd name="connsiteY7" fmla="*/ 573 h 135923"/>
                  <a:gd name="connsiteX8" fmla="*/ 90773 w 1215961"/>
                  <a:gd name="connsiteY8" fmla="*/ 573 h 13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961" h="135923">
                    <a:moveTo>
                      <a:pt x="1148429" y="2"/>
                    </a:moveTo>
                    <a:lnTo>
                      <a:pt x="1190244" y="2"/>
                    </a:lnTo>
                    <a:cubicBezTo>
                      <a:pt x="1204289" y="-156"/>
                      <a:pt x="1215802" y="11101"/>
                      <a:pt x="1215960" y="25146"/>
                    </a:cubicBezTo>
                    <a:cubicBezTo>
                      <a:pt x="1215961" y="25242"/>
                      <a:pt x="1215962" y="25338"/>
                      <a:pt x="1215962" y="25433"/>
                    </a:cubicBezTo>
                    <a:lnTo>
                      <a:pt x="1215962" y="135257"/>
                    </a:lnTo>
                    <a:lnTo>
                      <a:pt x="0" y="135923"/>
                    </a:lnTo>
                    <a:lnTo>
                      <a:pt x="0" y="25910"/>
                    </a:lnTo>
                    <a:cubicBezTo>
                      <a:pt x="0" y="11917"/>
                      <a:pt x="11344" y="573"/>
                      <a:pt x="25336" y="573"/>
                    </a:cubicBezTo>
                    <a:lnTo>
                      <a:pt x="90773" y="573"/>
                    </a:lnTo>
                  </a:path>
                </a:pathLst>
              </a:custGeom>
              <a:noFill/>
              <a:ln w="12700" cap="flat">
                <a:solidFill>
                  <a:srgbClr val="F1F2F2"/>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D7F2B333-706D-44C7-AD96-5EB08B76BFDE}"/>
                  </a:ext>
                </a:extLst>
              </p:cNvPr>
              <p:cNvSpPr/>
              <p:nvPr/>
            </p:nvSpPr>
            <p:spPr>
              <a:xfrm>
                <a:off x="912810" y="9852374"/>
                <a:ext cx="267938" cy="95"/>
              </a:xfrm>
              <a:custGeom>
                <a:avLst/>
                <a:gdLst>
                  <a:gd name="connsiteX0" fmla="*/ 267938 w 267938"/>
                  <a:gd name="connsiteY0" fmla="*/ 0 h 95"/>
                  <a:gd name="connsiteX1" fmla="*/ 0 w 267938"/>
                  <a:gd name="connsiteY1" fmla="*/ 95 h 95"/>
                </a:gdLst>
                <a:ahLst/>
                <a:cxnLst>
                  <a:cxn ang="0">
                    <a:pos x="connsiteX0" y="connsiteY0"/>
                  </a:cxn>
                  <a:cxn ang="0">
                    <a:pos x="connsiteX1" y="connsiteY1"/>
                  </a:cxn>
                </a:cxnLst>
                <a:rect l="l" t="t" r="r" b="b"/>
                <a:pathLst>
                  <a:path w="267938" h="95">
                    <a:moveTo>
                      <a:pt x="267938" y="0"/>
                    </a:moveTo>
                    <a:lnTo>
                      <a:pt x="0" y="95"/>
                    </a:lnTo>
                  </a:path>
                </a:pathLst>
              </a:custGeom>
              <a:ln w="12700" cap="flat">
                <a:solidFill>
                  <a:srgbClr val="F1F2F2"/>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A9811496-CD5E-490B-998E-6529C038701F}"/>
                  </a:ext>
                </a:extLst>
              </p:cNvPr>
              <p:cNvSpPr/>
              <p:nvPr/>
            </p:nvSpPr>
            <p:spPr>
              <a:xfrm>
                <a:off x="84937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511099A4-8ED0-439C-AADB-22727F576500}"/>
                  </a:ext>
                </a:extLst>
              </p:cNvPr>
              <p:cNvSpPr/>
              <p:nvPr/>
            </p:nvSpPr>
            <p:spPr>
              <a:xfrm>
                <a:off x="118065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8A129CD7-1FA7-4F0D-A1DE-C6DB205D502C}"/>
                  </a:ext>
                </a:extLst>
              </p:cNvPr>
              <p:cNvSpPr/>
              <p:nvPr/>
            </p:nvSpPr>
            <p:spPr>
              <a:xfrm>
                <a:off x="1843307"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BA40BC9D-4FC9-4D46-99A8-BCFDFCBFDE8B}"/>
                  </a:ext>
                </a:extLst>
              </p:cNvPr>
              <p:cNvSpPr/>
              <p:nvPr/>
            </p:nvSpPr>
            <p:spPr>
              <a:xfrm>
                <a:off x="1512028"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grpSp>
        <p:sp>
          <p:nvSpPr>
            <p:cNvPr id="108" name="Freeform: Shape 107">
              <a:extLst>
                <a:ext uri="{FF2B5EF4-FFF2-40B4-BE49-F238E27FC236}">
                  <a16:creationId xmlns:a16="http://schemas.microsoft.com/office/drawing/2014/main" id="{F14C446E-7BA8-4366-91FB-D2E53834372F}"/>
                </a:ext>
              </a:extLst>
            </p:cNvPr>
            <p:cNvSpPr/>
            <p:nvPr/>
          </p:nvSpPr>
          <p:spPr>
            <a:xfrm>
              <a:off x="893950"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2C5684F3-EC10-4326-9845-C08F29EAD625}"/>
                </a:ext>
              </a:extLst>
            </p:cNvPr>
            <p:cNvSpPr/>
            <p:nvPr/>
          </p:nvSpPr>
          <p:spPr>
            <a:xfrm>
              <a:off x="1145125" y="1038691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29A42E06-DDEC-419B-B48B-1D610C1E6E76}"/>
                </a:ext>
              </a:extLst>
            </p:cNvPr>
            <p:cNvSpPr/>
            <p:nvPr/>
          </p:nvSpPr>
          <p:spPr>
            <a:xfrm>
              <a:off x="1396299"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2D371C14-160F-476F-A08A-463BED868CEB}"/>
                </a:ext>
              </a:extLst>
            </p:cNvPr>
            <p:cNvSpPr/>
            <p:nvPr/>
          </p:nvSpPr>
          <p:spPr>
            <a:xfrm>
              <a:off x="1647473"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053B01DD-4377-45FD-9C2E-9670AF8D435B}"/>
                </a:ext>
              </a:extLst>
            </p:cNvPr>
            <p:cNvSpPr/>
            <p:nvPr/>
          </p:nvSpPr>
          <p:spPr>
            <a:xfrm>
              <a:off x="893950"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6F3DA3E9-E9C3-4D25-9573-DF2C7FE30F31}"/>
                </a:ext>
              </a:extLst>
            </p:cNvPr>
            <p:cNvSpPr/>
            <p:nvPr/>
          </p:nvSpPr>
          <p:spPr>
            <a:xfrm>
              <a:off x="1145125" y="1051274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43508F1E-175B-4743-BC5B-94FD6881F38A}"/>
                </a:ext>
              </a:extLst>
            </p:cNvPr>
            <p:cNvSpPr/>
            <p:nvPr/>
          </p:nvSpPr>
          <p:spPr>
            <a:xfrm>
              <a:off x="1396299"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6D428A8C-BED0-4AC0-A3D5-737542A0547A}"/>
                </a:ext>
              </a:extLst>
            </p:cNvPr>
            <p:cNvSpPr/>
            <p:nvPr/>
          </p:nvSpPr>
          <p:spPr>
            <a:xfrm>
              <a:off x="1647473"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4A3D0DFD-ED05-4E49-ADF0-7681B2C59A27}"/>
                </a:ext>
              </a:extLst>
            </p:cNvPr>
            <p:cNvSpPr/>
            <p:nvPr/>
          </p:nvSpPr>
          <p:spPr>
            <a:xfrm>
              <a:off x="893950"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194B3C06-9183-4F66-9280-7EB963DF9B78}"/>
                </a:ext>
              </a:extLst>
            </p:cNvPr>
            <p:cNvSpPr/>
            <p:nvPr/>
          </p:nvSpPr>
          <p:spPr>
            <a:xfrm>
              <a:off x="1145125" y="1063856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1F421D38-5FB9-4D9E-BB32-D93036C52662}"/>
                </a:ext>
              </a:extLst>
            </p:cNvPr>
            <p:cNvSpPr/>
            <p:nvPr/>
          </p:nvSpPr>
          <p:spPr>
            <a:xfrm>
              <a:off x="1396299"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14401D8D-A474-4099-8CCD-983D72A5A4CA}"/>
                </a:ext>
              </a:extLst>
            </p:cNvPr>
            <p:cNvSpPr/>
            <p:nvPr/>
          </p:nvSpPr>
          <p:spPr>
            <a:xfrm>
              <a:off x="1647473"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B76B8506-06F4-4EEE-AF8E-99836F307D2D}"/>
                </a:ext>
              </a:extLst>
            </p:cNvPr>
            <p:cNvSpPr/>
            <p:nvPr/>
          </p:nvSpPr>
          <p:spPr>
            <a:xfrm>
              <a:off x="758600" y="9987248"/>
              <a:ext cx="1216437" cy="812387"/>
            </a:xfrm>
            <a:custGeom>
              <a:avLst/>
              <a:gdLst>
                <a:gd name="connsiteX0" fmla="*/ 0 w 1216437"/>
                <a:gd name="connsiteY0" fmla="*/ 667 h 812387"/>
                <a:gd name="connsiteX1" fmla="*/ 1215962 w 1216437"/>
                <a:gd name="connsiteY1" fmla="*/ 0 h 812387"/>
                <a:gd name="connsiteX2" fmla="*/ 1216438 w 1216437"/>
                <a:gd name="connsiteY2" fmla="*/ 786384 h 812387"/>
                <a:gd name="connsiteX3" fmla="*/ 1191101 w 1216437"/>
                <a:gd name="connsiteY3" fmla="*/ 811721 h 812387"/>
                <a:gd name="connsiteX4" fmla="*/ 25336 w 1216437"/>
                <a:gd name="connsiteY4" fmla="*/ 812387 h 812387"/>
                <a:gd name="connsiteX5" fmla="*/ 0 w 1216437"/>
                <a:gd name="connsiteY5" fmla="*/ 787051 h 812387"/>
                <a:gd name="connsiteX6" fmla="*/ 0 w 1216437"/>
                <a:gd name="connsiteY6" fmla="*/ 128397 h 812387"/>
                <a:gd name="connsiteX7" fmla="*/ 92012 w 1216437"/>
                <a:gd name="connsiteY7" fmla="*/ 128397 h 8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37" h="812387">
                  <a:moveTo>
                    <a:pt x="0" y="667"/>
                  </a:moveTo>
                  <a:lnTo>
                    <a:pt x="1215962" y="0"/>
                  </a:lnTo>
                  <a:lnTo>
                    <a:pt x="1216438" y="786384"/>
                  </a:lnTo>
                  <a:cubicBezTo>
                    <a:pt x="1216438" y="800377"/>
                    <a:pt x="1205094" y="811721"/>
                    <a:pt x="1191101" y="811721"/>
                  </a:cubicBezTo>
                  <a:lnTo>
                    <a:pt x="25336" y="812387"/>
                  </a:lnTo>
                  <a:cubicBezTo>
                    <a:pt x="11365" y="812335"/>
                    <a:pt x="52" y="801022"/>
                    <a:pt x="0" y="787051"/>
                  </a:cubicBezTo>
                  <a:lnTo>
                    <a:pt x="0" y="128397"/>
                  </a:lnTo>
                  <a:lnTo>
                    <a:pt x="92012" y="128397"/>
                  </a:lnTo>
                </a:path>
              </a:pathLst>
            </a:custGeom>
            <a:noFill/>
            <a:ln w="12700" cap="flat">
              <a:solidFill>
                <a:srgbClr val="F1F2F2"/>
              </a:solidFill>
              <a:prstDash val="solid"/>
              <a:round/>
            </a:ln>
          </p:spPr>
          <p:txBody>
            <a:bodyPr rtlCol="0" anchor="ctr"/>
            <a:lstStyle/>
            <a:p>
              <a:endParaRPr lang="en-US" dirty="0"/>
            </a:p>
          </p:txBody>
        </p:sp>
      </p:grpSp>
    </p:spTree>
    <p:extLst>
      <p:ext uri="{BB962C8B-B14F-4D97-AF65-F5344CB8AC3E}">
        <p14:creationId xmlns:p14="http://schemas.microsoft.com/office/powerpoint/2010/main" val="385586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A9B557-BDCC-4B09-80EB-940EBD581204}"/>
              </a:ext>
            </a:extLst>
          </p:cNvPr>
          <p:cNvPicPr>
            <a:picLocks noChangeAspect="1"/>
          </p:cNvPicPr>
          <p:nvPr/>
        </p:nvPicPr>
        <p:blipFill rotWithShape="1">
          <a:blip r:embed="rId3">
            <a:alphaModFix amt="80000"/>
          </a:blip>
          <a:srcRect l="25000" r="25000"/>
          <a:stretch/>
        </p:blipFill>
        <p:spPr>
          <a:xfrm>
            <a:off x="0" y="0"/>
            <a:ext cx="4572000" cy="5143495"/>
          </a:xfrm>
          <a:prstGeom prst="rect">
            <a:avLst/>
          </a:prstGeom>
          <a:solidFill>
            <a:schemeClr val="bg1"/>
          </a:solidFill>
          <a:ln>
            <a:noFill/>
          </a:ln>
        </p:spPr>
      </p:pic>
      <p:pic>
        <p:nvPicPr>
          <p:cNvPr id="12" name="Picture 4">
            <a:extLst>
              <a:ext uri="{FF2B5EF4-FFF2-40B4-BE49-F238E27FC236}">
                <a16:creationId xmlns:a16="http://schemas.microsoft.com/office/drawing/2014/main" id="{F6EA138F-1825-4085-A94E-3EDD72816E91}"/>
              </a:ext>
            </a:extLst>
          </p:cNvPr>
          <p:cNvPicPr>
            <a:picLocks noChangeAspect="1" noChangeArrowheads="1"/>
          </p:cNvPicPr>
          <p:nvPr/>
        </p:nvPicPr>
        <p:blipFill>
          <a:blip r:embed="rId4"/>
          <a:stretch>
            <a:fillRect/>
          </a:stretch>
        </p:blipFill>
        <p:spPr bwMode="auto">
          <a:xfrm>
            <a:off x="1739900" y="1852494"/>
            <a:ext cx="1092200" cy="143850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4DFD902-8078-46AE-8472-58585861EA5C}"/>
              </a:ext>
            </a:extLst>
          </p:cNvPr>
          <p:cNvGrpSpPr/>
          <p:nvPr/>
        </p:nvGrpSpPr>
        <p:grpSpPr>
          <a:xfrm>
            <a:off x="4745276" y="388710"/>
            <a:ext cx="4224551" cy="1055013"/>
            <a:chOff x="514351" y="1995857"/>
            <a:chExt cx="2560321" cy="1055013"/>
          </a:xfrm>
        </p:grpSpPr>
        <p:sp>
          <p:nvSpPr>
            <p:cNvPr id="2" name="TextBox 1">
              <a:extLst>
                <a:ext uri="{FF2B5EF4-FFF2-40B4-BE49-F238E27FC236}">
                  <a16:creationId xmlns:a16="http://schemas.microsoft.com/office/drawing/2014/main" id="{1C97CD88-EFDE-4AD0-8AAE-0AF7A94016CE}"/>
                </a:ext>
              </a:extLst>
            </p:cNvPr>
            <p:cNvSpPr txBox="1"/>
            <p:nvPr/>
          </p:nvSpPr>
          <p:spPr>
            <a:xfrm>
              <a:off x="514351" y="2389150"/>
              <a:ext cx="2560320" cy="661720"/>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3+ terabytes data, 1,500+ hours play time per week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Needed a solution for real-time stats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Lean team, no data science expertise </a:t>
              </a:r>
            </a:p>
          </p:txBody>
        </p:sp>
        <p:sp>
          <p:nvSpPr>
            <p:cNvPr id="3" name="Rectangle 2">
              <a:extLst>
                <a:ext uri="{FF2B5EF4-FFF2-40B4-BE49-F238E27FC236}">
                  <a16:creationId xmlns:a16="http://schemas.microsoft.com/office/drawing/2014/main" id="{0387B8B4-5550-4F87-9B04-CC3684FD60FC}"/>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PROBLEM</a:t>
              </a:r>
            </a:p>
          </p:txBody>
        </p:sp>
      </p:grpSp>
      <p:grpSp>
        <p:nvGrpSpPr>
          <p:cNvPr id="16" name="Group 15">
            <a:extLst>
              <a:ext uri="{FF2B5EF4-FFF2-40B4-BE49-F238E27FC236}">
                <a16:creationId xmlns:a16="http://schemas.microsoft.com/office/drawing/2014/main" id="{EBB1C184-2AB4-4A81-A86D-80AD89924F85}"/>
              </a:ext>
            </a:extLst>
          </p:cNvPr>
          <p:cNvGrpSpPr/>
          <p:nvPr/>
        </p:nvGrpSpPr>
        <p:grpSpPr>
          <a:xfrm>
            <a:off x="4745275" y="1697638"/>
            <a:ext cx="4224552" cy="1330033"/>
            <a:chOff x="514350" y="1995857"/>
            <a:chExt cx="2560322" cy="1330033"/>
          </a:xfrm>
        </p:grpSpPr>
        <p:sp>
          <p:nvSpPr>
            <p:cNvPr id="17" name="TextBox 16">
              <a:extLst>
                <a:ext uri="{FF2B5EF4-FFF2-40B4-BE49-F238E27FC236}">
                  <a16:creationId xmlns:a16="http://schemas.microsoft.com/office/drawing/2014/main" id="{630B608B-FC6A-42C7-8B04-0509F121D1CF}"/>
                </a:ext>
              </a:extLst>
            </p:cNvPr>
            <p:cNvSpPr txBox="1"/>
            <p:nvPr/>
          </p:nvSpPr>
          <p:spPr>
            <a:xfrm>
              <a:off x="514350" y="2448727"/>
              <a:ext cx="2560320" cy="877163"/>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Engaged with ML Solutions Lab</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Live data streamed to AWS from RFID tags on players and in game ball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Data processed in 100+ steps in under 1 second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ML models built on Amazon </a:t>
              </a:r>
              <a:r>
                <a:rPr kumimoji="0" lang="en-US" sz="1000" b="0" i="0" u="none" strike="noStrike" kern="1200" cap="none" spc="0" normalizeH="0" baseline="0" noProof="0" dirty="0" err="1">
                  <a:ln>
                    <a:noFill/>
                  </a:ln>
                  <a:solidFill>
                    <a:srgbClr val="FFFFFF"/>
                  </a:solidFill>
                  <a:effectLst/>
                  <a:uLnTx/>
                  <a:uFillTx/>
                  <a:latin typeface="Amazon Ember"/>
                  <a:ea typeface="+mn-ea"/>
                  <a:cs typeface="+mn-cs"/>
                </a:rPr>
                <a:t>SageMaker</a:t>
              </a:r>
              <a:r>
                <a:rPr kumimoji="0" lang="en-US" sz="1000" b="0" i="0" u="none" strike="noStrike" kern="1200" cap="none" spc="0" normalizeH="0" baseline="0" noProof="0" dirty="0">
                  <a:ln>
                    <a:noFill/>
                  </a:ln>
                  <a:solidFill>
                    <a:srgbClr val="FFFFFF"/>
                  </a:solidFill>
                  <a:effectLst/>
                  <a:uLnTx/>
                  <a:uFillTx/>
                  <a:latin typeface="Amazon Ember"/>
                  <a:ea typeface="+mn-ea"/>
                  <a:cs typeface="+mn-cs"/>
                </a:rPr>
                <a:t> make predictions in real time  </a:t>
              </a:r>
            </a:p>
          </p:txBody>
        </p:sp>
        <p:sp>
          <p:nvSpPr>
            <p:cNvPr id="18" name="Rectangle 17">
              <a:extLst>
                <a:ext uri="{FF2B5EF4-FFF2-40B4-BE49-F238E27FC236}">
                  <a16:creationId xmlns:a16="http://schemas.microsoft.com/office/drawing/2014/main" id="{12BE7CCE-6CCE-4271-9CC2-963566409171}"/>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SOLUTION: </a:t>
              </a:r>
              <a:r>
                <a:rPr kumimoji="0" lang="en-US" sz="1200" b="0"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NEXT GEN STATS</a:t>
              </a:r>
              <a:endPar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endParaRPr>
            </a:p>
          </p:txBody>
        </p:sp>
      </p:grpSp>
      <p:grpSp>
        <p:nvGrpSpPr>
          <p:cNvPr id="19" name="Group 18">
            <a:extLst>
              <a:ext uri="{FF2B5EF4-FFF2-40B4-BE49-F238E27FC236}">
                <a16:creationId xmlns:a16="http://schemas.microsoft.com/office/drawing/2014/main" id="{7A71C6D5-4F0A-4E03-A8BD-29BF00EC168F}"/>
              </a:ext>
            </a:extLst>
          </p:cNvPr>
          <p:cNvGrpSpPr/>
          <p:nvPr/>
        </p:nvGrpSpPr>
        <p:grpSpPr>
          <a:xfrm>
            <a:off x="4745275" y="3360510"/>
            <a:ext cx="4224552" cy="831808"/>
            <a:chOff x="514350" y="1995857"/>
            <a:chExt cx="2560322" cy="831808"/>
          </a:xfrm>
        </p:grpSpPr>
        <p:sp>
          <p:nvSpPr>
            <p:cNvPr id="20" name="TextBox 19">
              <a:extLst>
                <a:ext uri="{FF2B5EF4-FFF2-40B4-BE49-F238E27FC236}">
                  <a16:creationId xmlns:a16="http://schemas.microsoft.com/office/drawing/2014/main" id="{E54EB946-5A83-434B-ACC6-B3C8ED7A540D}"/>
                </a:ext>
              </a:extLst>
            </p:cNvPr>
            <p:cNvSpPr txBox="1"/>
            <p:nvPr/>
          </p:nvSpPr>
          <p:spPr>
            <a:xfrm>
              <a:off x="514350" y="2381389"/>
              <a:ext cx="2560320" cy="446276"/>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Launched 20+ stats quickly with limited data science team</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Sports announcers get interesting data points to engage fans</a:t>
              </a:r>
            </a:p>
          </p:txBody>
        </p:sp>
        <p:sp>
          <p:nvSpPr>
            <p:cNvPr id="21" name="Rectangle 20">
              <a:extLst>
                <a:ext uri="{FF2B5EF4-FFF2-40B4-BE49-F238E27FC236}">
                  <a16:creationId xmlns:a16="http://schemas.microsoft.com/office/drawing/2014/main" id="{821526BE-B902-4A24-A300-CA364222D329}"/>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IMPACT</a:t>
              </a:r>
            </a:p>
          </p:txBody>
        </p:sp>
      </p:grpSp>
      <p:cxnSp>
        <p:nvCxnSpPr>
          <p:cNvPr id="13" name="Straight Connector 12">
            <a:extLst>
              <a:ext uri="{FF2B5EF4-FFF2-40B4-BE49-F238E27FC236}">
                <a16:creationId xmlns:a16="http://schemas.microsoft.com/office/drawing/2014/main" id="{225F455D-8A68-424D-835E-7F2269DB75B2}"/>
              </a:ext>
            </a:extLst>
          </p:cNvPr>
          <p:cNvCxnSpPr>
            <a:cxnSpLocks/>
          </p:cNvCxnSpPr>
          <p:nvPr/>
        </p:nvCxnSpPr>
        <p:spPr>
          <a:xfrm>
            <a:off x="4859868" y="659484"/>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225F455D-8A68-424D-835E-7F2269DB75B2}"/>
              </a:ext>
            </a:extLst>
          </p:cNvPr>
          <p:cNvCxnSpPr>
            <a:cxnSpLocks/>
          </p:cNvCxnSpPr>
          <p:nvPr/>
        </p:nvCxnSpPr>
        <p:spPr>
          <a:xfrm>
            <a:off x="4859868" y="1969153"/>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225F455D-8A68-424D-835E-7F2269DB75B2}"/>
              </a:ext>
            </a:extLst>
          </p:cNvPr>
          <p:cNvCxnSpPr>
            <a:cxnSpLocks/>
          </p:cNvCxnSpPr>
          <p:nvPr/>
        </p:nvCxnSpPr>
        <p:spPr>
          <a:xfrm>
            <a:off x="4859868" y="3665149"/>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98352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8400-CB68-6C43-AACC-86A291895F30}"/>
              </a:ext>
            </a:extLst>
          </p:cNvPr>
          <p:cNvSpPr>
            <a:spLocks noGrp="1"/>
          </p:cNvSpPr>
          <p:nvPr>
            <p:ph type="title"/>
          </p:nvPr>
        </p:nvSpPr>
        <p:spPr/>
        <p:txBody>
          <a:bodyPr/>
          <a:lstStyle/>
          <a:p>
            <a:pPr algn="ctr"/>
            <a:r>
              <a:rPr lang="en-US" dirty="0"/>
              <a:t>Next Gen Stats solution architecture</a:t>
            </a:r>
          </a:p>
        </p:txBody>
      </p:sp>
      <p:grpSp>
        <p:nvGrpSpPr>
          <p:cNvPr id="55" name="Group 54">
            <a:extLst>
              <a:ext uri="{FF2B5EF4-FFF2-40B4-BE49-F238E27FC236}">
                <a16:creationId xmlns:a16="http://schemas.microsoft.com/office/drawing/2014/main" id="{559EBDB2-228A-4D0E-BC5F-8E588EDADFB8}"/>
              </a:ext>
            </a:extLst>
          </p:cNvPr>
          <p:cNvGrpSpPr/>
          <p:nvPr/>
        </p:nvGrpSpPr>
        <p:grpSpPr>
          <a:xfrm>
            <a:off x="1597352" y="1224219"/>
            <a:ext cx="5949296" cy="1652076"/>
            <a:chOff x="3925251" y="1362102"/>
            <a:chExt cx="4637705" cy="1287857"/>
          </a:xfrm>
        </p:grpSpPr>
        <p:sp>
          <p:nvSpPr>
            <p:cNvPr id="9" name="TextBox 8">
              <a:extLst>
                <a:ext uri="{FF2B5EF4-FFF2-40B4-BE49-F238E27FC236}">
                  <a16:creationId xmlns:a16="http://schemas.microsoft.com/office/drawing/2014/main" id="{068DA47A-E976-4BAE-8C98-5A5E7B516941}"/>
                </a:ext>
              </a:extLst>
            </p:cNvPr>
            <p:cNvSpPr txBox="1"/>
            <p:nvPr/>
          </p:nvSpPr>
          <p:spPr>
            <a:xfrm>
              <a:off x="3990975" y="1592566"/>
              <a:ext cx="600060" cy="2159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Stadium</a:t>
              </a:r>
            </a:p>
          </p:txBody>
        </p:sp>
        <p:sp>
          <p:nvSpPr>
            <p:cNvPr id="10" name="TextBox 9">
              <a:extLst>
                <a:ext uri="{FF2B5EF4-FFF2-40B4-BE49-F238E27FC236}">
                  <a16:creationId xmlns:a16="http://schemas.microsoft.com/office/drawing/2014/main" id="{A19FB371-132E-4EAB-8870-45A227F167C5}"/>
                </a:ext>
              </a:extLst>
            </p:cNvPr>
            <p:cNvSpPr txBox="1"/>
            <p:nvPr/>
          </p:nvSpPr>
          <p:spPr>
            <a:xfrm>
              <a:off x="3925251" y="2093602"/>
              <a:ext cx="655042" cy="2159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Stats FTP</a:t>
              </a:r>
            </a:p>
          </p:txBody>
        </p:sp>
        <p:sp>
          <p:nvSpPr>
            <p:cNvPr id="11" name="Rectangle 10">
              <a:extLst>
                <a:ext uri="{FF2B5EF4-FFF2-40B4-BE49-F238E27FC236}">
                  <a16:creationId xmlns:a16="http://schemas.microsoft.com/office/drawing/2014/main" id="{E74F0AAF-5209-4EC9-B85E-356E1DD950E4}"/>
                </a:ext>
              </a:extLst>
            </p:cNvPr>
            <p:cNvSpPr/>
            <p:nvPr/>
          </p:nvSpPr>
          <p:spPr>
            <a:xfrm>
              <a:off x="5124450" y="1532925"/>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Tracking data</a:t>
              </a:r>
            </a:p>
          </p:txBody>
        </p:sp>
        <p:sp>
          <p:nvSpPr>
            <p:cNvPr id="12" name="Rectangle 11">
              <a:extLst>
                <a:ext uri="{FF2B5EF4-FFF2-40B4-BE49-F238E27FC236}">
                  <a16:creationId xmlns:a16="http://schemas.microsoft.com/office/drawing/2014/main" id="{5939D641-0D37-4810-8D9E-1867907DADA6}"/>
                </a:ext>
              </a:extLst>
            </p:cNvPr>
            <p:cNvSpPr/>
            <p:nvPr/>
          </p:nvSpPr>
          <p:spPr>
            <a:xfrm>
              <a:off x="5124450" y="2056800"/>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Traditional stats</a:t>
              </a:r>
            </a:p>
          </p:txBody>
        </p:sp>
        <p:cxnSp>
          <p:nvCxnSpPr>
            <p:cNvPr id="14" name="Straight Arrow Connector 13">
              <a:extLst>
                <a:ext uri="{FF2B5EF4-FFF2-40B4-BE49-F238E27FC236}">
                  <a16:creationId xmlns:a16="http://schemas.microsoft.com/office/drawing/2014/main" id="{92736E82-5386-485E-9F29-4B463D0F5003}"/>
                </a:ext>
              </a:extLst>
            </p:cNvPr>
            <p:cNvCxnSpPr>
              <a:stCxn id="9" idx="3"/>
              <a:endCxn id="11" idx="1"/>
            </p:cNvCxnSpPr>
            <p:nvPr/>
          </p:nvCxnSpPr>
          <p:spPr>
            <a:xfrm>
              <a:off x="4591035" y="1700532"/>
              <a:ext cx="533416" cy="1"/>
            </a:xfrm>
            <a:prstGeom prst="straightConnector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D7DF1F0-94D6-46E5-84A0-8F65A60A9635}"/>
                </a:ext>
              </a:extLst>
            </p:cNvPr>
            <p:cNvCxnSpPr/>
            <p:nvPr/>
          </p:nvCxnSpPr>
          <p:spPr>
            <a:xfrm>
              <a:off x="4711044" y="2219645"/>
              <a:ext cx="413406" cy="1"/>
            </a:xfrm>
            <a:prstGeom prst="straightConnector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EDA2767-D8B3-433E-8DDF-A10E5E8C2309}"/>
                </a:ext>
              </a:extLst>
            </p:cNvPr>
            <p:cNvSpPr/>
            <p:nvPr/>
          </p:nvSpPr>
          <p:spPr>
            <a:xfrm>
              <a:off x="6108700" y="1532925"/>
              <a:ext cx="1298576" cy="3352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C232F"/>
                  </a:solidFill>
                  <a:effectLst/>
                  <a:uLnTx/>
                  <a:uFillTx/>
                  <a:latin typeface="Amazon Ember"/>
                  <a:ea typeface="+mn-ea"/>
                  <a:cs typeface="+mn-cs"/>
                </a:rPr>
                <a:t>Apache Kafka</a:t>
              </a:r>
            </a:p>
          </p:txBody>
        </p:sp>
        <p:sp>
          <p:nvSpPr>
            <p:cNvPr id="18" name="Rectangle 17">
              <a:extLst>
                <a:ext uri="{FF2B5EF4-FFF2-40B4-BE49-F238E27FC236}">
                  <a16:creationId xmlns:a16="http://schemas.microsoft.com/office/drawing/2014/main" id="{43E66145-07CE-4EA3-9662-8DD9F1397FCF}"/>
                </a:ext>
              </a:extLst>
            </p:cNvPr>
            <p:cNvSpPr/>
            <p:nvPr/>
          </p:nvSpPr>
          <p:spPr>
            <a:xfrm>
              <a:off x="6108701" y="2056800"/>
              <a:ext cx="603250"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146304" rIns="9144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NGS Processors</a:t>
              </a:r>
            </a:p>
          </p:txBody>
        </p:sp>
        <p:sp>
          <p:nvSpPr>
            <p:cNvPr id="19" name="Rectangle 18">
              <a:extLst>
                <a:ext uri="{FF2B5EF4-FFF2-40B4-BE49-F238E27FC236}">
                  <a16:creationId xmlns:a16="http://schemas.microsoft.com/office/drawing/2014/main" id="{58A44213-CE10-44F5-8ED7-2897AAF1F008}"/>
                </a:ext>
              </a:extLst>
            </p:cNvPr>
            <p:cNvSpPr/>
            <p:nvPr/>
          </p:nvSpPr>
          <p:spPr>
            <a:xfrm>
              <a:off x="6804026" y="2063694"/>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ML Processors</a:t>
              </a:r>
            </a:p>
          </p:txBody>
        </p:sp>
        <p:sp>
          <p:nvSpPr>
            <p:cNvPr id="20" name="Rectangle 19">
              <a:extLst>
                <a:ext uri="{FF2B5EF4-FFF2-40B4-BE49-F238E27FC236}">
                  <a16:creationId xmlns:a16="http://schemas.microsoft.com/office/drawing/2014/main" id="{1F42483F-8370-4A17-9629-3DDAE913499E}"/>
                </a:ext>
              </a:extLst>
            </p:cNvPr>
            <p:cNvSpPr/>
            <p:nvPr/>
          </p:nvSpPr>
          <p:spPr>
            <a:xfrm>
              <a:off x="6804026" y="2259009"/>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1C232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1C232F"/>
                </a:solidFill>
                <a:effectLst/>
                <a:uLnTx/>
                <a:uFillTx/>
                <a:latin typeface="Amazon Ember"/>
                <a:ea typeface="+mn-ea"/>
                <a:cs typeface="+mn-cs"/>
              </a:endParaRPr>
            </a:p>
          </p:txBody>
        </p:sp>
        <p:sp>
          <p:nvSpPr>
            <p:cNvPr id="21" name="Rectangle 20">
              <a:extLst>
                <a:ext uri="{FF2B5EF4-FFF2-40B4-BE49-F238E27FC236}">
                  <a16:creationId xmlns:a16="http://schemas.microsoft.com/office/drawing/2014/main" id="{68195EA6-BAE7-4E66-883E-39E400617BF7}"/>
                </a:ext>
              </a:extLst>
            </p:cNvPr>
            <p:cNvSpPr/>
            <p:nvPr/>
          </p:nvSpPr>
          <p:spPr>
            <a:xfrm>
              <a:off x="4914900" y="1362102"/>
              <a:ext cx="2652713" cy="1209648"/>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23" name="Connector: Elbow 22">
              <a:extLst>
                <a:ext uri="{FF2B5EF4-FFF2-40B4-BE49-F238E27FC236}">
                  <a16:creationId xmlns:a16="http://schemas.microsoft.com/office/drawing/2014/main" id="{E772E6FE-A165-4FEA-BEFE-542FB42CE548}"/>
                </a:ext>
              </a:extLst>
            </p:cNvPr>
            <p:cNvCxnSpPr>
              <a:stCxn id="12" idx="3"/>
              <a:endCxn id="17" idx="1"/>
            </p:cNvCxnSpPr>
            <p:nvPr/>
          </p:nvCxnSpPr>
          <p:spPr>
            <a:xfrm flipV="1">
              <a:off x="5910243" y="1700533"/>
              <a:ext cx="198457" cy="523875"/>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DB6BFAE8-F6EE-43FC-89F0-63444D0FA4F9}"/>
                </a:ext>
              </a:extLst>
            </p:cNvPr>
            <p:cNvCxnSpPr>
              <a:stCxn id="18" idx="0"/>
              <a:endCxn id="17" idx="2"/>
            </p:cNvCxnSpPr>
            <p:nvPr/>
          </p:nvCxnSpPr>
          <p:spPr>
            <a:xfrm rot="5400000" flipH="1" flipV="1">
              <a:off x="6489827" y="1788639"/>
              <a:ext cx="188660" cy="347662"/>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7A2B9357-2C7D-4416-BCD9-04165C05789B}"/>
                </a:ext>
              </a:extLst>
            </p:cNvPr>
            <p:cNvCxnSpPr>
              <a:stCxn id="19" idx="0"/>
              <a:endCxn id="17" idx="2"/>
            </p:cNvCxnSpPr>
            <p:nvPr/>
          </p:nvCxnSpPr>
          <p:spPr>
            <a:xfrm rot="16200000" flipV="1">
              <a:off x="6834043" y="1792085"/>
              <a:ext cx="195554" cy="347662"/>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46DAF0D3-3991-421C-89F9-A49A1CF990FE}"/>
                </a:ext>
              </a:extLst>
            </p:cNvPr>
            <p:cNvCxnSpPr>
              <a:stCxn id="19" idx="1"/>
              <a:endCxn id="20" idx="1"/>
            </p:cNvCxnSpPr>
            <p:nvPr/>
          </p:nvCxnSpPr>
          <p:spPr>
            <a:xfrm rot="10800000" flipV="1">
              <a:off x="6804026" y="2115277"/>
              <a:ext cx="12700" cy="195315"/>
            </a:xfrm>
            <a:prstGeom prst="bentConnector3">
              <a:avLst>
                <a:gd name="adj1" fmla="val 630714"/>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87096CEE-2EBE-4C67-AC44-42B98ACEC139}"/>
                </a:ext>
              </a:extLst>
            </p:cNvPr>
            <p:cNvSpPr/>
            <p:nvPr/>
          </p:nvSpPr>
          <p:spPr>
            <a:xfrm>
              <a:off x="7777163" y="1362102"/>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NGS Processors</a:t>
              </a:r>
            </a:p>
          </p:txBody>
        </p:sp>
        <p:sp>
          <p:nvSpPr>
            <p:cNvPr id="36" name="Rectangle 35">
              <a:extLst>
                <a:ext uri="{FF2B5EF4-FFF2-40B4-BE49-F238E27FC236}">
                  <a16:creationId xmlns:a16="http://schemas.microsoft.com/office/drawing/2014/main" id="{7C0490B1-1349-4282-8B16-7938FAE58FA5}"/>
                </a:ext>
              </a:extLst>
            </p:cNvPr>
            <p:cNvSpPr/>
            <p:nvPr/>
          </p:nvSpPr>
          <p:spPr>
            <a:xfrm>
              <a:off x="7868601" y="2083425"/>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Websites</a:t>
              </a:r>
            </a:p>
          </p:txBody>
        </p:sp>
        <p:sp>
          <p:nvSpPr>
            <p:cNvPr id="37" name="Rectangle 36">
              <a:extLst>
                <a:ext uri="{FF2B5EF4-FFF2-40B4-BE49-F238E27FC236}">
                  <a16:creationId xmlns:a16="http://schemas.microsoft.com/office/drawing/2014/main" id="{18434AD9-DEF6-438E-B8D1-DB7A2ECB1BF3}"/>
                </a:ext>
              </a:extLst>
            </p:cNvPr>
            <p:cNvSpPr/>
            <p:nvPr/>
          </p:nvSpPr>
          <p:spPr>
            <a:xfrm>
              <a:off x="7868601" y="2257281"/>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NGS API</a:t>
              </a:r>
            </a:p>
          </p:txBody>
        </p:sp>
        <p:sp>
          <p:nvSpPr>
            <p:cNvPr id="38" name="Rectangle 37">
              <a:extLst>
                <a:ext uri="{FF2B5EF4-FFF2-40B4-BE49-F238E27FC236}">
                  <a16:creationId xmlns:a16="http://schemas.microsoft.com/office/drawing/2014/main" id="{7C4C1F8E-2FE9-4E24-AEB2-F196858B5871}"/>
                </a:ext>
              </a:extLst>
            </p:cNvPr>
            <p:cNvSpPr/>
            <p:nvPr/>
          </p:nvSpPr>
          <p:spPr>
            <a:xfrm>
              <a:off x="7868601" y="2431139"/>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Club Tools</a:t>
              </a:r>
            </a:p>
          </p:txBody>
        </p:sp>
        <p:sp>
          <p:nvSpPr>
            <p:cNvPr id="39" name="Rectangle 38">
              <a:extLst>
                <a:ext uri="{FF2B5EF4-FFF2-40B4-BE49-F238E27FC236}">
                  <a16:creationId xmlns:a16="http://schemas.microsoft.com/office/drawing/2014/main" id="{A2B98555-0EB5-49DE-A1A2-628AEF39B692}"/>
                </a:ext>
              </a:extLst>
            </p:cNvPr>
            <p:cNvSpPr/>
            <p:nvPr/>
          </p:nvSpPr>
          <p:spPr>
            <a:xfrm>
              <a:off x="7777162" y="1884811"/>
              <a:ext cx="785793" cy="765148"/>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lIns="45720" tIns="45720" rIns="91440" bIns="146304"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a:ea typeface="+mn-ea"/>
                  <a:cs typeface="+mn-cs"/>
                </a:rPr>
                <a:t>Data distributors</a:t>
              </a:r>
            </a:p>
          </p:txBody>
        </p:sp>
        <p:cxnSp>
          <p:nvCxnSpPr>
            <p:cNvPr id="41" name="Connector: Elbow 40">
              <a:extLst>
                <a:ext uri="{FF2B5EF4-FFF2-40B4-BE49-F238E27FC236}">
                  <a16:creationId xmlns:a16="http://schemas.microsoft.com/office/drawing/2014/main" id="{17A6C87C-4302-41AB-ACE1-BB0403C6C59A}"/>
                </a:ext>
              </a:extLst>
            </p:cNvPr>
            <p:cNvCxnSpPr>
              <a:stCxn id="18" idx="2"/>
              <a:endCxn id="32" idx="1"/>
            </p:cNvCxnSpPr>
            <p:nvPr/>
          </p:nvCxnSpPr>
          <p:spPr>
            <a:xfrm rot="5400000" flipH="1" flipV="1">
              <a:off x="6662591" y="1277444"/>
              <a:ext cx="862305" cy="1366837"/>
            </a:xfrm>
            <a:prstGeom prst="bentConnector4">
              <a:avLst>
                <a:gd name="adj1" fmla="val -30192"/>
                <a:gd name="adj2" fmla="val 92161"/>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FFEF51DC-BA61-4FA2-BD2A-969FFA3382D1}"/>
                </a:ext>
              </a:extLst>
            </p:cNvPr>
            <p:cNvCxnSpPr>
              <a:stCxn id="19" idx="3"/>
              <a:endCxn id="32" idx="1"/>
            </p:cNvCxnSpPr>
            <p:nvPr/>
          </p:nvCxnSpPr>
          <p:spPr>
            <a:xfrm flipV="1">
              <a:off x="7407275" y="1529710"/>
              <a:ext cx="369888" cy="585568"/>
            </a:xfrm>
            <a:prstGeom prst="bentConnector3">
              <a:avLst>
                <a:gd name="adj1" fmla="val 50000"/>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577CB2D4-1D49-4394-9059-1ACBB72001B4}"/>
                </a:ext>
              </a:extLst>
            </p:cNvPr>
            <p:cNvCxnSpPr>
              <a:stCxn id="20" idx="3"/>
              <a:endCxn id="32" idx="1"/>
            </p:cNvCxnSpPr>
            <p:nvPr/>
          </p:nvCxnSpPr>
          <p:spPr>
            <a:xfrm flipV="1">
              <a:off x="7407275" y="1529710"/>
              <a:ext cx="369888" cy="780883"/>
            </a:xfrm>
            <a:prstGeom prst="bentConnector3">
              <a:avLst>
                <a:gd name="adj1" fmla="val 50000"/>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8239A56-DC76-4739-8C00-932883B386E0}"/>
                </a:ext>
              </a:extLst>
            </p:cNvPr>
            <p:cNvCxnSpPr>
              <a:stCxn id="32" idx="2"/>
              <a:endCxn id="39" idx="0"/>
            </p:cNvCxnSpPr>
            <p:nvPr/>
          </p:nvCxnSpPr>
          <p:spPr>
            <a:xfrm flipH="1">
              <a:off x="8170059" y="1697317"/>
              <a:ext cx="1" cy="187494"/>
            </a:xfrm>
            <a:prstGeom prst="straightConnector1">
              <a:avLst/>
            </a:prstGeom>
            <a:ln w="12700">
              <a:solidFill>
                <a:schemeClr val="tx1"/>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58" name="TextBox 57">
            <a:extLst>
              <a:ext uri="{FF2B5EF4-FFF2-40B4-BE49-F238E27FC236}">
                <a16:creationId xmlns:a16="http://schemas.microsoft.com/office/drawing/2014/main" id="{85908D28-27F3-4929-8894-FA41A92627E7}"/>
              </a:ext>
            </a:extLst>
          </p:cNvPr>
          <p:cNvSpPr txBox="1"/>
          <p:nvPr/>
        </p:nvSpPr>
        <p:spPr>
          <a:xfrm>
            <a:off x="975361" y="3072374"/>
            <a:ext cx="7193280" cy="1046440"/>
          </a:xfrm>
          <a:prstGeom prst="rect">
            <a:avLst/>
          </a:prstGeom>
          <a:noFill/>
        </p:spPr>
        <p:txBody>
          <a:bodyPr wrap="square">
            <a:sp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Entire solution runs on AWS</a:t>
            </a:r>
          </a:p>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Amazon </a:t>
            </a:r>
            <a:r>
              <a:rPr kumimoji="0" lang="en-US" sz="1400" b="0" i="0" u="none" strike="noStrike" kern="1200" cap="none" spc="0" normalizeH="0" baseline="0" noProof="0" dirty="0" err="1">
                <a:ln>
                  <a:noFill/>
                </a:ln>
                <a:solidFill>
                  <a:srgbClr val="FFFFFF"/>
                </a:solidFill>
                <a:effectLst/>
                <a:uLnTx/>
                <a:uFillTx/>
                <a:latin typeface="Amazon Ember"/>
                <a:ea typeface="+mn-ea"/>
                <a:cs typeface="+mn-cs"/>
              </a:rPr>
              <a:t>SageMaker</a:t>
            </a:r>
            <a:r>
              <a:rPr kumimoji="0" lang="en-US" sz="1400" b="0" i="0" u="none" strike="noStrike" kern="1200" cap="none" spc="0" normalizeH="0" baseline="0" noProof="0" dirty="0">
                <a:ln>
                  <a:noFill/>
                </a:ln>
                <a:solidFill>
                  <a:srgbClr val="FFFFFF"/>
                </a:solidFill>
                <a:effectLst/>
                <a:uLnTx/>
                <a:uFillTx/>
                <a:latin typeface="Amazon Ember"/>
                <a:ea typeface="+mn-ea"/>
                <a:cs typeface="+mn-cs"/>
              </a:rPr>
              <a:t> lets ML models deployed into existing analytics pipelines</a:t>
            </a:r>
          </a:p>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Streaming data architecture with Apache Kafka </a:t>
            </a:r>
          </a:p>
        </p:txBody>
      </p:sp>
      <p:cxnSp>
        <p:nvCxnSpPr>
          <p:cNvPr id="59" name="Straight Connector 58">
            <a:extLst>
              <a:ext uri="{FF2B5EF4-FFF2-40B4-BE49-F238E27FC236}">
                <a16:creationId xmlns:a16="http://schemas.microsoft.com/office/drawing/2014/main" id="{03767D3C-8F29-452E-8888-40D542AB9E00}"/>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097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B07712-FFA1-A642-9EF9-AE1796B5E9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8628" t="-477" r="-2856"/>
          <a:stretch/>
        </p:blipFill>
        <p:spPr>
          <a:xfrm>
            <a:off x="-3" y="-25749"/>
            <a:ext cx="4745275" cy="5171212"/>
          </a:xfrm>
          <a:prstGeom prst="rect">
            <a:avLst/>
          </a:prstGeom>
        </p:spPr>
      </p:pic>
      <p:grpSp>
        <p:nvGrpSpPr>
          <p:cNvPr id="9" name="Group 8">
            <a:extLst>
              <a:ext uri="{FF2B5EF4-FFF2-40B4-BE49-F238E27FC236}">
                <a16:creationId xmlns:a16="http://schemas.microsoft.com/office/drawing/2014/main" id="{74DFD902-8078-46AE-8472-58585861EA5C}"/>
              </a:ext>
            </a:extLst>
          </p:cNvPr>
          <p:cNvGrpSpPr/>
          <p:nvPr/>
        </p:nvGrpSpPr>
        <p:grpSpPr>
          <a:xfrm>
            <a:off x="4745276" y="388710"/>
            <a:ext cx="4224551" cy="1029365"/>
            <a:chOff x="514351" y="1995857"/>
            <a:chExt cx="2560321" cy="1029365"/>
          </a:xfrm>
        </p:grpSpPr>
        <p:sp>
          <p:nvSpPr>
            <p:cNvPr id="2" name="TextBox 1">
              <a:extLst>
                <a:ext uri="{FF2B5EF4-FFF2-40B4-BE49-F238E27FC236}">
                  <a16:creationId xmlns:a16="http://schemas.microsoft.com/office/drawing/2014/main" id="{1C97CD88-EFDE-4AD0-8AAE-0AF7A94016CE}"/>
                </a:ext>
              </a:extLst>
            </p:cNvPr>
            <p:cNvSpPr txBox="1"/>
            <p:nvPr/>
          </p:nvSpPr>
          <p:spPr>
            <a:xfrm>
              <a:off x="514351" y="2389150"/>
              <a:ext cx="2560320" cy="636072"/>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4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Thomson Reuters wanted to enable  ML at scale</a:t>
              </a:r>
            </a:p>
            <a:p>
              <a:pPr marL="0" marR="0" lvl="0" indent="0" algn="l" defTabSz="457189" rtl="0" eaLnBrk="1" fontAlgn="auto" latinLnBrk="0" hangingPunct="1">
                <a:lnSpc>
                  <a:spcPct val="90000"/>
                </a:lnSpc>
                <a:spcBef>
                  <a:spcPts val="600"/>
                </a:spcBef>
                <a:spcAft>
                  <a:spcPts val="4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Data scientists needed secure access to data, while ensuring compliance with Thomson Reuters enterprise security policies</a:t>
              </a:r>
            </a:p>
          </p:txBody>
        </p:sp>
        <p:sp>
          <p:nvSpPr>
            <p:cNvPr id="3" name="Rectangle 2">
              <a:extLst>
                <a:ext uri="{FF2B5EF4-FFF2-40B4-BE49-F238E27FC236}">
                  <a16:creationId xmlns:a16="http://schemas.microsoft.com/office/drawing/2014/main" id="{0387B8B4-5550-4F87-9B04-CC3684FD60FC}"/>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PROBLEM</a:t>
              </a:r>
            </a:p>
          </p:txBody>
        </p:sp>
      </p:grpSp>
      <p:grpSp>
        <p:nvGrpSpPr>
          <p:cNvPr id="16" name="Group 15">
            <a:extLst>
              <a:ext uri="{FF2B5EF4-FFF2-40B4-BE49-F238E27FC236}">
                <a16:creationId xmlns:a16="http://schemas.microsoft.com/office/drawing/2014/main" id="{EBB1C184-2AB4-4A81-A86D-80AD89924F85}"/>
              </a:ext>
            </a:extLst>
          </p:cNvPr>
          <p:cNvGrpSpPr/>
          <p:nvPr/>
        </p:nvGrpSpPr>
        <p:grpSpPr>
          <a:xfrm>
            <a:off x="4745275" y="1697638"/>
            <a:ext cx="4224552" cy="1237700"/>
            <a:chOff x="514350" y="1995857"/>
            <a:chExt cx="2560322" cy="1237700"/>
          </a:xfrm>
        </p:grpSpPr>
        <p:sp>
          <p:nvSpPr>
            <p:cNvPr id="17" name="TextBox 16">
              <a:extLst>
                <a:ext uri="{FF2B5EF4-FFF2-40B4-BE49-F238E27FC236}">
                  <a16:creationId xmlns:a16="http://schemas.microsoft.com/office/drawing/2014/main" id="{630B608B-FC6A-42C7-8B04-0509F121D1CF}"/>
                </a:ext>
              </a:extLst>
            </p:cNvPr>
            <p:cNvSpPr txBox="1"/>
            <p:nvPr/>
          </p:nvSpPr>
          <p:spPr>
            <a:xfrm>
              <a:off x="514350" y="2448727"/>
              <a:ext cx="2560320" cy="784830"/>
            </a:xfrm>
            <a:prstGeom prst="rect">
              <a:avLst/>
            </a:prstGeom>
            <a:noFill/>
          </p:spPr>
          <p:txBody>
            <a:bodyPr wrap="square" rtlCol="0">
              <a:spAutoFit/>
            </a:bodyPr>
            <a:lstStyle/>
            <a:p>
              <a:pPr marL="0" marR="0" lvl="0" indent="0" algn="l" defTabSz="45718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SCW provides access to data in compliance with internal security standards </a:t>
              </a:r>
            </a:p>
            <a:p>
              <a:pPr marL="0" marR="0" lvl="0" indent="0" algn="l" defTabSz="45718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Amazon </a:t>
              </a:r>
              <a:r>
                <a:rPr kumimoji="0" lang="en-US" sz="1000" b="0" i="0" u="none" strike="noStrike" kern="1200" cap="none" spc="0" normalizeH="0" baseline="0" noProof="0" dirty="0" err="1">
                  <a:ln>
                    <a:noFill/>
                  </a:ln>
                  <a:solidFill>
                    <a:srgbClr val="FFFFFF"/>
                  </a:solidFill>
                  <a:effectLst/>
                  <a:uLnTx/>
                  <a:uFillTx/>
                  <a:latin typeface="Amazon Ember"/>
                  <a:ea typeface="Amazon Ember" panose="02000000000000000000" pitchFamily="2" charset="0"/>
                  <a:cs typeface="+mn-cs"/>
                </a:rPr>
                <a:t>SageMaker</a:t>
              </a:r>
              <a:r>
                <a:rPr kumimoji="0" lang="en-US" sz="10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 enabled through SCW, provides a fully managed machine learning environment</a:t>
              </a:r>
            </a:p>
          </p:txBody>
        </p:sp>
        <p:sp>
          <p:nvSpPr>
            <p:cNvPr id="18" name="Rectangle 17">
              <a:extLst>
                <a:ext uri="{FF2B5EF4-FFF2-40B4-BE49-F238E27FC236}">
                  <a16:creationId xmlns:a16="http://schemas.microsoft.com/office/drawing/2014/main" id="{12BE7CCE-6CCE-4271-9CC2-963566409171}"/>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SOLUTION: </a:t>
              </a:r>
              <a:r>
                <a:rPr kumimoji="0" lang="en-US" sz="1200" b="0"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SECURE CONTENT WORKSPACES</a:t>
              </a:r>
              <a:endPar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endParaRPr>
            </a:p>
          </p:txBody>
        </p:sp>
      </p:grpSp>
      <p:grpSp>
        <p:nvGrpSpPr>
          <p:cNvPr id="19" name="Group 18">
            <a:extLst>
              <a:ext uri="{FF2B5EF4-FFF2-40B4-BE49-F238E27FC236}">
                <a16:creationId xmlns:a16="http://schemas.microsoft.com/office/drawing/2014/main" id="{7A71C6D5-4F0A-4E03-A8BD-29BF00EC168F}"/>
              </a:ext>
            </a:extLst>
          </p:cNvPr>
          <p:cNvGrpSpPr/>
          <p:nvPr/>
        </p:nvGrpSpPr>
        <p:grpSpPr>
          <a:xfrm>
            <a:off x="4745275" y="3360510"/>
            <a:ext cx="4224552" cy="1047252"/>
            <a:chOff x="514350" y="1995857"/>
            <a:chExt cx="2560322" cy="1047252"/>
          </a:xfrm>
        </p:grpSpPr>
        <p:sp>
          <p:nvSpPr>
            <p:cNvPr id="20" name="TextBox 19">
              <a:extLst>
                <a:ext uri="{FF2B5EF4-FFF2-40B4-BE49-F238E27FC236}">
                  <a16:creationId xmlns:a16="http://schemas.microsoft.com/office/drawing/2014/main" id="{E54EB946-5A83-434B-ACC6-B3C8ED7A540D}"/>
                </a:ext>
              </a:extLst>
            </p:cNvPr>
            <p:cNvSpPr txBox="1"/>
            <p:nvPr/>
          </p:nvSpPr>
          <p:spPr>
            <a:xfrm>
              <a:off x="514350" y="2381389"/>
              <a:ext cx="2560320" cy="661720"/>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Secure experimentation at scale in compliance with TR policies</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Intelligent + timely solutions for their customers</a:t>
              </a:r>
            </a:p>
            <a:p>
              <a:pPr marL="0" marR="0" lvl="0" indent="0" algn="l" defTabSz="457189" rtl="0" eaLnBrk="1" fontAlgn="auto" latinLnBrk="0" hangingPunct="1">
                <a:lnSpc>
                  <a:spcPct val="90000"/>
                </a:lnSpc>
                <a:spcBef>
                  <a:spcPts val="60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 name="Rectangle 20">
              <a:extLst>
                <a:ext uri="{FF2B5EF4-FFF2-40B4-BE49-F238E27FC236}">
                  <a16:creationId xmlns:a16="http://schemas.microsoft.com/office/drawing/2014/main" id="{821526BE-B902-4A24-A300-CA364222D329}"/>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IMPACT</a:t>
              </a:r>
            </a:p>
          </p:txBody>
        </p:sp>
      </p:grpSp>
      <p:cxnSp>
        <p:nvCxnSpPr>
          <p:cNvPr id="13" name="Straight Connector 12">
            <a:extLst>
              <a:ext uri="{FF2B5EF4-FFF2-40B4-BE49-F238E27FC236}">
                <a16:creationId xmlns:a16="http://schemas.microsoft.com/office/drawing/2014/main" id="{225F455D-8A68-424D-835E-7F2269DB75B2}"/>
              </a:ext>
            </a:extLst>
          </p:cNvPr>
          <p:cNvCxnSpPr>
            <a:cxnSpLocks/>
          </p:cNvCxnSpPr>
          <p:nvPr/>
        </p:nvCxnSpPr>
        <p:spPr>
          <a:xfrm>
            <a:off x="4859868" y="659484"/>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225F455D-8A68-424D-835E-7F2269DB75B2}"/>
              </a:ext>
            </a:extLst>
          </p:cNvPr>
          <p:cNvCxnSpPr>
            <a:cxnSpLocks/>
          </p:cNvCxnSpPr>
          <p:nvPr/>
        </p:nvCxnSpPr>
        <p:spPr>
          <a:xfrm>
            <a:off x="4859868" y="1969153"/>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225F455D-8A68-424D-835E-7F2269DB75B2}"/>
              </a:ext>
            </a:extLst>
          </p:cNvPr>
          <p:cNvCxnSpPr>
            <a:cxnSpLocks/>
          </p:cNvCxnSpPr>
          <p:nvPr/>
        </p:nvCxnSpPr>
        <p:spPr>
          <a:xfrm>
            <a:off x="4859868" y="3665149"/>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a:extLst>
              <a:ext uri="{FF2B5EF4-FFF2-40B4-BE49-F238E27FC236}">
                <a16:creationId xmlns:a16="http://schemas.microsoft.com/office/drawing/2014/main" id="{CF040664-422F-4446-8EBB-E7964FF51F1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 y="-146959"/>
            <a:ext cx="4530000" cy="1329870"/>
          </a:xfrm>
          <a:prstGeom prst="rect">
            <a:avLst/>
          </a:prstGeom>
        </p:spPr>
      </p:pic>
    </p:spTree>
    <p:extLst>
      <p:ext uri="{BB962C8B-B14F-4D97-AF65-F5344CB8AC3E}">
        <p14:creationId xmlns:p14="http://schemas.microsoft.com/office/powerpoint/2010/main" val="337882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CAA49-C802-1D4E-86DE-2A5EEF50000A}"/>
              </a:ext>
            </a:extLst>
          </p:cNvPr>
          <p:cNvSpPr>
            <a:spLocks noGrp="1"/>
          </p:cNvSpPr>
          <p:nvPr>
            <p:ph type="title"/>
          </p:nvPr>
        </p:nvSpPr>
        <p:spPr/>
        <p:txBody>
          <a:bodyPr/>
          <a:lstStyle/>
          <a:p>
            <a:r>
              <a:rPr lang="en-US" dirty="0"/>
              <a:t>Thomson Reuters solution architecture</a:t>
            </a:r>
          </a:p>
        </p:txBody>
      </p:sp>
      <p:sp>
        <p:nvSpPr>
          <p:cNvPr id="8" name="Text Placeholder 3">
            <a:extLst>
              <a:ext uri="{FF2B5EF4-FFF2-40B4-BE49-F238E27FC236}">
                <a16:creationId xmlns:a16="http://schemas.microsoft.com/office/drawing/2014/main" id="{9C2D01DC-D523-409C-AF1D-BA475C4C0DA0}"/>
              </a:ext>
            </a:extLst>
          </p:cNvPr>
          <p:cNvSpPr txBox="1">
            <a:spLocks/>
          </p:cNvSpPr>
          <p:nvPr/>
        </p:nvSpPr>
        <p:spPr>
          <a:xfrm>
            <a:off x="457199" y="1009650"/>
            <a:ext cx="3722915" cy="3486150"/>
          </a:xfrm>
          <a:prstGeom prst="rect">
            <a:avLst/>
          </a:prstGeom>
        </p:spPr>
        <p:txBody>
          <a:bodyPr lIns="0" anchor="ctr" anchorCtr="0"/>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1200"/>
              </a:spcBef>
              <a:spcAft>
                <a:spcPts val="0"/>
              </a:spcAft>
              <a:buClr>
                <a:srgbClr val="FFFFFF"/>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rPr>
              <a:t>SCW with Amazon </a:t>
            </a:r>
            <a:r>
              <a:rPr kumimoji="0" lang="en-US" sz="1800" b="0" i="0" u="none" strike="noStrike" kern="1200" cap="none" spc="0" normalizeH="0" baseline="0" noProof="0" dirty="0" err="1">
                <a:ln>
                  <a:noFill/>
                </a:ln>
                <a:solidFill>
                  <a:srgbClr val="FFFFFF"/>
                </a:solidFill>
                <a:effectLst/>
                <a:uLnTx/>
                <a:uFillTx/>
                <a:latin typeface="Amazon Ember"/>
                <a:ea typeface="+mn-ea"/>
              </a:rPr>
              <a:t>SageMaker</a:t>
            </a:r>
            <a:r>
              <a:rPr kumimoji="0" lang="en-US" sz="1800" b="0" i="0" u="none" strike="noStrike" kern="1200" cap="none" spc="0" normalizeH="0" baseline="0" noProof="0" dirty="0">
                <a:ln>
                  <a:noFill/>
                </a:ln>
                <a:solidFill>
                  <a:srgbClr val="FFFFFF"/>
                </a:solidFill>
                <a:effectLst/>
                <a:uLnTx/>
                <a:uFillTx/>
                <a:latin typeface="Amazon Ember"/>
                <a:ea typeface="+mn-ea"/>
              </a:rPr>
              <a:t> allows ready data access to data with right permissions, security, user roles, etc.</a:t>
            </a:r>
          </a:p>
          <a:p>
            <a:pPr marL="0" marR="0" lvl="0" indent="0" algn="l" defTabSz="457200" rtl="0" eaLnBrk="1" fontAlgn="auto" latinLnBrk="0" hangingPunct="1">
              <a:lnSpc>
                <a:spcPct val="90000"/>
              </a:lnSpc>
              <a:spcBef>
                <a:spcPts val="1200"/>
              </a:spcBef>
              <a:spcAft>
                <a:spcPts val="0"/>
              </a:spcAft>
              <a:buClr>
                <a:srgbClr val="FFFFFF"/>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rPr>
              <a:t>Fully managed access to compute options: CPU, GPU, Spot instances</a:t>
            </a:r>
          </a:p>
        </p:txBody>
      </p:sp>
      <p:cxnSp>
        <p:nvCxnSpPr>
          <p:cNvPr id="9" name="Straight Connector 8">
            <a:extLst>
              <a:ext uri="{FF2B5EF4-FFF2-40B4-BE49-F238E27FC236}">
                <a16:creationId xmlns:a16="http://schemas.microsoft.com/office/drawing/2014/main" id="{ED735472-D0C5-44D9-BF35-F199FFFFAACF}"/>
              </a:ext>
            </a:extLst>
          </p:cNvPr>
          <p:cNvCxnSpPr>
            <a:cxnSpLocks/>
          </p:cNvCxnSpPr>
          <p:nvPr/>
        </p:nvCxnSpPr>
        <p:spPr>
          <a:xfrm>
            <a:off x="457200" y="16727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7219" name="Group 7218">
            <a:extLst>
              <a:ext uri="{FF2B5EF4-FFF2-40B4-BE49-F238E27FC236}">
                <a16:creationId xmlns:a16="http://schemas.microsoft.com/office/drawing/2014/main" id="{26E039C0-F64A-4830-88C0-716C7AFE1754}"/>
              </a:ext>
            </a:extLst>
          </p:cNvPr>
          <p:cNvGrpSpPr/>
          <p:nvPr/>
        </p:nvGrpSpPr>
        <p:grpSpPr>
          <a:xfrm>
            <a:off x="4234953" y="911958"/>
            <a:ext cx="4248265" cy="3321519"/>
            <a:chOff x="4234953" y="911958"/>
            <a:chExt cx="4248265" cy="3321519"/>
          </a:xfrm>
        </p:grpSpPr>
        <p:pic>
          <p:nvPicPr>
            <p:cNvPr id="4" name="Graphic 3">
              <a:extLst>
                <a:ext uri="{FF2B5EF4-FFF2-40B4-BE49-F238E27FC236}">
                  <a16:creationId xmlns:a16="http://schemas.microsoft.com/office/drawing/2014/main" id="{B5217454-0C56-4F38-878C-36C6F45D86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5683" y="1946060"/>
              <a:ext cx="274320" cy="274320"/>
            </a:xfrm>
            <a:prstGeom prst="rect">
              <a:avLst/>
            </a:prstGeom>
          </p:spPr>
        </p:pic>
        <p:sp>
          <p:nvSpPr>
            <p:cNvPr id="5" name="TextBox 4">
              <a:extLst>
                <a:ext uri="{FF2B5EF4-FFF2-40B4-BE49-F238E27FC236}">
                  <a16:creationId xmlns:a16="http://schemas.microsoft.com/office/drawing/2014/main" id="{6A791B82-44C1-4C80-8457-F2CFD79059DC}"/>
                </a:ext>
              </a:extLst>
            </p:cNvPr>
            <p:cNvSpPr txBox="1"/>
            <p:nvPr/>
          </p:nvSpPr>
          <p:spPr>
            <a:xfrm>
              <a:off x="8122542" y="2282925"/>
              <a:ext cx="320601"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Hosting</a:t>
              </a:r>
            </a:p>
          </p:txBody>
        </p:sp>
        <p:pic>
          <p:nvPicPr>
            <p:cNvPr id="12" name="Graphic 11">
              <a:extLst>
                <a:ext uri="{FF2B5EF4-FFF2-40B4-BE49-F238E27FC236}">
                  <a16:creationId xmlns:a16="http://schemas.microsoft.com/office/drawing/2014/main" id="{2A54EAFB-91A1-4449-9115-40B2805ECC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8883" y="2117536"/>
              <a:ext cx="274320" cy="274320"/>
            </a:xfrm>
            <a:prstGeom prst="rect">
              <a:avLst/>
            </a:prstGeom>
          </p:spPr>
        </p:pic>
        <p:sp>
          <p:nvSpPr>
            <p:cNvPr id="13" name="TextBox 12">
              <a:extLst>
                <a:ext uri="{FF2B5EF4-FFF2-40B4-BE49-F238E27FC236}">
                  <a16:creationId xmlns:a16="http://schemas.microsoft.com/office/drawing/2014/main" id="{473A3546-9286-4BE9-901F-8F4FF7F7DD46}"/>
                </a:ext>
              </a:extLst>
            </p:cNvPr>
            <p:cNvSpPr txBox="1"/>
            <p:nvPr/>
          </p:nvSpPr>
          <p:spPr>
            <a:xfrm>
              <a:off x="7055742" y="2454401"/>
              <a:ext cx="320601"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Training</a:t>
              </a:r>
            </a:p>
          </p:txBody>
        </p:sp>
        <p:pic>
          <p:nvPicPr>
            <p:cNvPr id="14" name="Graphic 13">
              <a:extLst>
                <a:ext uri="{FF2B5EF4-FFF2-40B4-BE49-F238E27FC236}">
                  <a16:creationId xmlns:a16="http://schemas.microsoft.com/office/drawing/2014/main" id="{458DF50C-794C-4C9E-A0D2-84E2ABA6B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479" y="1946060"/>
              <a:ext cx="274320" cy="274320"/>
            </a:xfrm>
            <a:prstGeom prst="rect">
              <a:avLst/>
            </a:prstGeom>
          </p:spPr>
        </p:pic>
        <p:sp>
          <p:nvSpPr>
            <p:cNvPr id="15" name="TextBox 14">
              <a:extLst>
                <a:ext uri="{FF2B5EF4-FFF2-40B4-BE49-F238E27FC236}">
                  <a16:creationId xmlns:a16="http://schemas.microsoft.com/office/drawing/2014/main" id="{EA5A21A0-7E6D-4D69-9FB4-15798752ED88}"/>
                </a:ext>
              </a:extLst>
            </p:cNvPr>
            <p:cNvSpPr txBox="1"/>
            <p:nvPr/>
          </p:nvSpPr>
          <p:spPr>
            <a:xfrm>
              <a:off x="6043900" y="2282925"/>
              <a:ext cx="575478"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Model Building</a:t>
              </a:r>
            </a:p>
          </p:txBody>
        </p:sp>
        <p:grpSp>
          <p:nvGrpSpPr>
            <p:cNvPr id="31" name="Group 30">
              <a:extLst>
                <a:ext uri="{FF2B5EF4-FFF2-40B4-BE49-F238E27FC236}">
                  <a16:creationId xmlns:a16="http://schemas.microsoft.com/office/drawing/2014/main" id="{0F1CB9D1-29AE-474F-8FC5-F469F25EFBED}"/>
                </a:ext>
              </a:extLst>
            </p:cNvPr>
            <p:cNvGrpSpPr/>
            <p:nvPr/>
          </p:nvGrpSpPr>
          <p:grpSpPr>
            <a:xfrm>
              <a:off x="4821584" y="1946060"/>
              <a:ext cx="436017" cy="500278"/>
              <a:chOff x="4821584" y="1946060"/>
              <a:chExt cx="436017" cy="500278"/>
            </a:xfrm>
          </p:grpSpPr>
          <p:pic>
            <p:nvPicPr>
              <p:cNvPr id="17" name="Graphic 16">
                <a:extLst>
                  <a:ext uri="{FF2B5EF4-FFF2-40B4-BE49-F238E27FC236}">
                    <a16:creationId xmlns:a16="http://schemas.microsoft.com/office/drawing/2014/main" id="{E900A83B-4E6D-491A-B58B-5C7A087D1D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432" y="1946060"/>
                <a:ext cx="274320" cy="274320"/>
              </a:xfrm>
              <a:prstGeom prst="rect">
                <a:avLst/>
              </a:prstGeom>
            </p:spPr>
          </p:pic>
          <p:sp>
            <p:nvSpPr>
              <p:cNvPr id="18" name="TextBox 17">
                <a:extLst>
                  <a:ext uri="{FF2B5EF4-FFF2-40B4-BE49-F238E27FC236}">
                    <a16:creationId xmlns:a16="http://schemas.microsoft.com/office/drawing/2014/main" id="{2595DAE4-1033-4DB7-9046-57F9DDEC958D}"/>
                  </a:ext>
                </a:extLst>
              </p:cNvPr>
              <p:cNvSpPr txBox="1"/>
              <p:nvPr/>
            </p:nvSpPr>
            <p:spPr>
              <a:xfrm>
                <a:off x="4821584" y="2292450"/>
                <a:ext cx="4360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Scientist’s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Secure Storage</a:t>
                </a:r>
              </a:p>
            </p:txBody>
          </p:sp>
        </p:grpSp>
        <p:grpSp>
          <p:nvGrpSpPr>
            <p:cNvPr id="33" name="Group 32">
              <a:extLst>
                <a:ext uri="{FF2B5EF4-FFF2-40B4-BE49-F238E27FC236}">
                  <a16:creationId xmlns:a16="http://schemas.microsoft.com/office/drawing/2014/main" id="{FD0057D3-BCB6-413B-8DF6-181C7BC2E211}"/>
                </a:ext>
              </a:extLst>
            </p:cNvPr>
            <p:cNvGrpSpPr/>
            <p:nvPr/>
          </p:nvGrpSpPr>
          <p:grpSpPr>
            <a:xfrm>
              <a:off x="4876085" y="2569947"/>
              <a:ext cx="327014" cy="423334"/>
              <a:chOff x="4876085" y="2569947"/>
              <a:chExt cx="327014" cy="423334"/>
            </a:xfrm>
          </p:grpSpPr>
          <p:pic>
            <p:nvPicPr>
              <p:cNvPr id="19" name="Graphic 18">
                <a:extLst>
                  <a:ext uri="{FF2B5EF4-FFF2-40B4-BE49-F238E27FC236}">
                    <a16:creationId xmlns:a16="http://schemas.microsoft.com/office/drawing/2014/main" id="{3E2CA705-7986-4598-AA6A-EC7DF70F62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432" y="2569947"/>
                <a:ext cx="274320" cy="274320"/>
              </a:xfrm>
              <a:prstGeom prst="rect">
                <a:avLst/>
              </a:prstGeom>
            </p:spPr>
          </p:pic>
          <p:sp>
            <p:nvSpPr>
              <p:cNvPr id="20" name="TextBox 19">
                <a:extLst>
                  <a:ext uri="{FF2B5EF4-FFF2-40B4-BE49-F238E27FC236}">
                    <a16:creationId xmlns:a16="http://schemas.microsoft.com/office/drawing/2014/main" id="{A04011E6-0E5C-4F8A-9A97-3282D7A4AF13}"/>
                  </a:ext>
                </a:extLst>
              </p:cNvPr>
              <p:cNvSpPr txBox="1"/>
              <p:nvPr/>
            </p:nvSpPr>
            <p:spPr>
              <a:xfrm>
                <a:off x="4876085" y="2916337"/>
                <a:ext cx="327014"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 Content</a:t>
                </a:r>
              </a:p>
            </p:txBody>
          </p:sp>
        </p:grpSp>
        <p:grpSp>
          <p:nvGrpSpPr>
            <p:cNvPr id="35" name="Group 34">
              <a:extLst>
                <a:ext uri="{FF2B5EF4-FFF2-40B4-BE49-F238E27FC236}">
                  <a16:creationId xmlns:a16="http://schemas.microsoft.com/office/drawing/2014/main" id="{A00B8BAD-F8BD-439F-9B7C-2F552C8E43B0}"/>
                </a:ext>
              </a:extLst>
            </p:cNvPr>
            <p:cNvGrpSpPr/>
            <p:nvPr/>
          </p:nvGrpSpPr>
          <p:grpSpPr>
            <a:xfrm>
              <a:off x="4852041" y="3712552"/>
              <a:ext cx="375103" cy="520925"/>
              <a:chOff x="4852041" y="3655402"/>
              <a:chExt cx="375103" cy="520925"/>
            </a:xfrm>
          </p:grpSpPr>
          <p:grpSp>
            <p:nvGrpSpPr>
              <p:cNvPr id="23" name="Graphic 21">
                <a:extLst>
                  <a:ext uri="{FF2B5EF4-FFF2-40B4-BE49-F238E27FC236}">
                    <a16:creationId xmlns:a16="http://schemas.microsoft.com/office/drawing/2014/main" id="{B354C203-BEE7-41CB-8BBE-1B4589C1E82A}"/>
                  </a:ext>
                </a:extLst>
              </p:cNvPr>
              <p:cNvGrpSpPr/>
              <p:nvPr/>
            </p:nvGrpSpPr>
            <p:grpSpPr>
              <a:xfrm>
                <a:off x="4941968" y="3655402"/>
                <a:ext cx="195249" cy="222400"/>
                <a:chOff x="10012007" y="3806071"/>
                <a:chExt cx="374416" cy="426481"/>
              </a:xfrm>
            </p:grpSpPr>
            <p:sp>
              <p:nvSpPr>
                <p:cNvPr id="24" name="Freeform: Shape 23">
                  <a:extLst>
                    <a:ext uri="{FF2B5EF4-FFF2-40B4-BE49-F238E27FC236}">
                      <a16:creationId xmlns:a16="http://schemas.microsoft.com/office/drawing/2014/main" id="{53990DE0-B8E8-4CD2-AB6D-5DA76869E46A}"/>
                    </a:ext>
                  </a:extLst>
                </p:cNvPr>
                <p:cNvSpPr/>
                <p:nvPr/>
              </p:nvSpPr>
              <p:spPr>
                <a:xfrm>
                  <a:off x="10012007" y="3806071"/>
                  <a:ext cx="374416" cy="426481"/>
                </a:xfrm>
                <a:custGeom>
                  <a:avLst/>
                  <a:gdLst>
                    <a:gd name="connsiteX0" fmla="*/ 29792 w 374416"/>
                    <a:gd name="connsiteY0" fmla="*/ 0 h 426481"/>
                    <a:gd name="connsiteX1" fmla="*/ 29792 w 374416"/>
                    <a:gd name="connsiteY1" fmla="*/ 50937 h 426481"/>
                    <a:gd name="connsiteX2" fmla="*/ 0 w 374416"/>
                    <a:gd name="connsiteY2" fmla="*/ 50937 h 426481"/>
                    <a:gd name="connsiteX3" fmla="*/ 0 w 374416"/>
                    <a:gd name="connsiteY3" fmla="*/ 69733 h 426481"/>
                    <a:gd name="connsiteX4" fmla="*/ 29792 w 374416"/>
                    <a:gd name="connsiteY4" fmla="*/ 69733 h 426481"/>
                    <a:gd name="connsiteX5" fmla="*/ 29792 w 374416"/>
                    <a:gd name="connsiteY5" fmla="*/ 101968 h 426481"/>
                    <a:gd name="connsiteX6" fmla="*/ 0 w 374416"/>
                    <a:gd name="connsiteY6" fmla="*/ 101968 h 426481"/>
                    <a:gd name="connsiteX7" fmla="*/ 0 w 374416"/>
                    <a:gd name="connsiteY7" fmla="*/ 120764 h 426481"/>
                    <a:gd name="connsiteX8" fmla="*/ 29792 w 374416"/>
                    <a:gd name="connsiteY8" fmla="*/ 120764 h 426481"/>
                    <a:gd name="connsiteX9" fmla="*/ 29792 w 374416"/>
                    <a:gd name="connsiteY9" fmla="*/ 152905 h 426481"/>
                    <a:gd name="connsiteX10" fmla="*/ 0 w 374416"/>
                    <a:gd name="connsiteY10" fmla="*/ 152905 h 426481"/>
                    <a:gd name="connsiteX11" fmla="*/ 0 w 374416"/>
                    <a:gd name="connsiteY11" fmla="*/ 171701 h 426481"/>
                    <a:gd name="connsiteX12" fmla="*/ 29792 w 374416"/>
                    <a:gd name="connsiteY12" fmla="*/ 171701 h 426481"/>
                    <a:gd name="connsiteX13" fmla="*/ 29792 w 374416"/>
                    <a:gd name="connsiteY13" fmla="*/ 203843 h 426481"/>
                    <a:gd name="connsiteX14" fmla="*/ 0 w 374416"/>
                    <a:gd name="connsiteY14" fmla="*/ 203843 h 426481"/>
                    <a:gd name="connsiteX15" fmla="*/ 0 w 374416"/>
                    <a:gd name="connsiteY15" fmla="*/ 222639 h 426481"/>
                    <a:gd name="connsiteX16" fmla="*/ 29792 w 374416"/>
                    <a:gd name="connsiteY16" fmla="*/ 222639 h 426481"/>
                    <a:gd name="connsiteX17" fmla="*/ 29792 w 374416"/>
                    <a:gd name="connsiteY17" fmla="*/ 254780 h 426481"/>
                    <a:gd name="connsiteX18" fmla="*/ 0 w 374416"/>
                    <a:gd name="connsiteY18" fmla="*/ 254780 h 426481"/>
                    <a:gd name="connsiteX19" fmla="*/ 0 w 374416"/>
                    <a:gd name="connsiteY19" fmla="*/ 273576 h 426481"/>
                    <a:gd name="connsiteX20" fmla="*/ 29792 w 374416"/>
                    <a:gd name="connsiteY20" fmla="*/ 273576 h 426481"/>
                    <a:gd name="connsiteX21" fmla="*/ 29792 w 374416"/>
                    <a:gd name="connsiteY21" fmla="*/ 305717 h 426481"/>
                    <a:gd name="connsiteX22" fmla="*/ 0 w 374416"/>
                    <a:gd name="connsiteY22" fmla="*/ 305717 h 426481"/>
                    <a:gd name="connsiteX23" fmla="*/ 0 w 374416"/>
                    <a:gd name="connsiteY23" fmla="*/ 324513 h 426481"/>
                    <a:gd name="connsiteX24" fmla="*/ 29792 w 374416"/>
                    <a:gd name="connsiteY24" fmla="*/ 324513 h 426481"/>
                    <a:gd name="connsiteX25" fmla="*/ 29792 w 374416"/>
                    <a:gd name="connsiteY25" fmla="*/ 356748 h 426481"/>
                    <a:gd name="connsiteX26" fmla="*/ 0 w 374416"/>
                    <a:gd name="connsiteY26" fmla="*/ 356748 h 426481"/>
                    <a:gd name="connsiteX27" fmla="*/ 0 w 374416"/>
                    <a:gd name="connsiteY27" fmla="*/ 375544 h 426481"/>
                    <a:gd name="connsiteX28" fmla="*/ 29792 w 374416"/>
                    <a:gd name="connsiteY28" fmla="*/ 375544 h 426481"/>
                    <a:gd name="connsiteX29" fmla="*/ 29792 w 374416"/>
                    <a:gd name="connsiteY29" fmla="*/ 426481 h 426481"/>
                    <a:gd name="connsiteX30" fmla="*/ 374416 w 374416"/>
                    <a:gd name="connsiteY30" fmla="*/ 426481 h 426481"/>
                    <a:gd name="connsiteX31" fmla="*/ 374416 w 374416"/>
                    <a:gd name="connsiteY31" fmla="*/ 0 h 426481"/>
                    <a:gd name="connsiteX32" fmla="*/ 355620 w 374416"/>
                    <a:gd name="connsiteY32" fmla="*/ 407685 h 426481"/>
                    <a:gd name="connsiteX33" fmla="*/ 48588 w 374416"/>
                    <a:gd name="connsiteY33" fmla="*/ 407685 h 426481"/>
                    <a:gd name="connsiteX34" fmla="*/ 48588 w 374416"/>
                    <a:gd name="connsiteY34" fmla="*/ 375544 h 426481"/>
                    <a:gd name="connsiteX35" fmla="*/ 78379 w 374416"/>
                    <a:gd name="connsiteY35" fmla="*/ 375544 h 426481"/>
                    <a:gd name="connsiteX36" fmla="*/ 78379 w 374416"/>
                    <a:gd name="connsiteY36" fmla="*/ 356748 h 426481"/>
                    <a:gd name="connsiteX37" fmla="*/ 48588 w 374416"/>
                    <a:gd name="connsiteY37" fmla="*/ 356748 h 426481"/>
                    <a:gd name="connsiteX38" fmla="*/ 48588 w 374416"/>
                    <a:gd name="connsiteY38" fmla="*/ 324513 h 426481"/>
                    <a:gd name="connsiteX39" fmla="*/ 78379 w 374416"/>
                    <a:gd name="connsiteY39" fmla="*/ 324513 h 426481"/>
                    <a:gd name="connsiteX40" fmla="*/ 78379 w 374416"/>
                    <a:gd name="connsiteY40" fmla="*/ 305717 h 426481"/>
                    <a:gd name="connsiteX41" fmla="*/ 48588 w 374416"/>
                    <a:gd name="connsiteY41" fmla="*/ 305717 h 426481"/>
                    <a:gd name="connsiteX42" fmla="*/ 48588 w 374416"/>
                    <a:gd name="connsiteY42" fmla="*/ 273576 h 426481"/>
                    <a:gd name="connsiteX43" fmla="*/ 78379 w 374416"/>
                    <a:gd name="connsiteY43" fmla="*/ 273576 h 426481"/>
                    <a:gd name="connsiteX44" fmla="*/ 78379 w 374416"/>
                    <a:gd name="connsiteY44" fmla="*/ 254780 h 426481"/>
                    <a:gd name="connsiteX45" fmla="*/ 48588 w 374416"/>
                    <a:gd name="connsiteY45" fmla="*/ 254780 h 426481"/>
                    <a:gd name="connsiteX46" fmla="*/ 48588 w 374416"/>
                    <a:gd name="connsiteY46" fmla="*/ 222639 h 426481"/>
                    <a:gd name="connsiteX47" fmla="*/ 78379 w 374416"/>
                    <a:gd name="connsiteY47" fmla="*/ 222639 h 426481"/>
                    <a:gd name="connsiteX48" fmla="*/ 78379 w 374416"/>
                    <a:gd name="connsiteY48" fmla="*/ 203843 h 426481"/>
                    <a:gd name="connsiteX49" fmla="*/ 48588 w 374416"/>
                    <a:gd name="connsiteY49" fmla="*/ 203843 h 426481"/>
                    <a:gd name="connsiteX50" fmla="*/ 48588 w 374416"/>
                    <a:gd name="connsiteY50" fmla="*/ 171701 h 426481"/>
                    <a:gd name="connsiteX51" fmla="*/ 78379 w 374416"/>
                    <a:gd name="connsiteY51" fmla="*/ 171701 h 426481"/>
                    <a:gd name="connsiteX52" fmla="*/ 78379 w 374416"/>
                    <a:gd name="connsiteY52" fmla="*/ 152905 h 426481"/>
                    <a:gd name="connsiteX53" fmla="*/ 48588 w 374416"/>
                    <a:gd name="connsiteY53" fmla="*/ 152905 h 426481"/>
                    <a:gd name="connsiteX54" fmla="*/ 48588 w 374416"/>
                    <a:gd name="connsiteY54" fmla="*/ 120764 h 426481"/>
                    <a:gd name="connsiteX55" fmla="*/ 78379 w 374416"/>
                    <a:gd name="connsiteY55" fmla="*/ 120764 h 426481"/>
                    <a:gd name="connsiteX56" fmla="*/ 78379 w 374416"/>
                    <a:gd name="connsiteY56" fmla="*/ 101968 h 426481"/>
                    <a:gd name="connsiteX57" fmla="*/ 48588 w 374416"/>
                    <a:gd name="connsiteY57" fmla="*/ 101968 h 426481"/>
                    <a:gd name="connsiteX58" fmla="*/ 48588 w 374416"/>
                    <a:gd name="connsiteY58" fmla="*/ 69733 h 426481"/>
                    <a:gd name="connsiteX59" fmla="*/ 78379 w 374416"/>
                    <a:gd name="connsiteY59" fmla="*/ 69733 h 426481"/>
                    <a:gd name="connsiteX60" fmla="*/ 78379 w 374416"/>
                    <a:gd name="connsiteY60" fmla="*/ 50937 h 426481"/>
                    <a:gd name="connsiteX61" fmla="*/ 48588 w 374416"/>
                    <a:gd name="connsiteY61" fmla="*/ 50937 h 426481"/>
                    <a:gd name="connsiteX62" fmla="*/ 48588 w 374416"/>
                    <a:gd name="connsiteY62" fmla="*/ 18796 h 426481"/>
                    <a:gd name="connsiteX63" fmla="*/ 355620 w 374416"/>
                    <a:gd name="connsiteY63" fmla="*/ 18796 h 4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74416" h="426481">
                      <a:moveTo>
                        <a:pt x="29792" y="0"/>
                      </a:moveTo>
                      <a:lnTo>
                        <a:pt x="29792" y="50937"/>
                      </a:lnTo>
                      <a:lnTo>
                        <a:pt x="0" y="50937"/>
                      </a:lnTo>
                      <a:lnTo>
                        <a:pt x="0" y="69733"/>
                      </a:lnTo>
                      <a:lnTo>
                        <a:pt x="29792" y="69733"/>
                      </a:lnTo>
                      <a:lnTo>
                        <a:pt x="29792" y="101968"/>
                      </a:lnTo>
                      <a:lnTo>
                        <a:pt x="0" y="101968"/>
                      </a:lnTo>
                      <a:lnTo>
                        <a:pt x="0" y="120764"/>
                      </a:lnTo>
                      <a:lnTo>
                        <a:pt x="29792" y="120764"/>
                      </a:lnTo>
                      <a:lnTo>
                        <a:pt x="29792" y="152905"/>
                      </a:lnTo>
                      <a:lnTo>
                        <a:pt x="0" y="152905"/>
                      </a:lnTo>
                      <a:lnTo>
                        <a:pt x="0" y="171701"/>
                      </a:lnTo>
                      <a:lnTo>
                        <a:pt x="29792" y="171701"/>
                      </a:lnTo>
                      <a:lnTo>
                        <a:pt x="29792" y="203843"/>
                      </a:lnTo>
                      <a:lnTo>
                        <a:pt x="0" y="203843"/>
                      </a:lnTo>
                      <a:lnTo>
                        <a:pt x="0" y="222639"/>
                      </a:lnTo>
                      <a:lnTo>
                        <a:pt x="29792" y="222639"/>
                      </a:lnTo>
                      <a:lnTo>
                        <a:pt x="29792" y="254780"/>
                      </a:lnTo>
                      <a:lnTo>
                        <a:pt x="0" y="254780"/>
                      </a:lnTo>
                      <a:lnTo>
                        <a:pt x="0" y="273576"/>
                      </a:lnTo>
                      <a:lnTo>
                        <a:pt x="29792" y="273576"/>
                      </a:lnTo>
                      <a:lnTo>
                        <a:pt x="29792" y="305717"/>
                      </a:lnTo>
                      <a:lnTo>
                        <a:pt x="0" y="305717"/>
                      </a:lnTo>
                      <a:lnTo>
                        <a:pt x="0" y="324513"/>
                      </a:lnTo>
                      <a:lnTo>
                        <a:pt x="29792" y="324513"/>
                      </a:lnTo>
                      <a:lnTo>
                        <a:pt x="29792" y="356748"/>
                      </a:lnTo>
                      <a:lnTo>
                        <a:pt x="0" y="356748"/>
                      </a:lnTo>
                      <a:lnTo>
                        <a:pt x="0" y="375544"/>
                      </a:lnTo>
                      <a:lnTo>
                        <a:pt x="29792" y="375544"/>
                      </a:lnTo>
                      <a:lnTo>
                        <a:pt x="29792" y="426481"/>
                      </a:lnTo>
                      <a:lnTo>
                        <a:pt x="374416" y="426481"/>
                      </a:lnTo>
                      <a:lnTo>
                        <a:pt x="374416" y="0"/>
                      </a:lnTo>
                      <a:close/>
                      <a:moveTo>
                        <a:pt x="355620" y="407685"/>
                      </a:moveTo>
                      <a:lnTo>
                        <a:pt x="48588" y="407685"/>
                      </a:lnTo>
                      <a:lnTo>
                        <a:pt x="48588" y="375544"/>
                      </a:lnTo>
                      <a:lnTo>
                        <a:pt x="78379" y="375544"/>
                      </a:lnTo>
                      <a:lnTo>
                        <a:pt x="78379" y="356748"/>
                      </a:lnTo>
                      <a:lnTo>
                        <a:pt x="48588" y="356748"/>
                      </a:lnTo>
                      <a:lnTo>
                        <a:pt x="48588" y="324513"/>
                      </a:lnTo>
                      <a:lnTo>
                        <a:pt x="78379" y="324513"/>
                      </a:lnTo>
                      <a:lnTo>
                        <a:pt x="78379" y="305717"/>
                      </a:lnTo>
                      <a:lnTo>
                        <a:pt x="48588" y="305717"/>
                      </a:lnTo>
                      <a:lnTo>
                        <a:pt x="48588" y="273576"/>
                      </a:lnTo>
                      <a:lnTo>
                        <a:pt x="78379" y="273576"/>
                      </a:lnTo>
                      <a:lnTo>
                        <a:pt x="78379" y="254780"/>
                      </a:lnTo>
                      <a:lnTo>
                        <a:pt x="48588" y="254780"/>
                      </a:lnTo>
                      <a:lnTo>
                        <a:pt x="48588" y="222639"/>
                      </a:lnTo>
                      <a:lnTo>
                        <a:pt x="78379" y="222639"/>
                      </a:lnTo>
                      <a:lnTo>
                        <a:pt x="78379" y="203843"/>
                      </a:lnTo>
                      <a:lnTo>
                        <a:pt x="48588" y="203843"/>
                      </a:lnTo>
                      <a:lnTo>
                        <a:pt x="48588" y="171701"/>
                      </a:lnTo>
                      <a:lnTo>
                        <a:pt x="78379" y="171701"/>
                      </a:lnTo>
                      <a:lnTo>
                        <a:pt x="78379" y="152905"/>
                      </a:lnTo>
                      <a:lnTo>
                        <a:pt x="48588" y="152905"/>
                      </a:lnTo>
                      <a:lnTo>
                        <a:pt x="48588" y="120764"/>
                      </a:lnTo>
                      <a:lnTo>
                        <a:pt x="78379" y="120764"/>
                      </a:lnTo>
                      <a:lnTo>
                        <a:pt x="78379" y="101968"/>
                      </a:lnTo>
                      <a:lnTo>
                        <a:pt x="48588" y="101968"/>
                      </a:lnTo>
                      <a:lnTo>
                        <a:pt x="48588" y="69733"/>
                      </a:lnTo>
                      <a:lnTo>
                        <a:pt x="78379" y="69733"/>
                      </a:lnTo>
                      <a:lnTo>
                        <a:pt x="78379" y="50937"/>
                      </a:lnTo>
                      <a:lnTo>
                        <a:pt x="48588" y="50937"/>
                      </a:lnTo>
                      <a:lnTo>
                        <a:pt x="48588" y="18796"/>
                      </a:lnTo>
                      <a:lnTo>
                        <a:pt x="35562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D4098F92-2278-4C5F-BAB0-D1E26C3B1F44}"/>
                    </a:ext>
                  </a:extLst>
                </p:cNvPr>
                <p:cNvSpPr/>
                <p:nvPr/>
              </p:nvSpPr>
              <p:spPr>
                <a:xfrm>
                  <a:off x="10128167" y="3918753"/>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53ABB35B-04B7-47D6-8A8D-CF104D28D12F}"/>
                    </a:ext>
                  </a:extLst>
                </p:cNvPr>
                <p:cNvSpPr/>
                <p:nvPr/>
              </p:nvSpPr>
              <p:spPr>
                <a:xfrm>
                  <a:off x="10128167" y="4042149"/>
                  <a:ext cx="94919" cy="18796"/>
                </a:xfrm>
                <a:custGeom>
                  <a:avLst/>
                  <a:gdLst>
                    <a:gd name="connsiteX0" fmla="*/ 0 w 94919"/>
                    <a:gd name="connsiteY0" fmla="*/ 0 h 18796"/>
                    <a:gd name="connsiteX1" fmla="*/ 94920 w 94919"/>
                    <a:gd name="connsiteY1" fmla="*/ 0 h 18796"/>
                    <a:gd name="connsiteX2" fmla="*/ 94920 w 94919"/>
                    <a:gd name="connsiteY2" fmla="*/ 18796 h 18796"/>
                    <a:gd name="connsiteX3" fmla="*/ 0 w 9491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94919" h="18796">
                      <a:moveTo>
                        <a:pt x="0" y="0"/>
                      </a:moveTo>
                      <a:lnTo>
                        <a:pt x="94920" y="0"/>
                      </a:lnTo>
                      <a:lnTo>
                        <a:pt x="9492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E24F8B7C-5896-4597-A255-86B3C44A84DC}"/>
                    </a:ext>
                  </a:extLst>
                </p:cNvPr>
                <p:cNvSpPr/>
                <p:nvPr/>
              </p:nvSpPr>
              <p:spPr>
                <a:xfrm>
                  <a:off x="10128167" y="3857008"/>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116FFA2D-0674-44AC-B2AB-EE51BF887CCF}"/>
                    </a:ext>
                  </a:extLst>
                </p:cNvPr>
                <p:cNvSpPr/>
                <p:nvPr/>
              </p:nvSpPr>
              <p:spPr>
                <a:xfrm>
                  <a:off x="10128167" y="3980498"/>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30" name="TextBox 29">
                <a:extLst>
                  <a:ext uri="{FF2B5EF4-FFF2-40B4-BE49-F238E27FC236}">
                    <a16:creationId xmlns:a16="http://schemas.microsoft.com/office/drawing/2014/main" id="{1FF93437-8419-4557-94BB-C09B09FB04ED}"/>
                  </a:ext>
                </a:extLst>
              </p:cNvPr>
              <p:cNvSpPr txBox="1"/>
              <p:nvPr/>
            </p:nvSpPr>
            <p:spPr>
              <a:xfrm>
                <a:off x="4852041" y="3945495"/>
                <a:ext cx="375103"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Notebook</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Environment</a:t>
                </a:r>
              </a:p>
            </p:txBody>
          </p:sp>
        </p:grpSp>
        <p:grpSp>
          <p:nvGrpSpPr>
            <p:cNvPr id="34" name="Group 33">
              <a:extLst>
                <a:ext uri="{FF2B5EF4-FFF2-40B4-BE49-F238E27FC236}">
                  <a16:creationId xmlns:a16="http://schemas.microsoft.com/office/drawing/2014/main" id="{BE4193A3-E7C6-4964-B899-24EB46428852}"/>
                </a:ext>
              </a:extLst>
            </p:cNvPr>
            <p:cNvGrpSpPr/>
            <p:nvPr/>
          </p:nvGrpSpPr>
          <p:grpSpPr>
            <a:xfrm>
              <a:off x="4784714" y="3118187"/>
              <a:ext cx="509756" cy="392157"/>
              <a:chOff x="4784714" y="3163099"/>
              <a:chExt cx="509756" cy="392157"/>
            </a:xfrm>
          </p:grpSpPr>
          <p:pic>
            <p:nvPicPr>
              <p:cNvPr id="7170" name="Picture 2" descr="Github Logo - Free social media icons">
                <a:extLst>
                  <a:ext uri="{FF2B5EF4-FFF2-40B4-BE49-F238E27FC236}">
                    <a16:creationId xmlns:a16="http://schemas.microsoft.com/office/drawing/2014/main" id="{00D519B8-5484-4E66-BC9D-C822F3E1778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00287" y="3163099"/>
                <a:ext cx="278611" cy="27861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A261171-1CC0-4E78-92A0-83EAFC5B97B7}"/>
                  </a:ext>
                </a:extLst>
              </p:cNvPr>
              <p:cNvSpPr txBox="1"/>
              <p:nvPr/>
            </p:nvSpPr>
            <p:spPr>
              <a:xfrm>
                <a:off x="4784714" y="3478312"/>
                <a:ext cx="509756"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Github</a:t>
                </a:r>
                <a:r>
                  <a:rPr kumimoji="0" lang="en-US" sz="500" b="0" i="0" u="none" strike="noStrike" kern="1200" cap="none" spc="0" normalizeH="0" baseline="0" noProof="0" dirty="0">
                    <a:ln>
                      <a:noFill/>
                    </a:ln>
                    <a:solidFill>
                      <a:srgbClr val="FFFFFF"/>
                    </a:solidFill>
                    <a:effectLst/>
                    <a:uLnTx/>
                    <a:uFillTx/>
                    <a:latin typeface="Amazon Ember"/>
                    <a:ea typeface="+mn-ea"/>
                    <a:cs typeface="+mn-cs"/>
                  </a:rPr>
                  <a:t> Enterprise</a:t>
                </a:r>
              </a:p>
            </p:txBody>
          </p:sp>
        </p:grpSp>
        <p:grpSp>
          <p:nvGrpSpPr>
            <p:cNvPr id="37" name="Group 36">
              <a:extLst>
                <a:ext uri="{FF2B5EF4-FFF2-40B4-BE49-F238E27FC236}">
                  <a16:creationId xmlns:a16="http://schemas.microsoft.com/office/drawing/2014/main" id="{70C6BD0C-0665-475E-8DAE-1D7A11428849}"/>
                </a:ext>
              </a:extLst>
            </p:cNvPr>
            <p:cNvGrpSpPr/>
            <p:nvPr/>
          </p:nvGrpSpPr>
          <p:grpSpPr>
            <a:xfrm>
              <a:off x="7539384" y="1298360"/>
              <a:ext cx="436017" cy="500278"/>
              <a:chOff x="4821584" y="1946060"/>
              <a:chExt cx="436017" cy="500278"/>
            </a:xfrm>
          </p:grpSpPr>
          <p:pic>
            <p:nvPicPr>
              <p:cNvPr id="38" name="Graphic 37">
                <a:extLst>
                  <a:ext uri="{FF2B5EF4-FFF2-40B4-BE49-F238E27FC236}">
                    <a16:creationId xmlns:a16="http://schemas.microsoft.com/office/drawing/2014/main" id="{0E2E26D6-754E-4EEF-90CF-FB4A9D7FEF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432" y="1946060"/>
                <a:ext cx="274320" cy="274320"/>
              </a:xfrm>
              <a:prstGeom prst="rect">
                <a:avLst/>
              </a:prstGeom>
            </p:spPr>
          </p:pic>
          <p:sp>
            <p:nvSpPr>
              <p:cNvPr id="39" name="TextBox 38">
                <a:extLst>
                  <a:ext uri="{FF2B5EF4-FFF2-40B4-BE49-F238E27FC236}">
                    <a16:creationId xmlns:a16="http://schemas.microsoft.com/office/drawing/2014/main" id="{CD3383FD-9FA5-453A-B91E-878CD6DB063A}"/>
                  </a:ext>
                </a:extLst>
              </p:cNvPr>
              <p:cNvSpPr txBox="1"/>
              <p:nvPr/>
            </p:nvSpPr>
            <p:spPr>
              <a:xfrm>
                <a:off x="4821584" y="2292450"/>
                <a:ext cx="4360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Scientist’s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Secure Storage</a:t>
                </a:r>
              </a:p>
            </p:txBody>
          </p:sp>
        </p:grpSp>
        <p:cxnSp>
          <p:nvCxnSpPr>
            <p:cNvPr id="41" name="Connector: Elbow 40">
              <a:extLst>
                <a:ext uri="{FF2B5EF4-FFF2-40B4-BE49-F238E27FC236}">
                  <a16:creationId xmlns:a16="http://schemas.microsoft.com/office/drawing/2014/main" id="{DD496731-74B2-4BE4-B516-774346DE2210}"/>
                </a:ext>
              </a:extLst>
            </p:cNvPr>
            <p:cNvCxnSpPr>
              <a:stCxn id="38" idx="3"/>
              <a:endCxn id="4" idx="0"/>
            </p:cNvCxnSpPr>
            <p:nvPr/>
          </p:nvCxnSpPr>
          <p:spPr>
            <a:xfrm>
              <a:off x="7894552" y="1435520"/>
              <a:ext cx="388291" cy="510540"/>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5F2D8C6F-6F98-4A2A-9366-B4F7B9BD7555}"/>
                </a:ext>
              </a:extLst>
            </p:cNvPr>
            <p:cNvSpPr txBox="1"/>
            <p:nvPr/>
          </p:nvSpPr>
          <p:spPr>
            <a:xfrm>
              <a:off x="8082466" y="1567806"/>
              <a:ext cx="400752"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Reads models</a:t>
              </a:r>
            </a:p>
          </p:txBody>
        </p:sp>
        <p:cxnSp>
          <p:nvCxnSpPr>
            <p:cNvPr id="43" name="Connector: Elbow 42">
              <a:extLst>
                <a:ext uri="{FF2B5EF4-FFF2-40B4-BE49-F238E27FC236}">
                  <a16:creationId xmlns:a16="http://schemas.microsoft.com/office/drawing/2014/main" id="{133F8559-4A57-4B94-AEB9-939A83F9CD27}"/>
                </a:ext>
              </a:extLst>
            </p:cNvPr>
            <p:cNvCxnSpPr>
              <a:stCxn id="38" idx="1"/>
              <a:endCxn id="12" idx="0"/>
            </p:cNvCxnSpPr>
            <p:nvPr/>
          </p:nvCxnSpPr>
          <p:spPr>
            <a:xfrm rot="10800000" flipV="1">
              <a:off x="7216044" y="1435520"/>
              <a:ext cx="404189" cy="682016"/>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71D7DC92-CF7A-4A21-A904-8814F6196232}"/>
                </a:ext>
              </a:extLst>
            </p:cNvPr>
            <p:cNvSpPr txBox="1"/>
            <p:nvPr/>
          </p:nvSpPr>
          <p:spPr>
            <a:xfrm>
              <a:off x="6993255" y="1567806"/>
              <a:ext cx="439224"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Writes </a:t>
              </a: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modesls</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50" name="Group 49">
              <a:extLst>
                <a:ext uri="{FF2B5EF4-FFF2-40B4-BE49-F238E27FC236}">
                  <a16:creationId xmlns:a16="http://schemas.microsoft.com/office/drawing/2014/main" id="{21D8D833-AA51-4FD7-B657-0023C5B1A9F5}"/>
                </a:ext>
              </a:extLst>
            </p:cNvPr>
            <p:cNvGrpSpPr/>
            <p:nvPr/>
          </p:nvGrpSpPr>
          <p:grpSpPr>
            <a:xfrm>
              <a:off x="7608381" y="2081101"/>
              <a:ext cx="100519" cy="167558"/>
              <a:chOff x="7468680" y="1946200"/>
              <a:chExt cx="135499" cy="225868"/>
            </a:xfrm>
          </p:grpSpPr>
          <p:sp>
            <p:nvSpPr>
              <p:cNvPr id="48" name="Freeform: Shape 47">
                <a:extLst>
                  <a:ext uri="{FF2B5EF4-FFF2-40B4-BE49-F238E27FC236}">
                    <a16:creationId xmlns:a16="http://schemas.microsoft.com/office/drawing/2014/main" id="{E4C3CA42-2E05-4802-9E15-7C97DC257162}"/>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TextBox 50">
                <a:extLst>
                  <a:ext uri="{FF2B5EF4-FFF2-40B4-BE49-F238E27FC236}">
                    <a16:creationId xmlns:a16="http://schemas.microsoft.com/office/drawing/2014/main" id="{66F64E36-8ECF-40B3-8A7C-0C3D1022CE80}"/>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grpSp>
          <p:nvGrpSpPr>
            <p:cNvPr id="53" name="Group 52">
              <a:extLst>
                <a:ext uri="{FF2B5EF4-FFF2-40B4-BE49-F238E27FC236}">
                  <a16:creationId xmlns:a16="http://schemas.microsoft.com/office/drawing/2014/main" id="{6F3EBBF6-E30E-483A-9344-42B9D803473F}"/>
                </a:ext>
              </a:extLst>
            </p:cNvPr>
            <p:cNvGrpSpPr/>
            <p:nvPr/>
          </p:nvGrpSpPr>
          <p:grpSpPr>
            <a:xfrm>
              <a:off x="7608381" y="2293032"/>
              <a:ext cx="100519" cy="167558"/>
              <a:chOff x="7468680" y="1946200"/>
              <a:chExt cx="135499" cy="225868"/>
            </a:xfrm>
          </p:grpSpPr>
          <p:sp>
            <p:nvSpPr>
              <p:cNvPr id="54" name="Freeform: Shape 53">
                <a:extLst>
                  <a:ext uri="{FF2B5EF4-FFF2-40B4-BE49-F238E27FC236}">
                    <a16:creationId xmlns:a16="http://schemas.microsoft.com/office/drawing/2014/main" id="{2D149B92-3FEE-4857-99CE-C85D7D9115A2}"/>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TextBox 54">
                <a:extLst>
                  <a:ext uri="{FF2B5EF4-FFF2-40B4-BE49-F238E27FC236}">
                    <a16:creationId xmlns:a16="http://schemas.microsoft.com/office/drawing/2014/main" id="{BF60CA2A-B696-41C9-B975-7916B2D97E36}"/>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grpSp>
          <p:nvGrpSpPr>
            <p:cNvPr id="56" name="Group 55">
              <a:extLst>
                <a:ext uri="{FF2B5EF4-FFF2-40B4-BE49-F238E27FC236}">
                  <a16:creationId xmlns:a16="http://schemas.microsoft.com/office/drawing/2014/main" id="{6A896C5B-A086-4C7E-A507-0BC2A3234C53}"/>
                </a:ext>
              </a:extLst>
            </p:cNvPr>
            <p:cNvGrpSpPr/>
            <p:nvPr/>
          </p:nvGrpSpPr>
          <p:grpSpPr>
            <a:xfrm>
              <a:off x="7608381" y="2520838"/>
              <a:ext cx="100519" cy="167558"/>
              <a:chOff x="7468680" y="1946200"/>
              <a:chExt cx="135499" cy="225868"/>
            </a:xfrm>
          </p:grpSpPr>
          <p:sp>
            <p:nvSpPr>
              <p:cNvPr id="57" name="Freeform: Shape 56">
                <a:extLst>
                  <a:ext uri="{FF2B5EF4-FFF2-40B4-BE49-F238E27FC236}">
                    <a16:creationId xmlns:a16="http://schemas.microsoft.com/office/drawing/2014/main" id="{BE8A48F3-C265-4828-AE1E-A5DB89710301}"/>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TextBox 57">
                <a:extLst>
                  <a:ext uri="{FF2B5EF4-FFF2-40B4-BE49-F238E27FC236}">
                    <a16:creationId xmlns:a16="http://schemas.microsoft.com/office/drawing/2014/main" id="{C7CD598E-E0C0-446F-9106-A5BAD7BF043E}"/>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sp>
          <p:nvSpPr>
            <p:cNvPr id="52" name="Rectangle 51">
              <a:extLst>
                <a:ext uri="{FF2B5EF4-FFF2-40B4-BE49-F238E27FC236}">
                  <a16:creationId xmlns:a16="http://schemas.microsoft.com/office/drawing/2014/main" id="{05CE3C63-5A6E-476E-A7F3-F6D5701F5D75}"/>
                </a:ext>
              </a:extLst>
            </p:cNvPr>
            <p:cNvSpPr/>
            <p:nvPr/>
          </p:nvSpPr>
          <p:spPr>
            <a:xfrm>
              <a:off x="6820218" y="1867953"/>
              <a:ext cx="1015681" cy="9038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Managed Spot Training</a:t>
              </a:r>
            </a:p>
          </p:txBody>
        </p:sp>
        <p:cxnSp>
          <p:nvCxnSpPr>
            <p:cNvPr id="7169" name="Connector: Elbow 7168">
              <a:extLst>
                <a:ext uri="{FF2B5EF4-FFF2-40B4-BE49-F238E27FC236}">
                  <a16:creationId xmlns:a16="http://schemas.microsoft.com/office/drawing/2014/main" id="{EBC5965F-4D96-44C6-AD6C-615B39E60E96}"/>
                </a:ext>
              </a:extLst>
            </p:cNvPr>
            <p:cNvCxnSpPr>
              <a:stCxn id="30" idx="3"/>
              <a:endCxn id="5" idx="2"/>
            </p:cNvCxnSpPr>
            <p:nvPr/>
          </p:nvCxnSpPr>
          <p:spPr>
            <a:xfrm flipV="1">
              <a:off x="5227144" y="2513757"/>
              <a:ext cx="3055699" cy="1604304"/>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3055342-057B-4318-BE1D-E637EC8051C4}"/>
                </a:ext>
              </a:extLst>
            </p:cNvPr>
            <p:cNvSpPr txBox="1"/>
            <p:nvPr/>
          </p:nvSpPr>
          <p:spPr>
            <a:xfrm>
              <a:off x="8136170" y="3955406"/>
              <a:ext cx="29335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a:t>
              </a:r>
            </a:p>
          </p:txBody>
        </p:sp>
        <p:cxnSp>
          <p:nvCxnSpPr>
            <p:cNvPr id="7172" name="Connector: Elbow 7171">
              <a:extLst>
                <a:ext uri="{FF2B5EF4-FFF2-40B4-BE49-F238E27FC236}">
                  <a16:creationId xmlns:a16="http://schemas.microsoft.com/office/drawing/2014/main" id="{BF2CAEF9-E135-416C-A5CE-0AEFBCF0E231}"/>
                </a:ext>
              </a:extLst>
            </p:cNvPr>
            <p:cNvCxnSpPr>
              <a:stCxn id="30" idx="3"/>
              <a:endCxn id="13" idx="2"/>
            </p:cNvCxnSpPr>
            <p:nvPr/>
          </p:nvCxnSpPr>
          <p:spPr>
            <a:xfrm flipV="1">
              <a:off x="5227144" y="2685233"/>
              <a:ext cx="1988899" cy="1432828"/>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919AA485-4A54-49F9-B108-CD2DE62E5C7E}"/>
                </a:ext>
              </a:extLst>
            </p:cNvPr>
            <p:cNvSpPr txBox="1"/>
            <p:nvPr/>
          </p:nvSpPr>
          <p:spPr>
            <a:xfrm>
              <a:off x="6828988" y="3822056"/>
              <a:ext cx="761427"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Launches, training at scale</a:t>
              </a:r>
            </a:p>
          </p:txBody>
        </p:sp>
        <p:cxnSp>
          <p:nvCxnSpPr>
            <p:cNvPr id="7174" name="Connector: Elbow 7173">
              <a:extLst>
                <a:ext uri="{FF2B5EF4-FFF2-40B4-BE49-F238E27FC236}">
                  <a16:creationId xmlns:a16="http://schemas.microsoft.com/office/drawing/2014/main" id="{F6BA80B6-F435-4346-90E5-1BFC7634212B}"/>
                </a:ext>
              </a:extLst>
            </p:cNvPr>
            <p:cNvCxnSpPr>
              <a:stCxn id="30" idx="3"/>
              <a:endCxn id="15" idx="2"/>
            </p:cNvCxnSpPr>
            <p:nvPr/>
          </p:nvCxnSpPr>
          <p:spPr>
            <a:xfrm flipV="1">
              <a:off x="5227144" y="2436813"/>
              <a:ext cx="1104495" cy="1681248"/>
            </a:xfrm>
            <a:prstGeom prst="bentConnector2">
              <a:avLst/>
            </a:prstGeom>
            <a:ln w="63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C9D1FF14-1F02-49B6-AB4C-D48892AF0779}"/>
                </a:ext>
              </a:extLst>
            </p:cNvPr>
            <p:cNvSpPr txBox="1"/>
            <p:nvPr/>
          </p:nvSpPr>
          <p:spPr>
            <a:xfrm>
              <a:off x="5960192" y="3796656"/>
              <a:ext cx="761427"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Data science discovery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Interactive model building</a:t>
              </a:r>
            </a:p>
          </p:txBody>
        </p:sp>
        <p:grpSp>
          <p:nvGrpSpPr>
            <p:cNvPr id="75" name="Group 74">
              <a:extLst>
                <a:ext uri="{FF2B5EF4-FFF2-40B4-BE49-F238E27FC236}">
                  <a16:creationId xmlns:a16="http://schemas.microsoft.com/office/drawing/2014/main" id="{C5FBC1F6-492C-4020-968C-7B5A21249272}"/>
                </a:ext>
              </a:extLst>
            </p:cNvPr>
            <p:cNvGrpSpPr/>
            <p:nvPr/>
          </p:nvGrpSpPr>
          <p:grpSpPr>
            <a:xfrm>
              <a:off x="5483030" y="1629520"/>
              <a:ext cx="309086" cy="226903"/>
              <a:chOff x="508000" y="3884116"/>
              <a:chExt cx="871004" cy="639412"/>
            </a:xfrm>
          </p:grpSpPr>
          <p:cxnSp>
            <p:nvCxnSpPr>
              <p:cNvPr id="76" name="Straight Arrow Connector 75">
                <a:extLst>
                  <a:ext uri="{FF2B5EF4-FFF2-40B4-BE49-F238E27FC236}">
                    <a16:creationId xmlns:a16="http://schemas.microsoft.com/office/drawing/2014/main" id="{24FD2C29-5913-4F78-AE31-6EB93E16090C}"/>
                  </a:ext>
                </a:extLst>
              </p:cNvPr>
              <p:cNvCxnSpPr>
                <a:cxnSpLocks/>
              </p:cNvCxnSpPr>
              <p:nvPr/>
            </p:nvCxnSpPr>
            <p:spPr>
              <a:xfrm>
                <a:off x="508000" y="4126213"/>
                <a:ext cx="871004" cy="0"/>
              </a:xfrm>
              <a:prstGeom prst="straightConnector1">
                <a:avLst/>
              </a:prstGeom>
              <a:ln w="12700" cap="rnd">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D684003-5EDB-476F-99AC-CA21CBA358F6}"/>
                  </a:ext>
                </a:extLst>
              </p:cNvPr>
              <p:cNvCxnSpPr>
                <a:cxnSpLocks/>
              </p:cNvCxnSpPr>
              <p:nvPr/>
            </p:nvCxnSpPr>
            <p:spPr>
              <a:xfrm flipH="1">
                <a:off x="508000" y="4253213"/>
                <a:ext cx="871004" cy="0"/>
              </a:xfrm>
              <a:prstGeom prst="straightConnector1">
                <a:avLst/>
              </a:prstGeom>
              <a:ln w="12700" cap="rnd">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78" name="Freeform 5">
                <a:extLst>
                  <a:ext uri="{FF2B5EF4-FFF2-40B4-BE49-F238E27FC236}">
                    <a16:creationId xmlns:a16="http://schemas.microsoft.com/office/drawing/2014/main" id="{E9720A50-CCC5-4B7B-B5C1-22FF6BF3BED6}"/>
                  </a:ext>
                </a:extLst>
              </p:cNvPr>
              <p:cNvSpPr>
                <a:spLocks/>
              </p:cNvSpPr>
              <p:nvPr/>
            </p:nvSpPr>
            <p:spPr bwMode="auto">
              <a:xfrm>
                <a:off x="703003" y="3884116"/>
                <a:ext cx="480998" cy="639412"/>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80" name="TextBox 79">
              <a:extLst>
                <a:ext uri="{FF2B5EF4-FFF2-40B4-BE49-F238E27FC236}">
                  <a16:creationId xmlns:a16="http://schemas.microsoft.com/office/drawing/2014/main" id="{CA88D6FB-23E6-4E6F-8535-D7BF7B3F7E45}"/>
                </a:ext>
              </a:extLst>
            </p:cNvPr>
            <p:cNvSpPr txBox="1"/>
            <p:nvPr/>
          </p:nvSpPr>
          <p:spPr>
            <a:xfrm>
              <a:off x="5330389" y="1901925"/>
              <a:ext cx="5963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 Notebook</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Environment</a:t>
              </a:r>
            </a:p>
          </p:txBody>
        </p:sp>
        <p:cxnSp>
          <p:nvCxnSpPr>
            <p:cNvPr id="7178" name="Connector: Elbow 7177">
              <a:extLst>
                <a:ext uri="{FF2B5EF4-FFF2-40B4-BE49-F238E27FC236}">
                  <a16:creationId xmlns:a16="http://schemas.microsoft.com/office/drawing/2014/main" id="{BEC2564F-65BB-4B78-85EB-C36ED75019BD}"/>
                </a:ext>
              </a:extLst>
            </p:cNvPr>
            <p:cNvCxnSpPr>
              <a:endCxn id="14" idx="0"/>
            </p:cNvCxnSpPr>
            <p:nvPr/>
          </p:nvCxnSpPr>
          <p:spPr>
            <a:xfrm>
              <a:off x="5861050" y="1715431"/>
              <a:ext cx="470589" cy="230629"/>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0" name="Connector: Elbow 7179">
              <a:extLst>
                <a:ext uri="{FF2B5EF4-FFF2-40B4-BE49-F238E27FC236}">
                  <a16:creationId xmlns:a16="http://schemas.microsoft.com/office/drawing/2014/main" id="{B036CF33-56AC-4180-9548-FC5F7E9BF1DA}"/>
                </a:ext>
              </a:extLst>
            </p:cNvPr>
            <p:cNvCxnSpPr>
              <a:stCxn id="80" idx="2"/>
              <a:endCxn id="30" idx="3"/>
            </p:cNvCxnSpPr>
            <p:nvPr/>
          </p:nvCxnSpPr>
          <p:spPr>
            <a:xfrm rot="5400000">
              <a:off x="4396722" y="2886235"/>
              <a:ext cx="2062248" cy="401404"/>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2" name="Connector: Elbow 7181">
              <a:extLst>
                <a:ext uri="{FF2B5EF4-FFF2-40B4-BE49-F238E27FC236}">
                  <a16:creationId xmlns:a16="http://schemas.microsoft.com/office/drawing/2014/main" id="{6B8CD8DE-BCC4-4ACE-A75A-B7A21418E8E6}"/>
                </a:ext>
              </a:extLst>
            </p:cNvPr>
            <p:cNvCxnSpPr>
              <a:stCxn id="80" idx="2"/>
              <a:endCxn id="18" idx="3"/>
            </p:cNvCxnSpPr>
            <p:nvPr/>
          </p:nvCxnSpPr>
          <p:spPr>
            <a:xfrm rot="5400000">
              <a:off x="5286285" y="2027130"/>
              <a:ext cx="313581" cy="370947"/>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4" name="Connector: Elbow 7183">
              <a:extLst>
                <a:ext uri="{FF2B5EF4-FFF2-40B4-BE49-F238E27FC236}">
                  <a16:creationId xmlns:a16="http://schemas.microsoft.com/office/drawing/2014/main" id="{F46E3720-C5CA-48FD-9F78-B1A14D9BFEF3}"/>
                </a:ext>
              </a:extLst>
            </p:cNvPr>
            <p:cNvCxnSpPr>
              <a:stCxn id="80" idx="2"/>
              <a:endCxn id="20" idx="3"/>
            </p:cNvCxnSpPr>
            <p:nvPr/>
          </p:nvCxnSpPr>
          <p:spPr>
            <a:xfrm rot="5400000">
              <a:off x="4966326" y="2292587"/>
              <a:ext cx="898996" cy="425449"/>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8F4BCC5-24A3-45E0-98D5-995F320C59BB}"/>
                </a:ext>
              </a:extLst>
            </p:cNvPr>
            <p:cNvSpPr txBox="1"/>
            <p:nvPr/>
          </p:nvSpPr>
          <p:spPr>
            <a:xfrm>
              <a:off x="5371563" y="3790306"/>
              <a:ext cx="528991"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Launches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(Start, Stop, open)</a:t>
              </a:r>
            </a:p>
          </p:txBody>
        </p:sp>
        <p:sp>
          <p:nvSpPr>
            <p:cNvPr id="92" name="TextBox 91">
              <a:extLst>
                <a:ext uri="{FF2B5EF4-FFF2-40B4-BE49-F238E27FC236}">
                  <a16:creationId xmlns:a16="http://schemas.microsoft.com/office/drawing/2014/main" id="{82FC1577-B0DC-4581-8864-ACBD5924A597}"/>
                </a:ext>
              </a:extLst>
            </p:cNvPr>
            <p:cNvSpPr txBox="1"/>
            <p:nvPr/>
          </p:nvSpPr>
          <p:spPr>
            <a:xfrm>
              <a:off x="5366137" y="2916337"/>
              <a:ext cx="19236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Grants</a:t>
              </a:r>
            </a:p>
          </p:txBody>
        </p:sp>
        <p:sp>
          <p:nvSpPr>
            <p:cNvPr id="93" name="TextBox 92">
              <a:extLst>
                <a:ext uri="{FF2B5EF4-FFF2-40B4-BE49-F238E27FC236}">
                  <a16:creationId xmlns:a16="http://schemas.microsoft.com/office/drawing/2014/main" id="{8E792B7E-1D80-4516-B167-346F3783B394}"/>
                </a:ext>
              </a:extLst>
            </p:cNvPr>
            <p:cNvSpPr txBox="1"/>
            <p:nvPr/>
          </p:nvSpPr>
          <p:spPr>
            <a:xfrm>
              <a:off x="5440595" y="2336156"/>
              <a:ext cx="29335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a:t>
              </a:r>
            </a:p>
          </p:txBody>
        </p:sp>
        <p:cxnSp>
          <p:nvCxnSpPr>
            <p:cNvPr id="7188" name="Straight Arrow Connector 7187">
              <a:extLst>
                <a:ext uri="{FF2B5EF4-FFF2-40B4-BE49-F238E27FC236}">
                  <a16:creationId xmlns:a16="http://schemas.microsoft.com/office/drawing/2014/main" id="{0055706E-0B86-4107-B420-3643F7FFDF17}"/>
                </a:ext>
              </a:extLst>
            </p:cNvPr>
            <p:cNvCxnSpPr>
              <a:cxnSpLocks/>
            </p:cNvCxnSpPr>
            <p:nvPr/>
          </p:nvCxnSpPr>
          <p:spPr>
            <a:xfrm flipH="1">
              <a:off x="5053013" y="3509962"/>
              <a:ext cx="1588" cy="209550"/>
            </a:xfrm>
            <a:prstGeom prst="straightConnector1">
              <a:avLst/>
            </a:prstGeom>
            <a:ln w="63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7191" name="Graphic 7190">
              <a:extLst>
                <a:ext uri="{FF2B5EF4-FFF2-40B4-BE49-F238E27FC236}">
                  <a16:creationId xmlns:a16="http://schemas.microsoft.com/office/drawing/2014/main" id="{92E4B7B9-AD4E-4886-A828-B2F0CC260F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7028" y="911958"/>
              <a:ext cx="263039" cy="263039"/>
            </a:xfrm>
            <a:prstGeom prst="rect">
              <a:avLst/>
            </a:prstGeom>
          </p:spPr>
        </p:pic>
        <p:sp>
          <p:nvSpPr>
            <p:cNvPr id="103" name="TextBox 102">
              <a:extLst>
                <a:ext uri="{FF2B5EF4-FFF2-40B4-BE49-F238E27FC236}">
                  <a16:creationId xmlns:a16="http://schemas.microsoft.com/office/drawing/2014/main" id="{3F5DBDE3-D0D6-4BCE-B392-26B51CCF0A9C}"/>
                </a:ext>
              </a:extLst>
            </p:cNvPr>
            <p:cNvSpPr txBox="1"/>
            <p:nvPr/>
          </p:nvSpPr>
          <p:spPr>
            <a:xfrm>
              <a:off x="5360546" y="1213504"/>
              <a:ext cx="538609"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 Content Owner</a:t>
              </a:r>
            </a:p>
          </p:txBody>
        </p:sp>
        <p:cxnSp>
          <p:nvCxnSpPr>
            <p:cNvPr id="7198" name="Straight Arrow Connector 7197">
              <a:extLst>
                <a:ext uri="{FF2B5EF4-FFF2-40B4-BE49-F238E27FC236}">
                  <a16:creationId xmlns:a16="http://schemas.microsoft.com/office/drawing/2014/main" id="{A7448A53-8A63-487A-ADBE-6BC6ECD08173}"/>
                </a:ext>
              </a:extLst>
            </p:cNvPr>
            <p:cNvCxnSpPr>
              <a:cxnSpLocks/>
            </p:cNvCxnSpPr>
            <p:nvPr/>
          </p:nvCxnSpPr>
          <p:spPr>
            <a:xfrm>
              <a:off x="5640675" y="1330325"/>
              <a:ext cx="0" cy="257175"/>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BC0A527D-A357-4480-82E7-F7B1039C1E20}"/>
                </a:ext>
              </a:extLst>
            </p:cNvPr>
            <p:cNvSpPr txBox="1"/>
            <p:nvPr/>
          </p:nvSpPr>
          <p:spPr>
            <a:xfrm>
              <a:off x="5254808" y="1351906"/>
              <a:ext cx="798296"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Grants access to TR content</a:t>
              </a:r>
            </a:p>
          </p:txBody>
        </p:sp>
        <p:pic>
          <p:nvPicPr>
            <p:cNvPr id="111" name="Graphic 110">
              <a:extLst>
                <a:ext uri="{FF2B5EF4-FFF2-40B4-BE49-F238E27FC236}">
                  <a16:creationId xmlns:a16="http://schemas.microsoft.com/office/drawing/2014/main" id="{24AEA935-065D-4A9F-AB83-A209BE25F4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34953" y="1301819"/>
              <a:ext cx="263039" cy="263039"/>
            </a:xfrm>
            <a:prstGeom prst="rect">
              <a:avLst/>
            </a:prstGeom>
          </p:spPr>
        </p:pic>
        <p:sp>
          <p:nvSpPr>
            <p:cNvPr id="112" name="TextBox 111">
              <a:extLst>
                <a:ext uri="{FF2B5EF4-FFF2-40B4-BE49-F238E27FC236}">
                  <a16:creationId xmlns:a16="http://schemas.microsoft.com/office/drawing/2014/main" id="{00D11134-37D2-4E44-9236-1F6881F18825}"/>
                </a:ext>
              </a:extLst>
            </p:cNvPr>
            <p:cNvSpPr txBox="1"/>
            <p:nvPr/>
          </p:nvSpPr>
          <p:spPr>
            <a:xfrm>
              <a:off x="4245145" y="1603365"/>
              <a:ext cx="245260"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a:t>
              </a:r>
            </a:p>
          </p:txBody>
        </p:sp>
        <p:cxnSp>
          <p:nvCxnSpPr>
            <p:cNvPr id="7202" name="Connector: Elbow 7201">
              <a:extLst>
                <a:ext uri="{FF2B5EF4-FFF2-40B4-BE49-F238E27FC236}">
                  <a16:creationId xmlns:a16="http://schemas.microsoft.com/office/drawing/2014/main" id="{D16BC4A8-7AA2-461A-907F-B1947EDB9B5D}"/>
                </a:ext>
              </a:extLst>
            </p:cNvPr>
            <p:cNvCxnSpPr>
              <a:stCxn id="112" idx="2"/>
              <a:endCxn id="30" idx="1"/>
            </p:cNvCxnSpPr>
            <p:nvPr/>
          </p:nvCxnSpPr>
          <p:spPr>
            <a:xfrm rot="16200000" flipH="1">
              <a:off x="3391032" y="2657052"/>
              <a:ext cx="2437752" cy="484266"/>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04" name="Connector: Elbow 7203">
              <a:extLst>
                <a:ext uri="{FF2B5EF4-FFF2-40B4-BE49-F238E27FC236}">
                  <a16:creationId xmlns:a16="http://schemas.microsoft.com/office/drawing/2014/main" id="{C9274BDD-BDE9-45DE-90B1-1CAF3F96753E}"/>
                </a:ext>
              </a:extLst>
            </p:cNvPr>
            <p:cNvCxnSpPr>
              <a:stCxn id="112" idx="2"/>
            </p:cNvCxnSpPr>
            <p:nvPr/>
          </p:nvCxnSpPr>
          <p:spPr>
            <a:xfrm rot="16200000" flipH="1">
              <a:off x="4894204" y="1153879"/>
              <a:ext cx="73959" cy="1126817"/>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05DB0119-2325-4015-BF4F-AAA6FDC8E83E}"/>
                </a:ext>
              </a:extLst>
            </p:cNvPr>
            <p:cNvSpPr txBox="1"/>
            <p:nvPr/>
          </p:nvSpPr>
          <p:spPr>
            <a:xfrm>
              <a:off x="4486790" y="1677255"/>
              <a:ext cx="902490"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Creates workspace and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Requests access to TR data</a:t>
              </a:r>
            </a:p>
          </p:txBody>
        </p:sp>
        <p:grpSp>
          <p:nvGrpSpPr>
            <p:cNvPr id="7218" name="Group 7217">
              <a:extLst>
                <a:ext uri="{FF2B5EF4-FFF2-40B4-BE49-F238E27FC236}">
                  <a16:creationId xmlns:a16="http://schemas.microsoft.com/office/drawing/2014/main" id="{159CD3D5-08F0-42DA-9272-88CE7A98731B}"/>
                </a:ext>
              </a:extLst>
            </p:cNvPr>
            <p:cNvGrpSpPr/>
            <p:nvPr/>
          </p:nvGrpSpPr>
          <p:grpSpPr>
            <a:xfrm>
              <a:off x="6820219" y="1867953"/>
              <a:ext cx="158508" cy="158508"/>
              <a:chOff x="6820219" y="1867953"/>
              <a:chExt cx="158508" cy="158508"/>
            </a:xfrm>
          </p:grpSpPr>
          <p:sp>
            <p:nvSpPr>
              <p:cNvPr id="7206" name="Freeform: Shape 7205">
                <a:extLst>
                  <a:ext uri="{FF2B5EF4-FFF2-40B4-BE49-F238E27FC236}">
                    <a16:creationId xmlns:a16="http://schemas.microsoft.com/office/drawing/2014/main" id="{B595CE8E-EBAF-45B7-A184-A6377841B0D5}"/>
                  </a:ext>
                </a:extLst>
              </p:cNvPr>
              <p:cNvSpPr/>
              <p:nvPr/>
            </p:nvSpPr>
            <p:spPr>
              <a:xfrm>
                <a:off x="6820219" y="1867953"/>
                <a:ext cx="158508" cy="158508"/>
              </a:xfrm>
              <a:custGeom>
                <a:avLst/>
                <a:gdLst>
                  <a:gd name="connsiteX0" fmla="*/ 0 w 158508"/>
                  <a:gd name="connsiteY0" fmla="*/ 0 h 158508"/>
                  <a:gd name="connsiteX1" fmla="*/ 158508 w 158508"/>
                  <a:gd name="connsiteY1" fmla="*/ 0 h 158508"/>
                  <a:gd name="connsiteX2" fmla="*/ 158508 w 158508"/>
                  <a:gd name="connsiteY2" fmla="*/ 158508 h 158508"/>
                  <a:gd name="connsiteX3" fmla="*/ 0 w 158508"/>
                  <a:gd name="connsiteY3" fmla="*/ 158508 h 158508"/>
                </a:gdLst>
                <a:ahLst/>
                <a:cxnLst>
                  <a:cxn ang="0">
                    <a:pos x="connsiteX0" y="connsiteY0"/>
                  </a:cxn>
                  <a:cxn ang="0">
                    <a:pos x="connsiteX1" y="connsiteY1"/>
                  </a:cxn>
                  <a:cxn ang="0">
                    <a:pos x="connsiteX2" y="connsiteY2"/>
                  </a:cxn>
                  <a:cxn ang="0">
                    <a:pos x="connsiteX3" y="connsiteY3"/>
                  </a:cxn>
                </a:cxnLst>
                <a:rect l="l" t="t" r="r" b="b"/>
                <a:pathLst>
                  <a:path w="158508" h="158508">
                    <a:moveTo>
                      <a:pt x="0" y="0"/>
                    </a:moveTo>
                    <a:lnTo>
                      <a:pt x="158508" y="0"/>
                    </a:lnTo>
                    <a:lnTo>
                      <a:pt x="158508" y="158508"/>
                    </a:lnTo>
                    <a:lnTo>
                      <a:pt x="0" y="158508"/>
                    </a:lnTo>
                    <a:close/>
                  </a:path>
                </a:pathLst>
              </a:custGeom>
              <a:solidFill>
                <a:schemeClr val="tx1"/>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7" name="Freeform: Shape 7206">
                <a:extLst>
                  <a:ext uri="{FF2B5EF4-FFF2-40B4-BE49-F238E27FC236}">
                    <a16:creationId xmlns:a16="http://schemas.microsoft.com/office/drawing/2014/main" id="{C2E62FEC-D73D-4795-BB89-BD74FFCCECE2}"/>
                  </a:ext>
                </a:extLst>
              </p:cNvPr>
              <p:cNvSpPr/>
              <p:nvPr/>
            </p:nvSpPr>
            <p:spPr>
              <a:xfrm>
                <a:off x="6883621" y="1931356"/>
                <a:ext cx="31703" cy="31701"/>
              </a:xfrm>
              <a:custGeom>
                <a:avLst/>
                <a:gdLst>
                  <a:gd name="connsiteX0" fmla="*/ 31702 w 31703"/>
                  <a:gd name="connsiteY0" fmla="*/ 26584 h 31701"/>
                  <a:gd name="connsiteX1" fmla="*/ 31702 w 31703"/>
                  <a:gd name="connsiteY1" fmla="*/ 5299 h 31701"/>
                  <a:gd name="connsiteX2" fmla="*/ 26586 w 31703"/>
                  <a:gd name="connsiteY2" fmla="*/ 1 h 31701"/>
                  <a:gd name="connsiteX3" fmla="*/ 26494 w 31703"/>
                  <a:gd name="connsiteY3" fmla="*/ 0 h 31701"/>
                  <a:gd name="connsiteX4" fmla="*/ 5209 w 31703"/>
                  <a:gd name="connsiteY4" fmla="*/ 0 h 31701"/>
                  <a:gd name="connsiteX5" fmla="*/ 0 w 31703"/>
                  <a:gd name="connsiteY5" fmla="*/ 5207 h 31701"/>
                  <a:gd name="connsiteX6" fmla="*/ 1 w 31703"/>
                  <a:gd name="connsiteY6" fmla="*/ 5299 h 31701"/>
                  <a:gd name="connsiteX7" fmla="*/ 1 w 31703"/>
                  <a:gd name="connsiteY7" fmla="*/ 26584 h 31701"/>
                  <a:gd name="connsiteX8" fmla="*/ 5209 w 31703"/>
                  <a:gd name="connsiteY8" fmla="*/ 31702 h 31701"/>
                  <a:gd name="connsiteX9" fmla="*/ 26494 w 31703"/>
                  <a:gd name="connsiteY9" fmla="*/ 31702 h 31701"/>
                  <a:gd name="connsiteX10" fmla="*/ 31702 w 31703"/>
                  <a:gd name="connsiteY10" fmla="*/ 26584 h 31701"/>
                  <a:gd name="connsiteX11" fmla="*/ 4530 w 31703"/>
                  <a:gd name="connsiteY11" fmla="*/ 26584 h 31701"/>
                  <a:gd name="connsiteX12" fmla="*/ 4530 w 31703"/>
                  <a:gd name="connsiteY12" fmla="*/ 5299 h 31701"/>
                  <a:gd name="connsiteX13" fmla="*/ 5209 w 31703"/>
                  <a:gd name="connsiteY13" fmla="*/ 4619 h 31701"/>
                  <a:gd name="connsiteX14" fmla="*/ 26494 w 31703"/>
                  <a:gd name="connsiteY14" fmla="*/ 4619 h 31701"/>
                  <a:gd name="connsiteX15" fmla="*/ 27174 w 31703"/>
                  <a:gd name="connsiteY15" fmla="*/ 5299 h 31701"/>
                  <a:gd name="connsiteX16" fmla="*/ 27174 w 31703"/>
                  <a:gd name="connsiteY16" fmla="*/ 26584 h 31701"/>
                  <a:gd name="connsiteX17" fmla="*/ 26494 w 31703"/>
                  <a:gd name="connsiteY17" fmla="*/ 27263 h 31701"/>
                  <a:gd name="connsiteX18" fmla="*/ 5209 w 31703"/>
                  <a:gd name="connsiteY18" fmla="*/ 27263 h 31701"/>
                  <a:gd name="connsiteX19" fmla="*/ 4530 w 31703"/>
                  <a:gd name="connsiteY19" fmla="*/ 26584 h 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703" h="31701">
                    <a:moveTo>
                      <a:pt x="31702" y="26584"/>
                    </a:moveTo>
                    <a:lnTo>
                      <a:pt x="31702" y="5299"/>
                    </a:lnTo>
                    <a:cubicBezTo>
                      <a:pt x="31752" y="2423"/>
                      <a:pt x="29462" y="51"/>
                      <a:pt x="26586" y="1"/>
                    </a:cubicBezTo>
                    <a:cubicBezTo>
                      <a:pt x="26555" y="0"/>
                      <a:pt x="26525" y="0"/>
                      <a:pt x="26494" y="0"/>
                    </a:cubicBezTo>
                    <a:lnTo>
                      <a:pt x="5209" y="0"/>
                    </a:lnTo>
                    <a:cubicBezTo>
                      <a:pt x="2333" y="0"/>
                      <a:pt x="0" y="2331"/>
                      <a:pt x="0" y="5207"/>
                    </a:cubicBezTo>
                    <a:cubicBezTo>
                      <a:pt x="0" y="5238"/>
                      <a:pt x="0" y="5268"/>
                      <a:pt x="1" y="5299"/>
                    </a:cubicBezTo>
                    <a:lnTo>
                      <a:pt x="1" y="26584"/>
                    </a:lnTo>
                    <a:cubicBezTo>
                      <a:pt x="74" y="29415"/>
                      <a:pt x="2377" y="31678"/>
                      <a:pt x="5209" y="31702"/>
                    </a:cubicBezTo>
                    <a:lnTo>
                      <a:pt x="26494" y="31702"/>
                    </a:lnTo>
                    <a:cubicBezTo>
                      <a:pt x="29326" y="31678"/>
                      <a:pt x="31629" y="29415"/>
                      <a:pt x="31702" y="26584"/>
                    </a:cubicBezTo>
                    <a:close/>
                    <a:moveTo>
                      <a:pt x="4530" y="26584"/>
                    </a:moveTo>
                    <a:lnTo>
                      <a:pt x="4530" y="5299"/>
                    </a:lnTo>
                    <a:cubicBezTo>
                      <a:pt x="4530" y="4924"/>
                      <a:pt x="4834" y="4619"/>
                      <a:pt x="5209" y="4619"/>
                    </a:cubicBezTo>
                    <a:lnTo>
                      <a:pt x="26494" y="4619"/>
                    </a:lnTo>
                    <a:cubicBezTo>
                      <a:pt x="26869" y="4619"/>
                      <a:pt x="27174" y="4924"/>
                      <a:pt x="27174" y="5299"/>
                    </a:cubicBezTo>
                    <a:lnTo>
                      <a:pt x="27174" y="26584"/>
                    </a:lnTo>
                    <a:cubicBezTo>
                      <a:pt x="27174" y="26959"/>
                      <a:pt x="26869" y="27263"/>
                      <a:pt x="26494" y="27263"/>
                    </a:cubicBezTo>
                    <a:lnTo>
                      <a:pt x="5209" y="27263"/>
                    </a:lnTo>
                    <a:cubicBezTo>
                      <a:pt x="4834" y="27263"/>
                      <a:pt x="4530" y="26959"/>
                      <a:pt x="4530" y="2658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8" name="Freeform: Shape 7207">
                <a:extLst>
                  <a:ext uri="{FF2B5EF4-FFF2-40B4-BE49-F238E27FC236}">
                    <a16:creationId xmlns:a16="http://schemas.microsoft.com/office/drawing/2014/main" id="{00582DAB-8F48-45A7-B57F-171A8473C22A}"/>
                  </a:ext>
                </a:extLst>
              </p:cNvPr>
              <p:cNvSpPr/>
              <p:nvPr/>
            </p:nvSpPr>
            <p:spPr>
              <a:xfrm>
                <a:off x="6870035" y="1944942"/>
                <a:ext cx="31701" cy="31701"/>
              </a:xfrm>
              <a:custGeom>
                <a:avLst/>
                <a:gdLst>
                  <a:gd name="connsiteX0" fmla="*/ 11322 w 31701"/>
                  <a:gd name="connsiteY0" fmla="*/ 4529 h 31701"/>
                  <a:gd name="connsiteX1" fmla="*/ 11322 w 31701"/>
                  <a:gd name="connsiteY1" fmla="*/ 0 h 31701"/>
                  <a:gd name="connsiteX2" fmla="*/ 3306 w 31701"/>
                  <a:gd name="connsiteY2" fmla="*/ 0 h 31701"/>
                  <a:gd name="connsiteX3" fmla="*/ 0 w 31701"/>
                  <a:gd name="connsiteY3" fmla="*/ 3306 h 31701"/>
                  <a:gd name="connsiteX4" fmla="*/ 0 w 31701"/>
                  <a:gd name="connsiteY4" fmla="*/ 28350 h 31701"/>
                  <a:gd name="connsiteX5" fmla="*/ 3306 w 31701"/>
                  <a:gd name="connsiteY5" fmla="*/ 31702 h 31701"/>
                  <a:gd name="connsiteX6" fmla="*/ 28396 w 31701"/>
                  <a:gd name="connsiteY6" fmla="*/ 31702 h 31701"/>
                  <a:gd name="connsiteX7" fmla="*/ 31702 w 31701"/>
                  <a:gd name="connsiteY7" fmla="*/ 28350 h 31701"/>
                  <a:gd name="connsiteX8" fmla="*/ 31702 w 31701"/>
                  <a:gd name="connsiteY8" fmla="*/ 20470 h 31701"/>
                  <a:gd name="connsiteX9" fmla="*/ 27173 w 31701"/>
                  <a:gd name="connsiteY9" fmla="*/ 20470 h 31701"/>
                  <a:gd name="connsiteX10" fmla="*/ 27173 w 31701"/>
                  <a:gd name="connsiteY10" fmla="*/ 27173 h 31701"/>
                  <a:gd name="connsiteX11" fmla="*/ 4529 w 31701"/>
                  <a:gd name="connsiteY11" fmla="*/ 27173 h 31701"/>
                  <a:gd name="connsiteX12" fmla="*/ 4529 w 31701"/>
                  <a:gd name="connsiteY12" fmla="*/ 4529 h 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01" h="31701">
                    <a:moveTo>
                      <a:pt x="11322" y="4529"/>
                    </a:moveTo>
                    <a:lnTo>
                      <a:pt x="11322" y="0"/>
                    </a:lnTo>
                    <a:lnTo>
                      <a:pt x="3306" y="0"/>
                    </a:lnTo>
                    <a:cubicBezTo>
                      <a:pt x="1480" y="0"/>
                      <a:pt x="0" y="1480"/>
                      <a:pt x="0" y="3306"/>
                    </a:cubicBezTo>
                    <a:lnTo>
                      <a:pt x="0" y="28350"/>
                    </a:lnTo>
                    <a:cubicBezTo>
                      <a:pt x="0" y="30184"/>
                      <a:pt x="1473" y="31677"/>
                      <a:pt x="3306" y="31702"/>
                    </a:cubicBezTo>
                    <a:lnTo>
                      <a:pt x="28396" y="31702"/>
                    </a:lnTo>
                    <a:cubicBezTo>
                      <a:pt x="30229" y="31677"/>
                      <a:pt x="31702" y="30184"/>
                      <a:pt x="31702" y="28350"/>
                    </a:cubicBezTo>
                    <a:lnTo>
                      <a:pt x="31702" y="20470"/>
                    </a:lnTo>
                    <a:lnTo>
                      <a:pt x="27173" y="20470"/>
                    </a:lnTo>
                    <a:lnTo>
                      <a:pt x="27173" y="27173"/>
                    </a:lnTo>
                    <a:lnTo>
                      <a:pt x="4529" y="27173"/>
                    </a:lnTo>
                    <a:lnTo>
                      <a:pt x="4529"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9" name="Freeform: Shape 7208">
                <a:extLst>
                  <a:ext uri="{FF2B5EF4-FFF2-40B4-BE49-F238E27FC236}">
                    <a16:creationId xmlns:a16="http://schemas.microsoft.com/office/drawing/2014/main" id="{A0E46437-0BB9-4047-AFF5-708841D66512}"/>
                  </a:ext>
                </a:extLst>
              </p:cNvPr>
              <p:cNvSpPr/>
              <p:nvPr/>
            </p:nvSpPr>
            <p:spPr>
              <a:xfrm>
                <a:off x="6897208" y="1917860"/>
                <a:ext cx="31701" cy="31611"/>
              </a:xfrm>
              <a:custGeom>
                <a:avLst/>
                <a:gdLst>
                  <a:gd name="connsiteX0" fmla="*/ 20380 w 31701"/>
                  <a:gd name="connsiteY0" fmla="*/ 27082 h 31611"/>
                  <a:gd name="connsiteX1" fmla="*/ 20380 w 31701"/>
                  <a:gd name="connsiteY1" fmla="*/ 31611 h 31611"/>
                  <a:gd name="connsiteX2" fmla="*/ 28396 w 31701"/>
                  <a:gd name="connsiteY2" fmla="*/ 31611 h 31611"/>
                  <a:gd name="connsiteX3" fmla="*/ 31702 w 31701"/>
                  <a:gd name="connsiteY3" fmla="*/ 28260 h 31611"/>
                  <a:gd name="connsiteX4" fmla="*/ 31702 w 31701"/>
                  <a:gd name="connsiteY4" fmla="*/ 3306 h 31611"/>
                  <a:gd name="connsiteX5" fmla="*/ 28396 w 31701"/>
                  <a:gd name="connsiteY5" fmla="*/ 0 h 31611"/>
                  <a:gd name="connsiteX6" fmla="*/ 3306 w 31701"/>
                  <a:gd name="connsiteY6" fmla="*/ 0 h 31611"/>
                  <a:gd name="connsiteX7" fmla="*/ 0 w 31701"/>
                  <a:gd name="connsiteY7" fmla="*/ 3306 h 31611"/>
                  <a:gd name="connsiteX8" fmla="*/ 0 w 31701"/>
                  <a:gd name="connsiteY8" fmla="*/ 11231 h 31611"/>
                  <a:gd name="connsiteX9" fmla="*/ 4529 w 31701"/>
                  <a:gd name="connsiteY9" fmla="*/ 11231 h 31611"/>
                  <a:gd name="connsiteX10" fmla="*/ 4529 w 31701"/>
                  <a:gd name="connsiteY10" fmla="*/ 4438 h 31611"/>
                  <a:gd name="connsiteX11" fmla="*/ 27173 w 31701"/>
                  <a:gd name="connsiteY11" fmla="*/ 4438 h 31611"/>
                  <a:gd name="connsiteX12" fmla="*/ 27173 w 31701"/>
                  <a:gd name="connsiteY12" fmla="*/ 27082 h 3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01" h="31611">
                    <a:moveTo>
                      <a:pt x="20380" y="27082"/>
                    </a:moveTo>
                    <a:lnTo>
                      <a:pt x="20380" y="31611"/>
                    </a:lnTo>
                    <a:lnTo>
                      <a:pt x="28396" y="31611"/>
                    </a:lnTo>
                    <a:cubicBezTo>
                      <a:pt x="30229" y="31586"/>
                      <a:pt x="31702" y="30093"/>
                      <a:pt x="31702" y="28260"/>
                    </a:cubicBezTo>
                    <a:lnTo>
                      <a:pt x="31702" y="3306"/>
                    </a:lnTo>
                    <a:cubicBezTo>
                      <a:pt x="31702" y="1480"/>
                      <a:pt x="30221" y="0"/>
                      <a:pt x="28396" y="0"/>
                    </a:cubicBezTo>
                    <a:lnTo>
                      <a:pt x="3306" y="0"/>
                    </a:lnTo>
                    <a:cubicBezTo>
                      <a:pt x="1480" y="0"/>
                      <a:pt x="0" y="1480"/>
                      <a:pt x="0" y="3306"/>
                    </a:cubicBezTo>
                    <a:lnTo>
                      <a:pt x="0" y="11231"/>
                    </a:lnTo>
                    <a:lnTo>
                      <a:pt x="4529" y="11231"/>
                    </a:lnTo>
                    <a:lnTo>
                      <a:pt x="4529" y="4438"/>
                    </a:lnTo>
                    <a:lnTo>
                      <a:pt x="27173" y="4438"/>
                    </a:lnTo>
                    <a:lnTo>
                      <a:pt x="27173" y="27082"/>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0" name="Freeform: Shape 7209">
                <a:extLst>
                  <a:ext uri="{FF2B5EF4-FFF2-40B4-BE49-F238E27FC236}">
                    <a16:creationId xmlns:a16="http://schemas.microsoft.com/office/drawing/2014/main" id="{4B84646F-A23A-4D82-A12E-BB71ABBC099E}"/>
                  </a:ext>
                </a:extLst>
              </p:cNvPr>
              <p:cNvSpPr/>
              <p:nvPr/>
            </p:nvSpPr>
            <p:spPr>
              <a:xfrm rot="18900000">
                <a:off x="6864358" y="1893611"/>
                <a:ext cx="4528" cy="41619"/>
              </a:xfrm>
              <a:custGeom>
                <a:avLst/>
                <a:gdLst>
                  <a:gd name="connsiteX0" fmla="*/ 0 w 4528"/>
                  <a:gd name="connsiteY0" fmla="*/ 0 h 41619"/>
                  <a:gd name="connsiteX1" fmla="*/ 4529 w 4528"/>
                  <a:gd name="connsiteY1" fmla="*/ 0 h 41619"/>
                  <a:gd name="connsiteX2" fmla="*/ 4529 w 4528"/>
                  <a:gd name="connsiteY2" fmla="*/ 41620 h 41619"/>
                  <a:gd name="connsiteX3" fmla="*/ 0 w 4528"/>
                  <a:gd name="connsiteY3" fmla="*/ 41620 h 41619"/>
                </a:gdLst>
                <a:ahLst/>
                <a:cxnLst>
                  <a:cxn ang="0">
                    <a:pos x="connsiteX0" y="connsiteY0"/>
                  </a:cxn>
                  <a:cxn ang="0">
                    <a:pos x="connsiteX1" y="connsiteY1"/>
                  </a:cxn>
                  <a:cxn ang="0">
                    <a:pos x="connsiteX2" y="connsiteY2"/>
                  </a:cxn>
                  <a:cxn ang="0">
                    <a:pos x="connsiteX3" y="connsiteY3"/>
                  </a:cxn>
                </a:cxnLst>
                <a:rect l="l" t="t" r="r" b="b"/>
                <a:pathLst>
                  <a:path w="4528" h="41619">
                    <a:moveTo>
                      <a:pt x="0" y="0"/>
                    </a:moveTo>
                    <a:lnTo>
                      <a:pt x="4529" y="0"/>
                    </a:lnTo>
                    <a:lnTo>
                      <a:pt x="4529" y="41620"/>
                    </a:lnTo>
                    <a:lnTo>
                      <a:pt x="0" y="41620"/>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1" name="Freeform: Shape 7210">
                <a:extLst>
                  <a:ext uri="{FF2B5EF4-FFF2-40B4-BE49-F238E27FC236}">
                    <a16:creationId xmlns:a16="http://schemas.microsoft.com/office/drawing/2014/main" id="{25EB156B-CC28-41DF-B2B7-AED540FFD4A0}"/>
                  </a:ext>
                </a:extLst>
              </p:cNvPr>
              <p:cNvSpPr/>
              <p:nvPr/>
            </p:nvSpPr>
            <p:spPr>
              <a:xfrm rot="18900000">
                <a:off x="6930053" y="1959278"/>
                <a:ext cx="4528" cy="41619"/>
              </a:xfrm>
              <a:custGeom>
                <a:avLst/>
                <a:gdLst>
                  <a:gd name="connsiteX0" fmla="*/ 0 w 4528"/>
                  <a:gd name="connsiteY0" fmla="*/ 0 h 41619"/>
                  <a:gd name="connsiteX1" fmla="*/ 4529 w 4528"/>
                  <a:gd name="connsiteY1" fmla="*/ 0 h 41619"/>
                  <a:gd name="connsiteX2" fmla="*/ 4529 w 4528"/>
                  <a:gd name="connsiteY2" fmla="*/ 41620 h 41619"/>
                  <a:gd name="connsiteX3" fmla="*/ 0 w 4528"/>
                  <a:gd name="connsiteY3" fmla="*/ 41620 h 41619"/>
                </a:gdLst>
                <a:ahLst/>
                <a:cxnLst>
                  <a:cxn ang="0">
                    <a:pos x="connsiteX0" y="connsiteY0"/>
                  </a:cxn>
                  <a:cxn ang="0">
                    <a:pos x="connsiteX1" y="connsiteY1"/>
                  </a:cxn>
                  <a:cxn ang="0">
                    <a:pos x="connsiteX2" y="connsiteY2"/>
                  </a:cxn>
                  <a:cxn ang="0">
                    <a:pos x="connsiteX3" y="connsiteY3"/>
                  </a:cxn>
                </a:cxnLst>
                <a:rect l="l" t="t" r="r" b="b"/>
                <a:pathLst>
                  <a:path w="4528" h="41619">
                    <a:moveTo>
                      <a:pt x="0" y="0"/>
                    </a:moveTo>
                    <a:lnTo>
                      <a:pt x="4529" y="0"/>
                    </a:lnTo>
                    <a:lnTo>
                      <a:pt x="4529" y="41620"/>
                    </a:lnTo>
                    <a:lnTo>
                      <a:pt x="0" y="41620"/>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2" name="Freeform: Shape 7211">
                <a:extLst>
                  <a:ext uri="{FF2B5EF4-FFF2-40B4-BE49-F238E27FC236}">
                    <a16:creationId xmlns:a16="http://schemas.microsoft.com/office/drawing/2014/main" id="{B567D762-2855-465C-8589-06FF017C71E1}"/>
                  </a:ext>
                </a:extLst>
              </p:cNvPr>
              <p:cNvSpPr/>
              <p:nvPr/>
            </p:nvSpPr>
            <p:spPr>
              <a:xfrm rot="18900000">
                <a:off x="6848666" y="1984637"/>
                <a:ext cx="22417" cy="4528"/>
              </a:xfrm>
              <a:custGeom>
                <a:avLst/>
                <a:gdLst>
                  <a:gd name="connsiteX0" fmla="*/ 0 w 22417"/>
                  <a:gd name="connsiteY0" fmla="*/ 0 h 4528"/>
                  <a:gd name="connsiteX1" fmla="*/ 22418 w 22417"/>
                  <a:gd name="connsiteY1" fmla="*/ 0 h 4528"/>
                  <a:gd name="connsiteX2" fmla="*/ 22418 w 22417"/>
                  <a:gd name="connsiteY2" fmla="*/ 4529 h 4528"/>
                  <a:gd name="connsiteX3" fmla="*/ 0 w 22417"/>
                  <a:gd name="connsiteY3" fmla="*/ 4529 h 4528"/>
                </a:gdLst>
                <a:ahLst/>
                <a:cxnLst>
                  <a:cxn ang="0">
                    <a:pos x="connsiteX0" y="connsiteY0"/>
                  </a:cxn>
                  <a:cxn ang="0">
                    <a:pos x="connsiteX1" y="connsiteY1"/>
                  </a:cxn>
                  <a:cxn ang="0">
                    <a:pos x="connsiteX2" y="connsiteY2"/>
                  </a:cxn>
                  <a:cxn ang="0">
                    <a:pos x="connsiteX3" y="connsiteY3"/>
                  </a:cxn>
                </a:cxnLst>
                <a:rect l="l" t="t" r="r" b="b"/>
                <a:pathLst>
                  <a:path w="22417" h="4528">
                    <a:moveTo>
                      <a:pt x="0" y="0"/>
                    </a:moveTo>
                    <a:lnTo>
                      <a:pt x="22418" y="0"/>
                    </a:lnTo>
                    <a:lnTo>
                      <a:pt x="22418" y="4529"/>
                    </a:lnTo>
                    <a:lnTo>
                      <a:pt x="0"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3" name="Freeform: Shape 7212">
                <a:extLst>
                  <a:ext uri="{FF2B5EF4-FFF2-40B4-BE49-F238E27FC236}">
                    <a16:creationId xmlns:a16="http://schemas.microsoft.com/office/drawing/2014/main" id="{4C06DB65-2474-41EE-8715-5E645A2AC13D}"/>
                  </a:ext>
                </a:extLst>
              </p:cNvPr>
              <p:cNvSpPr/>
              <p:nvPr/>
            </p:nvSpPr>
            <p:spPr>
              <a:xfrm rot="18900000">
                <a:off x="6927920" y="1905389"/>
                <a:ext cx="22417" cy="4528"/>
              </a:xfrm>
              <a:custGeom>
                <a:avLst/>
                <a:gdLst>
                  <a:gd name="connsiteX0" fmla="*/ 0 w 22417"/>
                  <a:gd name="connsiteY0" fmla="*/ 0 h 4528"/>
                  <a:gd name="connsiteX1" fmla="*/ 22418 w 22417"/>
                  <a:gd name="connsiteY1" fmla="*/ 0 h 4528"/>
                  <a:gd name="connsiteX2" fmla="*/ 22418 w 22417"/>
                  <a:gd name="connsiteY2" fmla="*/ 4529 h 4528"/>
                  <a:gd name="connsiteX3" fmla="*/ 0 w 22417"/>
                  <a:gd name="connsiteY3" fmla="*/ 4529 h 4528"/>
                </a:gdLst>
                <a:ahLst/>
                <a:cxnLst>
                  <a:cxn ang="0">
                    <a:pos x="connsiteX0" y="connsiteY0"/>
                  </a:cxn>
                  <a:cxn ang="0">
                    <a:pos x="connsiteX1" y="connsiteY1"/>
                  </a:cxn>
                  <a:cxn ang="0">
                    <a:pos x="connsiteX2" y="connsiteY2"/>
                  </a:cxn>
                  <a:cxn ang="0">
                    <a:pos x="connsiteX3" y="connsiteY3"/>
                  </a:cxn>
                </a:cxnLst>
                <a:rect l="l" t="t" r="r" b="b"/>
                <a:pathLst>
                  <a:path w="22417" h="4528">
                    <a:moveTo>
                      <a:pt x="0" y="0"/>
                    </a:moveTo>
                    <a:lnTo>
                      <a:pt x="22418" y="0"/>
                    </a:lnTo>
                    <a:lnTo>
                      <a:pt x="22418" y="4529"/>
                    </a:lnTo>
                    <a:lnTo>
                      <a:pt x="0"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4" name="Freeform: Shape 7213">
                <a:extLst>
                  <a:ext uri="{FF2B5EF4-FFF2-40B4-BE49-F238E27FC236}">
                    <a16:creationId xmlns:a16="http://schemas.microsoft.com/office/drawing/2014/main" id="{308D42ED-3280-4C77-8024-F965BDECDCC5}"/>
                  </a:ext>
                </a:extLst>
              </p:cNvPr>
              <p:cNvSpPr/>
              <p:nvPr/>
            </p:nvSpPr>
            <p:spPr>
              <a:xfrm>
                <a:off x="6937967" y="1916682"/>
                <a:ext cx="18115" cy="61002"/>
              </a:xfrm>
              <a:custGeom>
                <a:avLst/>
                <a:gdLst>
                  <a:gd name="connsiteX0" fmla="*/ 18115 w 18115"/>
                  <a:gd name="connsiteY0" fmla="*/ 28260 h 61002"/>
                  <a:gd name="connsiteX1" fmla="*/ 13586 w 18115"/>
                  <a:gd name="connsiteY1" fmla="*/ 28260 h 61002"/>
                  <a:gd name="connsiteX2" fmla="*/ 3849 w 18115"/>
                  <a:gd name="connsiteY2" fmla="*/ 0 h 61002"/>
                  <a:gd name="connsiteX3" fmla="*/ 136 w 18115"/>
                  <a:gd name="connsiteY3" fmla="*/ 2672 h 61002"/>
                  <a:gd name="connsiteX4" fmla="*/ 9058 w 18115"/>
                  <a:gd name="connsiteY4" fmla="*/ 28260 h 61002"/>
                  <a:gd name="connsiteX5" fmla="*/ 4529 w 18115"/>
                  <a:gd name="connsiteY5" fmla="*/ 28260 h 61002"/>
                  <a:gd name="connsiteX6" fmla="*/ 4529 w 18115"/>
                  <a:gd name="connsiteY6" fmla="*/ 32789 h 61002"/>
                  <a:gd name="connsiteX7" fmla="*/ 9058 w 18115"/>
                  <a:gd name="connsiteY7" fmla="*/ 32789 h 61002"/>
                  <a:gd name="connsiteX8" fmla="*/ 0 w 18115"/>
                  <a:gd name="connsiteY8" fmla="*/ 58331 h 61002"/>
                  <a:gd name="connsiteX9" fmla="*/ 3714 w 18115"/>
                  <a:gd name="connsiteY9" fmla="*/ 61003 h 61002"/>
                  <a:gd name="connsiteX10" fmla="*/ 13586 w 18115"/>
                  <a:gd name="connsiteY10" fmla="*/ 32789 h 61002"/>
                  <a:gd name="connsiteX11" fmla="*/ 18115 w 18115"/>
                  <a:gd name="connsiteY11" fmla="*/ 32789 h 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15" h="61002">
                    <a:moveTo>
                      <a:pt x="18115" y="28260"/>
                    </a:moveTo>
                    <a:lnTo>
                      <a:pt x="13586" y="28260"/>
                    </a:lnTo>
                    <a:cubicBezTo>
                      <a:pt x="13180" y="18089"/>
                      <a:pt x="9794" y="8262"/>
                      <a:pt x="3849" y="0"/>
                    </a:cubicBezTo>
                    <a:lnTo>
                      <a:pt x="136" y="2672"/>
                    </a:lnTo>
                    <a:cubicBezTo>
                      <a:pt x="5579" y="10129"/>
                      <a:pt x="8684" y="19035"/>
                      <a:pt x="9058" y="28260"/>
                    </a:cubicBezTo>
                    <a:lnTo>
                      <a:pt x="4529" y="28260"/>
                    </a:lnTo>
                    <a:lnTo>
                      <a:pt x="4529" y="32789"/>
                    </a:lnTo>
                    <a:lnTo>
                      <a:pt x="9058" y="32789"/>
                    </a:lnTo>
                    <a:cubicBezTo>
                      <a:pt x="8646" y="42014"/>
                      <a:pt x="5493" y="50907"/>
                      <a:pt x="0" y="58331"/>
                    </a:cubicBezTo>
                    <a:lnTo>
                      <a:pt x="3714" y="61003"/>
                    </a:lnTo>
                    <a:cubicBezTo>
                      <a:pt x="9700" y="52770"/>
                      <a:pt x="13134" y="42958"/>
                      <a:pt x="13586" y="32789"/>
                    </a:cubicBezTo>
                    <a:lnTo>
                      <a:pt x="18115" y="3278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5" name="Freeform: Shape 7214">
                <a:extLst>
                  <a:ext uri="{FF2B5EF4-FFF2-40B4-BE49-F238E27FC236}">
                    <a16:creationId xmlns:a16="http://schemas.microsoft.com/office/drawing/2014/main" id="{68661625-F54C-4AAA-ABD1-9C775F81635D}"/>
                  </a:ext>
                </a:extLst>
              </p:cNvPr>
              <p:cNvSpPr/>
              <p:nvPr/>
            </p:nvSpPr>
            <p:spPr>
              <a:xfrm>
                <a:off x="6868994" y="1890597"/>
                <a:ext cx="60957" cy="18115"/>
              </a:xfrm>
              <a:custGeom>
                <a:avLst/>
                <a:gdLst>
                  <a:gd name="connsiteX0" fmla="*/ 2627 w 60957"/>
                  <a:gd name="connsiteY0" fmla="*/ 18115 h 18115"/>
                  <a:gd name="connsiteX1" fmla="*/ 28214 w 60957"/>
                  <a:gd name="connsiteY1" fmla="*/ 9058 h 18115"/>
                  <a:gd name="connsiteX2" fmla="*/ 28214 w 60957"/>
                  <a:gd name="connsiteY2" fmla="*/ 13586 h 18115"/>
                  <a:gd name="connsiteX3" fmla="*/ 32743 w 60957"/>
                  <a:gd name="connsiteY3" fmla="*/ 13586 h 18115"/>
                  <a:gd name="connsiteX4" fmla="*/ 32743 w 60957"/>
                  <a:gd name="connsiteY4" fmla="*/ 9058 h 18115"/>
                  <a:gd name="connsiteX5" fmla="*/ 58331 w 60957"/>
                  <a:gd name="connsiteY5" fmla="*/ 18115 h 18115"/>
                  <a:gd name="connsiteX6" fmla="*/ 60958 w 60957"/>
                  <a:gd name="connsiteY6" fmla="*/ 14447 h 18115"/>
                  <a:gd name="connsiteX7" fmla="*/ 32743 w 60957"/>
                  <a:gd name="connsiteY7" fmla="*/ 4529 h 18115"/>
                  <a:gd name="connsiteX8" fmla="*/ 32743 w 60957"/>
                  <a:gd name="connsiteY8" fmla="*/ 0 h 18115"/>
                  <a:gd name="connsiteX9" fmla="*/ 28214 w 60957"/>
                  <a:gd name="connsiteY9" fmla="*/ 0 h 18115"/>
                  <a:gd name="connsiteX10" fmla="*/ 28214 w 60957"/>
                  <a:gd name="connsiteY10" fmla="*/ 4529 h 18115"/>
                  <a:gd name="connsiteX11" fmla="*/ 0 w 60957"/>
                  <a:gd name="connsiteY11" fmla="*/ 14266 h 1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57" h="18115">
                    <a:moveTo>
                      <a:pt x="2627" y="18115"/>
                    </a:moveTo>
                    <a:cubicBezTo>
                      <a:pt x="10080" y="12646"/>
                      <a:pt x="18980" y="9495"/>
                      <a:pt x="28214" y="9058"/>
                    </a:cubicBezTo>
                    <a:lnTo>
                      <a:pt x="28214" y="13586"/>
                    </a:lnTo>
                    <a:lnTo>
                      <a:pt x="32743" y="13586"/>
                    </a:lnTo>
                    <a:lnTo>
                      <a:pt x="32743" y="9058"/>
                    </a:lnTo>
                    <a:cubicBezTo>
                      <a:pt x="41978" y="9495"/>
                      <a:pt x="50878" y="12646"/>
                      <a:pt x="58331" y="18115"/>
                    </a:cubicBezTo>
                    <a:lnTo>
                      <a:pt x="60958" y="14447"/>
                    </a:lnTo>
                    <a:cubicBezTo>
                      <a:pt x="52742" y="8420"/>
                      <a:pt x="42923" y="4968"/>
                      <a:pt x="32743" y="4529"/>
                    </a:cubicBezTo>
                    <a:lnTo>
                      <a:pt x="32743" y="0"/>
                    </a:lnTo>
                    <a:lnTo>
                      <a:pt x="28214" y="0"/>
                    </a:lnTo>
                    <a:lnTo>
                      <a:pt x="28214" y="4529"/>
                    </a:lnTo>
                    <a:cubicBezTo>
                      <a:pt x="18054" y="4915"/>
                      <a:pt x="8236" y="8303"/>
                      <a:pt x="0" y="14266"/>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6" name="Freeform: Shape 7215">
                <a:extLst>
                  <a:ext uri="{FF2B5EF4-FFF2-40B4-BE49-F238E27FC236}">
                    <a16:creationId xmlns:a16="http://schemas.microsoft.com/office/drawing/2014/main" id="{FF0012AD-D9ED-464A-BD22-EA760C338E4B}"/>
                  </a:ext>
                </a:extLst>
              </p:cNvPr>
              <p:cNvSpPr/>
              <p:nvPr/>
            </p:nvSpPr>
            <p:spPr>
              <a:xfrm>
                <a:off x="6868994" y="1985701"/>
                <a:ext cx="60957" cy="18115"/>
              </a:xfrm>
              <a:custGeom>
                <a:avLst/>
                <a:gdLst>
                  <a:gd name="connsiteX0" fmla="*/ 58331 w 60957"/>
                  <a:gd name="connsiteY0" fmla="*/ 0 h 18115"/>
                  <a:gd name="connsiteX1" fmla="*/ 32743 w 60957"/>
                  <a:gd name="connsiteY1" fmla="*/ 9058 h 18115"/>
                  <a:gd name="connsiteX2" fmla="*/ 32743 w 60957"/>
                  <a:gd name="connsiteY2" fmla="*/ 4529 h 18115"/>
                  <a:gd name="connsiteX3" fmla="*/ 28214 w 60957"/>
                  <a:gd name="connsiteY3" fmla="*/ 4529 h 18115"/>
                  <a:gd name="connsiteX4" fmla="*/ 28214 w 60957"/>
                  <a:gd name="connsiteY4" fmla="*/ 9058 h 18115"/>
                  <a:gd name="connsiteX5" fmla="*/ 2627 w 60957"/>
                  <a:gd name="connsiteY5" fmla="*/ 0 h 18115"/>
                  <a:gd name="connsiteX6" fmla="*/ 0 w 60957"/>
                  <a:gd name="connsiteY6" fmla="*/ 3668 h 18115"/>
                  <a:gd name="connsiteX7" fmla="*/ 28214 w 60957"/>
                  <a:gd name="connsiteY7" fmla="*/ 13586 h 18115"/>
                  <a:gd name="connsiteX8" fmla="*/ 28214 w 60957"/>
                  <a:gd name="connsiteY8" fmla="*/ 18115 h 18115"/>
                  <a:gd name="connsiteX9" fmla="*/ 32743 w 60957"/>
                  <a:gd name="connsiteY9" fmla="*/ 18115 h 18115"/>
                  <a:gd name="connsiteX10" fmla="*/ 32743 w 60957"/>
                  <a:gd name="connsiteY10" fmla="*/ 13586 h 18115"/>
                  <a:gd name="connsiteX11" fmla="*/ 60958 w 60957"/>
                  <a:gd name="connsiteY11" fmla="*/ 3804 h 1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57" h="18115">
                    <a:moveTo>
                      <a:pt x="58331" y="0"/>
                    </a:moveTo>
                    <a:cubicBezTo>
                      <a:pt x="50867" y="5448"/>
                      <a:pt x="41973" y="8596"/>
                      <a:pt x="32743" y="9058"/>
                    </a:cubicBezTo>
                    <a:lnTo>
                      <a:pt x="32743" y="4529"/>
                    </a:lnTo>
                    <a:lnTo>
                      <a:pt x="28214" y="4529"/>
                    </a:lnTo>
                    <a:lnTo>
                      <a:pt x="28214" y="9058"/>
                    </a:lnTo>
                    <a:cubicBezTo>
                      <a:pt x="18985" y="8596"/>
                      <a:pt x="10091" y="5448"/>
                      <a:pt x="2627" y="0"/>
                    </a:cubicBezTo>
                    <a:lnTo>
                      <a:pt x="0" y="3668"/>
                    </a:lnTo>
                    <a:cubicBezTo>
                      <a:pt x="8219" y="9688"/>
                      <a:pt x="18037" y="13139"/>
                      <a:pt x="28214" y="13586"/>
                    </a:cubicBezTo>
                    <a:lnTo>
                      <a:pt x="28214" y="18115"/>
                    </a:lnTo>
                    <a:lnTo>
                      <a:pt x="32743" y="18115"/>
                    </a:lnTo>
                    <a:lnTo>
                      <a:pt x="32743" y="13586"/>
                    </a:lnTo>
                    <a:cubicBezTo>
                      <a:pt x="42907" y="13179"/>
                      <a:pt x="52723" y="9775"/>
                      <a:pt x="60958" y="380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7" name="Freeform: Shape 7216">
                <a:extLst>
                  <a:ext uri="{FF2B5EF4-FFF2-40B4-BE49-F238E27FC236}">
                    <a16:creationId xmlns:a16="http://schemas.microsoft.com/office/drawing/2014/main" id="{E961F506-F4DD-4A5B-8E55-5C28EA7FEEC2}"/>
                  </a:ext>
                </a:extLst>
              </p:cNvPr>
              <p:cNvSpPr/>
              <p:nvPr/>
            </p:nvSpPr>
            <p:spPr>
              <a:xfrm>
                <a:off x="6842863" y="1916682"/>
                <a:ext cx="18115" cy="61093"/>
              </a:xfrm>
              <a:custGeom>
                <a:avLst/>
                <a:gdLst>
                  <a:gd name="connsiteX0" fmla="*/ 14356 w 18115"/>
                  <a:gd name="connsiteY0" fmla="*/ 61094 h 61093"/>
                  <a:gd name="connsiteX1" fmla="*/ 18115 w 18115"/>
                  <a:gd name="connsiteY1" fmla="*/ 58422 h 61093"/>
                  <a:gd name="connsiteX2" fmla="*/ 9058 w 18115"/>
                  <a:gd name="connsiteY2" fmla="*/ 32789 h 61093"/>
                  <a:gd name="connsiteX3" fmla="*/ 13586 w 18115"/>
                  <a:gd name="connsiteY3" fmla="*/ 32789 h 61093"/>
                  <a:gd name="connsiteX4" fmla="*/ 13586 w 18115"/>
                  <a:gd name="connsiteY4" fmla="*/ 28260 h 61093"/>
                  <a:gd name="connsiteX5" fmla="*/ 9058 w 18115"/>
                  <a:gd name="connsiteY5" fmla="*/ 28260 h 61093"/>
                  <a:gd name="connsiteX6" fmla="*/ 18115 w 18115"/>
                  <a:gd name="connsiteY6" fmla="*/ 2672 h 61093"/>
                  <a:gd name="connsiteX7" fmla="*/ 14402 w 18115"/>
                  <a:gd name="connsiteY7" fmla="*/ 0 h 61093"/>
                  <a:gd name="connsiteX8" fmla="*/ 4529 w 18115"/>
                  <a:gd name="connsiteY8" fmla="*/ 28260 h 61093"/>
                  <a:gd name="connsiteX9" fmla="*/ 0 w 18115"/>
                  <a:gd name="connsiteY9" fmla="*/ 28260 h 61093"/>
                  <a:gd name="connsiteX10" fmla="*/ 0 w 18115"/>
                  <a:gd name="connsiteY10" fmla="*/ 32789 h 61093"/>
                  <a:gd name="connsiteX11" fmla="*/ 4529 w 18115"/>
                  <a:gd name="connsiteY11" fmla="*/ 32789 h 61093"/>
                  <a:gd name="connsiteX12" fmla="*/ 14356 w 18115"/>
                  <a:gd name="connsiteY12" fmla="*/ 61094 h 6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15" h="61093">
                    <a:moveTo>
                      <a:pt x="14356" y="61094"/>
                    </a:moveTo>
                    <a:lnTo>
                      <a:pt x="18115" y="58422"/>
                    </a:lnTo>
                    <a:cubicBezTo>
                      <a:pt x="12606" y="50973"/>
                      <a:pt x="9451" y="42045"/>
                      <a:pt x="9058" y="32789"/>
                    </a:cubicBezTo>
                    <a:lnTo>
                      <a:pt x="13586" y="32789"/>
                    </a:lnTo>
                    <a:lnTo>
                      <a:pt x="13586" y="28260"/>
                    </a:lnTo>
                    <a:lnTo>
                      <a:pt x="9058" y="28260"/>
                    </a:lnTo>
                    <a:cubicBezTo>
                      <a:pt x="9471" y="19021"/>
                      <a:pt x="12624" y="10114"/>
                      <a:pt x="18115" y="2672"/>
                    </a:cubicBezTo>
                    <a:lnTo>
                      <a:pt x="14402" y="0"/>
                    </a:lnTo>
                    <a:cubicBezTo>
                      <a:pt x="8409" y="8247"/>
                      <a:pt x="4975" y="18075"/>
                      <a:pt x="4529" y="28260"/>
                    </a:cubicBezTo>
                    <a:lnTo>
                      <a:pt x="0" y="28260"/>
                    </a:lnTo>
                    <a:lnTo>
                      <a:pt x="0" y="32789"/>
                    </a:lnTo>
                    <a:lnTo>
                      <a:pt x="4529" y="32789"/>
                    </a:lnTo>
                    <a:cubicBezTo>
                      <a:pt x="4951" y="42984"/>
                      <a:pt x="8369" y="52830"/>
                      <a:pt x="14356" y="6109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spTree>
    <p:extLst>
      <p:ext uri="{BB962C8B-B14F-4D97-AF65-F5344CB8AC3E}">
        <p14:creationId xmlns:p14="http://schemas.microsoft.com/office/powerpoint/2010/main" val="34613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The reach of ML is growing</a:t>
            </a:r>
          </a:p>
        </p:txBody>
      </p:sp>
      <p:sp>
        <p:nvSpPr>
          <p:cNvPr id="7" name="TextBox 6">
            <a:extLst>
              <a:ext uri="{FF2B5EF4-FFF2-40B4-BE49-F238E27FC236}">
                <a16:creationId xmlns:a16="http://schemas.microsoft.com/office/drawing/2014/main" id="{05D7A17F-2CD8-4BA3-8F4B-1CF4359E9B5C}"/>
              </a:ext>
            </a:extLst>
          </p:cNvPr>
          <p:cNvSpPr txBox="1"/>
          <p:nvPr/>
        </p:nvSpPr>
        <p:spPr>
          <a:xfrm>
            <a:off x="584316" y="2863582"/>
            <a:ext cx="2395076" cy="885371"/>
          </a:xfrm>
          <a:prstGeom prst="rect">
            <a:avLst/>
          </a:prstGeom>
          <a:noFill/>
        </p:spPr>
        <p:txBody>
          <a:bodyPr wrap="square" rtlCol="0">
            <a:spAutoFit/>
          </a:bodyPr>
          <a:lstStyle/>
          <a:p>
            <a:pPr lvl="0" algn="ctr" defTabSz="457189">
              <a:lnSpc>
                <a:spcPct val="90000"/>
              </a:lnSpc>
              <a:spcBef>
                <a:spcPts val="600"/>
              </a:spcBef>
              <a:spcAft>
                <a:spcPts val="400"/>
              </a:spcAft>
              <a:defRPr/>
            </a:pPr>
            <a:r>
              <a:rPr lang="en-US" sz="1200" dirty="0">
                <a:solidFill>
                  <a:srgbClr val="FFFFFF"/>
                </a:solidFill>
                <a:latin typeface="Amazon Ember"/>
              </a:rPr>
              <a:t>By 2021, global spending on AI and cognitive technologies will exceed $50 billion</a:t>
            </a:r>
          </a:p>
          <a:p>
            <a:pPr lvl="0" algn="ctr" defTabSz="457189">
              <a:lnSpc>
                <a:spcPct val="90000"/>
              </a:lnSpc>
              <a:spcBef>
                <a:spcPts val="600"/>
              </a:spcBef>
              <a:spcAft>
                <a:spcPts val="400"/>
              </a:spcAft>
              <a:defRPr/>
            </a:pPr>
            <a:r>
              <a:rPr lang="en-US" sz="1200" dirty="0">
                <a:solidFill>
                  <a:srgbClr val="FFFFFF"/>
                </a:solidFill>
                <a:latin typeface="Amazon Ember"/>
              </a:rPr>
              <a:t>—IDC</a:t>
            </a:r>
          </a:p>
        </p:txBody>
      </p:sp>
      <p:sp>
        <p:nvSpPr>
          <p:cNvPr id="8" name="Rectangle 7">
            <a:extLst>
              <a:ext uri="{FF2B5EF4-FFF2-40B4-BE49-F238E27FC236}">
                <a16:creationId xmlns:a16="http://schemas.microsoft.com/office/drawing/2014/main" id="{235FAB7E-6664-4736-ACF6-3A2EF26269E3}"/>
              </a:ext>
            </a:extLst>
          </p:cNvPr>
          <p:cNvSpPr/>
          <p:nvPr/>
        </p:nvSpPr>
        <p:spPr>
          <a:xfrm>
            <a:off x="547414" y="2399822"/>
            <a:ext cx="2468880" cy="258532"/>
          </a:xfrm>
          <a:prstGeom prst="rect">
            <a:avLst/>
          </a:prstGeom>
        </p:spPr>
        <p:txBody>
          <a:bodyPr wrap="square">
            <a:spAutoFit/>
          </a:bodyPr>
          <a:lstStyle/>
          <a:p>
            <a:pPr algn="ctr" defTabSz="457166">
              <a:lnSpc>
                <a:spcPct val="90000"/>
              </a:lnSpc>
              <a:defRPr/>
            </a:pPr>
            <a:r>
              <a:rPr lang="en-US" sz="1200" b="1" dirty="0">
                <a:solidFill>
                  <a:schemeClr val="accent1"/>
                </a:solidFill>
                <a:latin typeface="Amazon Ember"/>
                <a:ea typeface="Amazon Ember" panose="02000000000000000000" pitchFamily="2" charset="0"/>
                <a:cs typeface="Amazon Ember Cd" panose="020B0606020204020204" pitchFamily="34" charset="0"/>
              </a:rPr>
              <a:t>INCREASED SPENDING</a:t>
            </a:r>
          </a:p>
        </p:txBody>
      </p:sp>
      <p:sp>
        <p:nvSpPr>
          <p:cNvPr id="9" name="TextBox 8">
            <a:extLst>
              <a:ext uri="{FF2B5EF4-FFF2-40B4-BE49-F238E27FC236}">
                <a16:creationId xmlns:a16="http://schemas.microsoft.com/office/drawing/2014/main" id="{0C56A5A0-6354-46A4-942B-77BD5BB0E38C}"/>
              </a:ext>
            </a:extLst>
          </p:cNvPr>
          <p:cNvSpPr txBox="1"/>
          <p:nvPr/>
        </p:nvSpPr>
        <p:spPr>
          <a:xfrm>
            <a:off x="3361805" y="2863582"/>
            <a:ext cx="2395076" cy="907941"/>
          </a:xfrm>
          <a:prstGeom prst="rect">
            <a:avLst/>
          </a:prstGeom>
          <a:noFill/>
        </p:spPr>
        <p:txBody>
          <a:bodyPr wrap="square" rtlCol="0">
            <a:spAutoFit/>
          </a:bodyPr>
          <a:lstStyle/>
          <a:p>
            <a:pPr algn="ctr" defTabSz="457189">
              <a:spcBef>
                <a:spcPts val="600"/>
              </a:spcBef>
              <a:defRPr/>
            </a:pPr>
            <a:r>
              <a:rPr lang="en-US" sz="1200" dirty="0">
                <a:solidFill>
                  <a:schemeClr val="tx2"/>
                </a:solidFill>
                <a:ea typeface="Amazon Ember" panose="02000000000000000000" pitchFamily="2" charset="0"/>
              </a:rPr>
              <a:t>By the end of 2024, 75% of enterprises will shift from piloting to operationalizing AI </a:t>
            </a:r>
          </a:p>
          <a:p>
            <a:pPr algn="ctr" defTabSz="457189">
              <a:spcBef>
                <a:spcPts val="600"/>
              </a:spcBef>
              <a:defRPr/>
            </a:pPr>
            <a:r>
              <a:rPr lang="en-US" sz="1200" dirty="0">
                <a:solidFill>
                  <a:schemeClr val="tx2"/>
                </a:solidFill>
                <a:ea typeface="Amazon Ember" panose="02000000000000000000" pitchFamily="2" charset="0"/>
              </a:rPr>
              <a:t>—Gartner</a:t>
            </a:r>
          </a:p>
        </p:txBody>
      </p:sp>
      <p:sp>
        <p:nvSpPr>
          <p:cNvPr id="10" name="Rectangle 9">
            <a:extLst>
              <a:ext uri="{FF2B5EF4-FFF2-40B4-BE49-F238E27FC236}">
                <a16:creationId xmlns:a16="http://schemas.microsoft.com/office/drawing/2014/main" id="{F3FA783B-CBBA-45D0-8B40-7EE421937A42}"/>
              </a:ext>
            </a:extLst>
          </p:cNvPr>
          <p:cNvSpPr/>
          <p:nvPr/>
        </p:nvSpPr>
        <p:spPr>
          <a:xfrm>
            <a:off x="3324903" y="2399822"/>
            <a:ext cx="2468880" cy="424732"/>
          </a:xfrm>
          <a:prstGeom prst="rect">
            <a:avLst/>
          </a:prstGeom>
        </p:spPr>
        <p:txBody>
          <a:bodyPr wrap="square">
            <a:spAutoFit/>
          </a:bodyPr>
          <a:lstStyle/>
          <a:p>
            <a:pPr algn="ctr" defTabSz="457166">
              <a:lnSpc>
                <a:spcPct val="90000"/>
              </a:lnSpc>
              <a:defRPr/>
            </a:pPr>
            <a:r>
              <a:rPr lang="en-US" sz="1200" b="1" dirty="0">
                <a:solidFill>
                  <a:schemeClr val="accent1"/>
                </a:solidFill>
                <a:latin typeface="Amazon Ember"/>
                <a:ea typeface="Amazon Ember" panose="02000000000000000000" pitchFamily="2" charset="0"/>
                <a:cs typeface="Amazon Ember Cd" panose="020B0606020204020204" pitchFamily="34" charset="0"/>
              </a:rPr>
              <a:t>FROM PILOTING TO OPERATIONALIZING</a:t>
            </a:r>
          </a:p>
        </p:txBody>
      </p:sp>
      <p:sp>
        <p:nvSpPr>
          <p:cNvPr id="11" name="Rectangle 10">
            <a:extLst>
              <a:ext uri="{FF2B5EF4-FFF2-40B4-BE49-F238E27FC236}">
                <a16:creationId xmlns:a16="http://schemas.microsoft.com/office/drawing/2014/main" id="{B534343B-ED70-4D90-98D4-D92B98A7C681}"/>
              </a:ext>
            </a:extLst>
          </p:cNvPr>
          <p:cNvSpPr/>
          <p:nvPr/>
        </p:nvSpPr>
        <p:spPr>
          <a:xfrm>
            <a:off x="6102391" y="2399822"/>
            <a:ext cx="2468880" cy="258532"/>
          </a:xfrm>
          <a:prstGeom prst="rect">
            <a:avLst/>
          </a:prstGeom>
        </p:spPr>
        <p:txBody>
          <a:bodyPr wrap="square">
            <a:spAutoFit/>
          </a:bodyPr>
          <a:lstStyle/>
          <a:p>
            <a:pPr algn="ctr" defTabSz="457166">
              <a:lnSpc>
                <a:spcPct val="90000"/>
              </a:lnSpc>
              <a:defRPr/>
            </a:pPr>
            <a:r>
              <a:rPr lang="en-US" sz="1200" b="1" dirty="0">
                <a:solidFill>
                  <a:schemeClr val="accent1"/>
                </a:solidFill>
                <a:latin typeface="Amazon Ember"/>
                <a:ea typeface="Amazon Ember" panose="02000000000000000000" pitchFamily="2" charset="0"/>
                <a:cs typeface="Amazon Ember Cd" panose="020B0606020204020204" pitchFamily="34" charset="0"/>
              </a:rPr>
              <a:t>AI TRANSFORMATION</a:t>
            </a:r>
          </a:p>
        </p:txBody>
      </p:sp>
      <p:sp>
        <p:nvSpPr>
          <p:cNvPr id="12" name="Rectangle 11">
            <a:extLst>
              <a:ext uri="{FF2B5EF4-FFF2-40B4-BE49-F238E27FC236}">
                <a16:creationId xmlns:a16="http://schemas.microsoft.com/office/drawing/2014/main" id="{D1D72357-9A02-43AA-B5F5-4ADD0459748F}"/>
              </a:ext>
            </a:extLst>
          </p:cNvPr>
          <p:cNvSpPr/>
          <p:nvPr/>
        </p:nvSpPr>
        <p:spPr>
          <a:xfrm>
            <a:off x="6139293" y="2863582"/>
            <a:ext cx="2395076" cy="907941"/>
          </a:xfrm>
          <a:prstGeom prst="rect">
            <a:avLst/>
          </a:prstGeom>
        </p:spPr>
        <p:txBody>
          <a:bodyPr wrap="square">
            <a:spAutoFit/>
          </a:bodyPr>
          <a:lstStyle/>
          <a:p>
            <a:pPr algn="ctr">
              <a:spcBef>
                <a:spcPts val="600"/>
              </a:spcBef>
            </a:pPr>
            <a:r>
              <a:rPr lang="en-US" sz="1200" dirty="0"/>
              <a:t>57% said that AI would transform their organization in the next three years</a:t>
            </a:r>
          </a:p>
          <a:p>
            <a:pPr algn="ctr">
              <a:spcBef>
                <a:spcPts val="600"/>
              </a:spcBef>
            </a:pPr>
            <a:r>
              <a:rPr lang="en-US" sz="1200" dirty="0"/>
              <a:t>—Deloitte </a:t>
            </a:r>
          </a:p>
        </p:txBody>
      </p:sp>
      <p:cxnSp>
        <p:nvCxnSpPr>
          <p:cNvPr id="117" name="Straight Connector 116">
            <a:extLst>
              <a:ext uri="{FF2B5EF4-FFF2-40B4-BE49-F238E27FC236}">
                <a16:creationId xmlns:a16="http://schemas.microsoft.com/office/drawing/2014/main" id="{A32C3991-6744-4DEC-8918-53128BFFDBAF}"/>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51F1CA80-03DD-4F31-9C99-58D7B317543D}"/>
              </a:ext>
            </a:extLst>
          </p:cNvPr>
          <p:cNvGrpSpPr/>
          <p:nvPr/>
        </p:nvGrpSpPr>
        <p:grpSpPr>
          <a:xfrm>
            <a:off x="1401533" y="1413559"/>
            <a:ext cx="760642" cy="780984"/>
            <a:chOff x="7122862" y="3933128"/>
            <a:chExt cx="496702" cy="509985"/>
          </a:xfrm>
        </p:grpSpPr>
        <p:sp>
          <p:nvSpPr>
            <p:cNvPr id="119" name="Freeform: Shape 118">
              <a:extLst>
                <a:ext uri="{FF2B5EF4-FFF2-40B4-BE49-F238E27FC236}">
                  <a16:creationId xmlns:a16="http://schemas.microsoft.com/office/drawing/2014/main" id="{B73B0D27-A531-4669-8328-ED1773F7BA2D}"/>
                </a:ext>
              </a:extLst>
            </p:cNvPr>
            <p:cNvSpPr/>
            <p:nvPr/>
          </p:nvSpPr>
          <p:spPr>
            <a:xfrm>
              <a:off x="7127485" y="4228411"/>
              <a:ext cx="82619" cy="142105"/>
            </a:xfrm>
            <a:custGeom>
              <a:avLst/>
              <a:gdLst>
                <a:gd name="connsiteX0" fmla="*/ 1710 w 82619"/>
                <a:gd name="connsiteY0" fmla="*/ 1710 h 142104"/>
                <a:gd name="connsiteX1" fmla="*/ 82016 w 82619"/>
                <a:gd name="connsiteY1" fmla="*/ 143154 h 142104"/>
              </a:gdLst>
              <a:ahLst/>
              <a:cxnLst>
                <a:cxn ang="0">
                  <a:pos x="connsiteX0" y="connsiteY0"/>
                </a:cxn>
                <a:cxn ang="0">
                  <a:pos x="connsiteX1" y="connsiteY1"/>
                </a:cxn>
              </a:cxnLst>
              <a:rect l="l" t="t" r="r" b="b"/>
              <a:pathLst>
                <a:path w="82619" h="142104">
                  <a:moveTo>
                    <a:pt x="1710" y="1710"/>
                  </a:moveTo>
                  <a:cubicBezTo>
                    <a:pt x="9642" y="46324"/>
                    <a:pt x="30131" y="102175"/>
                    <a:pt x="82016" y="143154"/>
                  </a:cubicBezTo>
                </a:path>
              </a:pathLst>
            </a:custGeom>
            <a:noFill/>
            <a:ln w="19050" cap="flat">
              <a:solidFill>
                <a:schemeClr val="tx1"/>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E94AC5E9-82C5-4A11-B1F4-C1CC404915F3}"/>
                </a:ext>
              </a:extLst>
            </p:cNvPr>
            <p:cNvSpPr/>
            <p:nvPr/>
          </p:nvSpPr>
          <p:spPr>
            <a:xfrm>
              <a:off x="7122862" y="3961717"/>
              <a:ext cx="135495" cy="237943"/>
            </a:xfrm>
            <a:custGeom>
              <a:avLst/>
              <a:gdLst>
                <a:gd name="connsiteX0" fmla="*/ 136541 w 135495"/>
                <a:gd name="connsiteY0" fmla="*/ 1710 h 237942"/>
                <a:gd name="connsiteX1" fmla="*/ 124644 w 135495"/>
                <a:gd name="connsiteY1" fmla="*/ 8320 h 237942"/>
                <a:gd name="connsiteX2" fmla="*/ 2698 w 135495"/>
                <a:gd name="connsiteY2" fmla="*/ 196691 h 237942"/>
                <a:gd name="connsiteX3" fmla="*/ 2368 w 135495"/>
                <a:gd name="connsiteY3" fmla="*/ 236348 h 237942"/>
              </a:gdLst>
              <a:ahLst/>
              <a:cxnLst>
                <a:cxn ang="0">
                  <a:pos x="connsiteX0" y="connsiteY0"/>
                </a:cxn>
                <a:cxn ang="0">
                  <a:pos x="connsiteX1" y="connsiteY1"/>
                </a:cxn>
                <a:cxn ang="0">
                  <a:pos x="connsiteX2" y="connsiteY2"/>
                </a:cxn>
                <a:cxn ang="0">
                  <a:pos x="connsiteX3" y="connsiteY3"/>
                </a:cxn>
              </a:cxnLst>
              <a:rect l="l" t="t" r="r" b="b"/>
              <a:pathLst>
                <a:path w="135495" h="237942">
                  <a:moveTo>
                    <a:pt x="136541" y="1710"/>
                  </a:moveTo>
                  <a:cubicBezTo>
                    <a:pt x="132575" y="3693"/>
                    <a:pt x="128610" y="6006"/>
                    <a:pt x="124644" y="8320"/>
                  </a:cubicBezTo>
                  <a:cubicBezTo>
                    <a:pt x="72759" y="38393"/>
                    <a:pt x="11952" y="105810"/>
                    <a:pt x="2698" y="196691"/>
                  </a:cubicBezTo>
                  <a:cubicBezTo>
                    <a:pt x="2698" y="196691"/>
                    <a:pt x="715" y="212554"/>
                    <a:pt x="2368" y="236348"/>
                  </a:cubicBezTo>
                </a:path>
              </a:pathLst>
            </a:custGeom>
            <a:noFill/>
            <a:ln w="19050" cap="flat">
              <a:solidFill>
                <a:schemeClr val="tx1"/>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C08F4E3D-A117-47AC-AD9A-83863FD20630}"/>
                </a:ext>
              </a:extLst>
            </p:cNvPr>
            <p:cNvSpPr/>
            <p:nvPr/>
          </p:nvSpPr>
          <p:spPr>
            <a:xfrm>
              <a:off x="7286444" y="3933128"/>
              <a:ext cx="287514" cy="109057"/>
            </a:xfrm>
            <a:custGeom>
              <a:avLst/>
              <a:gdLst>
                <a:gd name="connsiteX0" fmla="*/ 288894 w 287514"/>
                <a:gd name="connsiteY0" fmla="*/ 108622 h 109057"/>
                <a:gd name="connsiteX1" fmla="*/ 1710 w 287514"/>
                <a:gd name="connsiteY1" fmla="*/ 17411 h 109057"/>
              </a:gdLst>
              <a:ahLst/>
              <a:cxnLst>
                <a:cxn ang="0">
                  <a:pos x="connsiteX0" y="connsiteY0"/>
                </a:cxn>
                <a:cxn ang="0">
                  <a:pos x="connsiteX1" y="connsiteY1"/>
                </a:cxn>
              </a:cxnLst>
              <a:rect l="l" t="t" r="r" b="b"/>
              <a:pathLst>
                <a:path w="287514" h="109057">
                  <a:moveTo>
                    <a:pt x="288894" y="108622"/>
                  </a:moveTo>
                  <a:cubicBezTo>
                    <a:pt x="246593" y="42527"/>
                    <a:pt x="130596" y="-31169"/>
                    <a:pt x="1710" y="17411"/>
                  </a:cubicBezTo>
                </a:path>
              </a:pathLst>
            </a:custGeom>
            <a:noFill/>
            <a:ln w="19050" cap="flat">
              <a:solidFill>
                <a:schemeClr val="tx1"/>
              </a:solid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5DD300CD-E376-4CCD-937D-5AEA20410CD3}"/>
                </a:ext>
              </a:extLst>
            </p:cNvPr>
            <p:cNvSpPr/>
            <p:nvPr/>
          </p:nvSpPr>
          <p:spPr>
            <a:xfrm>
              <a:off x="7537829" y="4004902"/>
              <a:ext cx="46267" cy="42962"/>
            </a:xfrm>
            <a:custGeom>
              <a:avLst/>
              <a:gdLst>
                <a:gd name="connsiteX0" fmla="*/ 46762 w 46266"/>
                <a:gd name="connsiteY0" fmla="*/ 3470 h 42961"/>
                <a:gd name="connsiteX1" fmla="*/ 40153 w 46266"/>
                <a:gd name="connsiteY1" fmla="*/ 2479 h 42961"/>
                <a:gd name="connsiteX2" fmla="*/ 35526 w 46266"/>
                <a:gd name="connsiteY2" fmla="*/ 34865 h 42961"/>
                <a:gd name="connsiteX3" fmla="*/ 3801 w 46266"/>
                <a:gd name="connsiteY3" fmla="*/ 27925 h 42961"/>
                <a:gd name="connsiteX4" fmla="*/ 2479 w 46266"/>
                <a:gd name="connsiteY4" fmla="*/ 34204 h 42961"/>
                <a:gd name="connsiteX5" fmla="*/ 41144 w 46266"/>
                <a:gd name="connsiteY5" fmla="*/ 42797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66" h="42961">
                  <a:moveTo>
                    <a:pt x="46762" y="3470"/>
                  </a:moveTo>
                  <a:lnTo>
                    <a:pt x="40153" y="2479"/>
                  </a:lnTo>
                  <a:lnTo>
                    <a:pt x="35526" y="34865"/>
                  </a:lnTo>
                  <a:lnTo>
                    <a:pt x="3801" y="27925"/>
                  </a:lnTo>
                  <a:lnTo>
                    <a:pt x="2479" y="34204"/>
                  </a:lnTo>
                  <a:lnTo>
                    <a:pt x="41144" y="42797"/>
                  </a:lnTo>
                  <a:close/>
                </a:path>
              </a:pathLst>
            </a:custGeom>
            <a:solidFill>
              <a:srgbClr val="FFFFFF"/>
            </a:solidFill>
            <a:ln w="19050" cap="flat">
              <a:solidFill>
                <a:schemeClr val="tx1"/>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0B85960F-34C5-4681-A44F-662CEB5CF07C}"/>
                </a:ext>
              </a:extLst>
            </p:cNvPr>
            <p:cNvSpPr/>
            <p:nvPr/>
          </p:nvSpPr>
          <p:spPr>
            <a:xfrm>
              <a:off x="7606345" y="4109109"/>
              <a:ext cx="13219" cy="89229"/>
            </a:xfrm>
            <a:custGeom>
              <a:avLst/>
              <a:gdLst>
                <a:gd name="connsiteX0" fmla="*/ 12616 w 13219"/>
                <a:gd name="connsiteY0" fmla="*/ 88956 h 89228"/>
                <a:gd name="connsiteX1" fmla="*/ 1710 w 13219"/>
                <a:gd name="connsiteY1" fmla="*/ 1710 h 89228"/>
              </a:gdLst>
              <a:ahLst/>
              <a:cxnLst>
                <a:cxn ang="0">
                  <a:pos x="connsiteX0" y="connsiteY0"/>
                </a:cxn>
                <a:cxn ang="0">
                  <a:pos x="connsiteX1" y="connsiteY1"/>
                </a:cxn>
              </a:cxnLst>
              <a:rect l="l" t="t" r="r" b="b"/>
              <a:pathLst>
                <a:path w="13219" h="89228">
                  <a:moveTo>
                    <a:pt x="12616" y="88956"/>
                  </a:moveTo>
                  <a:cubicBezTo>
                    <a:pt x="14268" y="61857"/>
                    <a:pt x="10964" y="32444"/>
                    <a:pt x="1710" y="1710"/>
                  </a:cubicBezTo>
                </a:path>
              </a:pathLst>
            </a:custGeom>
            <a:noFill/>
            <a:ln w="19050" cap="flat">
              <a:solidFill>
                <a:schemeClr val="tx1"/>
              </a:solidFill>
              <a:prstDash val="solid"/>
              <a:round/>
            </a:ln>
          </p:spPr>
          <p:txBody>
            <a:bodyPr rtlCol="0" anchor="ctr"/>
            <a:lstStyle/>
            <a:p>
              <a:endParaRPr lang="en-US"/>
            </a:p>
          </p:txBody>
        </p:sp>
        <p:sp>
          <p:nvSpPr>
            <p:cNvPr id="124" name="Freeform: Shape 123">
              <a:extLst>
                <a:ext uri="{FF2B5EF4-FFF2-40B4-BE49-F238E27FC236}">
                  <a16:creationId xmlns:a16="http://schemas.microsoft.com/office/drawing/2014/main" id="{C373A6BA-817A-489B-808F-1745B7B73D97}"/>
                </a:ext>
              </a:extLst>
            </p:cNvPr>
            <p:cNvSpPr/>
            <p:nvPr/>
          </p:nvSpPr>
          <p:spPr>
            <a:xfrm>
              <a:off x="7598413" y="4216514"/>
              <a:ext cx="19829" cy="62790"/>
            </a:xfrm>
            <a:custGeom>
              <a:avLst/>
              <a:gdLst>
                <a:gd name="connsiteX0" fmla="*/ 1710 w 19828"/>
                <a:gd name="connsiteY0" fmla="*/ 61857 h 62790"/>
                <a:gd name="connsiteX1" fmla="*/ 18895 w 19828"/>
                <a:gd name="connsiteY1" fmla="*/ 1710 h 62790"/>
              </a:gdLst>
              <a:ahLst/>
              <a:cxnLst>
                <a:cxn ang="0">
                  <a:pos x="connsiteX0" y="connsiteY0"/>
                </a:cxn>
                <a:cxn ang="0">
                  <a:pos x="connsiteX1" y="connsiteY1"/>
                </a:cxn>
              </a:cxnLst>
              <a:rect l="l" t="t" r="r" b="b"/>
              <a:pathLst>
                <a:path w="19828" h="62790">
                  <a:moveTo>
                    <a:pt x="1710" y="61857"/>
                  </a:moveTo>
                  <a:cubicBezTo>
                    <a:pt x="9642" y="43350"/>
                    <a:pt x="15590" y="23191"/>
                    <a:pt x="18895" y="1710"/>
                  </a:cubicBezTo>
                </a:path>
              </a:pathLst>
            </a:custGeom>
            <a:noFill/>
            <a:ln w="19050" cap="flat">
              <a:solidFill>
                <a:schemeClr val="tx1"/>
              </a:solid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36BA35DD-9FA5-410F-B2D9-072A274750DB}"/>
                </a:ext>
              </a:extLst>
            </p:cNvPr>
            <p:cNvSpPr/>
            <p:nvPr/>
          </p:nvSpPr>
          <p:spPr>
            <a:xfrm>
              <a:off x="7266285" y="4299463"/>
              <a:ext cx="323866" cy="132190"/>
            </a:xfrm>
            <a:custGeom>
              <a:avLst/>
              <a:gdLst>
                <a:gd name="connsiteX0" fmla="*/ 1710 w 323866"/>
                <a:gd name="connsiteY0" fmla="*/ 109445 h 132190"/>
                <a:gd name="connsiteX1" fmla="*/ 230069 w 323866"/>
                <a:gd name="connsiteY1" fmla="*/ 97879 h 132190"/>
                <a:gd name="connsiteX2" fmla="*/ 322933 w 323866"/>
                <a:gd name="connsiteY2" fmla="*/ 1710 h 132190"/>
              </a:gdLst>
              <a:ahLst/>
              <a:cxnLst>
                <a:cxn ang="0">
                  <a:pos x="connsiteX0" y="connsiteY0"/>
                </a:cxn>
                <a:cxn ang="0">
                  <a:pos x="connsiteX1" y="connsiteY1"/>
                </a:cxn>
                <a:cxn ang="0">
                  <a:pos x="connsiteX2" y="connsiteY2"/>
                </a:cxn>
              </a:cxnLst>
              <a:rect l="l" t="t" r="r" b="b"/>
              <a:pathLst>
                <a:path w="323866" h="132190">
                  <a:moveTo>
                    <a:pt x="1710" y="109445"/>
                  </a:moveTo>
                  <a:cubicBezTo>
                    <a:pt x="64501" y="138858"/>
                    <a:pt x="145798" y="146459"/>
                    <a:pt x="230069" y="97879"/>
                  </a:cubicBezTo>
                  <a:cubicBezTo>
                    <a:pt x="262456" y="79042"/>
                    <a:pt x="298147" y="45994"/>
                    <a:pt x="322933" y="1710"/>
                  </a:cubicBezTo>
                </a:path>
              </a:pathLst>
            </a:custGeom>
            <a:noFill/>
            <a:ln w="19050" cap="flat">
              <a:solidFill>
                <a:schemeClr val="tx1"/>
              </a:solidFill>
              <a:prstDash val="solid"/>
              <a:round/>
            </a:ln>
          </p:spPr>
          <p:txBody>
            <a:bodyPr rtlCol="0" anchor="ctr"/>
            <a:lstStyle/>
            <a:p>
              <a:endParaRPr lang="en-US"/>
            </a:p>
          </p:txBody>
        </p:sp>
        <p:sp>
          <p:nvSpPr>
            <p:cNvPr id="126" name="Freeform: Shape 125">
              <a:extLst>
                <a:ext uri="{FF2B5EF4-FFF2-40B4-BE49-F238E27FC236}">
                  <a16:creationId xmlns:a16="http://schemas.microsoft.com/office/drawing/2014/main" id="{48B96D31-2052-4607-9AF0-4EFF89F56686}"/>
                </a:ext>
              </a:extLst>
            </p:cNvPr>
            <p:cNvSpPr/>
            <p:nvPr/>
          </p:nvSpPr>
          <p:spPr>
            <a:xfrm>
              <a:off x="7258907" y="4390237"/>
              <a:ext cx="42962" cy="52876"/>
            </a:xfrm>
            <a:custGeom>
              <a:avLst/>
              <a:gdLst>
                <a:gd name="connsiteX0" fmla="*/ 18011 w 42961"/>
                <a:gd name="connsiteY0" fmla="*/ 52050 h 52876"/>
                <a:gd name="connsiteX1" fmla="*/ 24290 w 42961"/>
                <a:gd name="connsiteY1" fmla="*/ 49406 h 52876"/>
                <a:gd name="connsiteX2" fmla="*/ 11401 w 42961"/>
                <a:gd name="connsiteY2" fmla="*/ 19333 h 52876"/>
                <a:gd name="connsiteX3" fmla="*/ 42136 w 42961"/>
                <a:gd name="connsiteY3" fmla="*/ 8758 h 52876"/>
                <a:gd name="connsiteX4" fmla="*/ 40153 w 42961"/>
                <a:gd name="connsiteY4" fmla="*/ 2479 h 52876"/>
                <a:gd name="connsiteX5" fmla="*/ 2479 w 42961"/>
                <a:gd name="connsiteY5" fmla="*/ 15367 h 5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61" h="52876">
                  <a:moveTo>
                    <a:pt x="18011" y="52050"/>
                  </a:moveTo>
                  <a:lnTo>
                    <a:pt x="24290" y="49406"/>
                  </a:lnTo>
                  <a:lnTo>
                    <a:pt x="11401" y="19333"/>
                  </a:lnTo>
                  <a:lnTo>
                    <a:pt x="42136" y="8758"/>
                  </a:lnTo>
                  <a:lnTo>
                    <a:pt x="40153" y="2479"/>
                  </a:lnTo>
                  <a:lnTo>
                    <a:pt x="2479" y="15367"/>
                  </a:lnTo>
                  <a:close/>
                </a:path>
              </a:pathLst>
            </a:custGeom>
            <a:solidFill>
              <a:srgbClr val="FFFFFF"/>
            </a:solidFill>
            <a:ln w="19050" cap="flat">
              <a:solidFill>
                <a:schemeClr val="tx1"/>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AAF3058D-0B56-4F40-ACB9-773566843515}"/>
                </a:ext>
              </a:extLst>
            </p:cNvPr>
            <p:cNvSpPr/>
            <p:nvPr/>
          </p:nvSpPr>
          <p:spPr>
            <a:xfrm>
              <a:off x="7307983" y="4054969"/>
              <a:ext cx="125581" cy="244552"/>
            </a:xfrm>
            <a:custGeom>
              <a:avLst/>
              <a:gdLst>
                <a:gd name="connsiteX0" fmla="*/ 4957 w 125580"/>
                <a:gd name="connsiteY0" fmla="*/ 182092 h 244552"/>
                <a:gd name="connsiteX1" fmla="*/ 64112 w 125580"/>
                <a:gd name="connsiteY1" fmla="*/ 241248 h 244552"/>
                <a:gd name="connsiteX2" fmla="*/ 123268 w 125580"/>
                <a:gd name="connsiteY2" fmla="*/ 182092 h 244552"/>
                <a:gd name="connsiteX3" fmla="*/ 64112 w 125580"/>
                <a:gd name="connsiteY3" fmla="*/ 123268 h 244552"/>
                <a:gd name="connsiteX4" fmla="*/ 4957 w 125580"/>
                <a:gd name="connsiteY4" fmla="*/ 64112 h 244552"/>
                <a:gd name="connsiteX5" fmla="*/ 64112 w 125580"/>
                <a:gd name="connsiteY5" fmla="*/ 4957 h 244552"/>
                <a:gd name="connsiteX6" fmla="*/ 123268 w 125580"/>
                <a:gd name="connsiteY6" fmla="*/ 64112 h 24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 h="244552">
                  <a:moveTo>
                    <a:pt x="4957" y="182092"/>
                  </a:moveTo>
                  <a:cubicBezTo>
                    <a:pt x="4957" y="214809"/>
                    <a:pt x="31395" y="241248"/>
                    <a:pt x="64112" y="241248"/>
                  </a:cubicBezTo>
                  <a:cubicBezTo>
                    <a:pt x="96829" y="241248"/>
                    <a:pt x="123268" y="214809"/>
                    <a:pt x="123268" y="182092"/>
                  </a:cubicBezTo>
                  <a:cubicBezTo>
                    <a:pt x="123268" y="149375"/>
                    <a:pt x="96169" y="128555"/>
                    <a:pt x="64112" y="123268"/>
                  </a:cubicBezTo>
                  <a:cubicBezTo>
                    <a:pt x="32056" y="117980"/>
                    <a:pt x="4957" y="96829"/>
                    <a:pt x="4957" y="64112"/>
                  </a:cubicBezTo>
                  <a:cubicBezTo>
                    <a:pt x="4957" y="31395"/>
                    <a:pt x="31395" y="4957"/>
                    <a:pt x="64112" y="4957"/>
                  </a:cubicBezTo>
                  <a:cubicBezTo>
                    <a:pt x="96829" y="4957"/>
                    <a:pt x="123268" y="31395"/>
                    <a:pt x="123268" y="64112"/>
                  </a:cubicBezTo>
                </a:path>
              </a:pathLst>
            </a:custGeom>
            <a:noFill/>
            <a:ln w="19050" cap="flat">
              <a:solidFill>
                <a:schemeClr val="accent1"/>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1C50DAB5-E895-4357-A900-EF37F1700896}"/>
                </a:ext>
              </a:extLst>
            </p:cNvPr>
            <p:cNvSpPr/>
            <p:nvPr/>
          </p:nvSpPr>
          <p:spPr>
            <a:xfrm>
              <a:off x="7372425" y="4028200"/>
              <a:ext cx="9914" cy="310647"/>
            </a:xfrm>
            <a:custGeom>
              <a:avLst/>
              <a:gdLst>
                <a:gd name="connsiteX0" fmla="*/ 4957 w 9914"/>
                <a:gd name="connsiteY0" fmla="*/ 4957 h 310647"/>
                <a:gd name="connsiteX1" fmla="*/ 4957 w 9914"/>
                <a:gd name="connsiteY1" fmla="*/ 305690 h 310647"/>
              </a:gdLst>
              <a:ahLst/>
              <a:cxnLst>
                <a:cxn ang="0">
                  <a:pos x="connsiteX0" y="connsiteY0"/>
                </a:cxn>
                <a:cxn ang="0">
                  <a:pos x="connsiteX1" y="connsiteY1"/>
                </a:cxn>
              </a:cxnLst>
              <a:rect l="l" t="t" r="r" b="b"/>
              <a:pathLst>
                <a:path w="9914" h="310647">
                  <a:moveTo>
                    <a:pt x="4957" y="4957"/>
                  </a:moveTo>
                  <a:lnTo>
                    <a:pt x="4957" y="305690"/>
                  </a:lnTo>
                </a:path>
              </a:pathLst>
            </a:custGeom>
            <a:ln w="19050" cap="flat">
              <a:solidFill>
                <a:schemeClr val="accent1"/>
              </a:solidFill>
              <a:prstDash val="solid"/>
              <a:round/>
            </a:ln>
          </p:spPr>
          <p:txBody>
            <a:bodyPr rtlCol="0" anchor="ctr"/>
            <a:lstStyle/>
            <a:p>
              <a:endParaRPr lang="en-US"/>
            </a:p>
          </p:txBody>
        </p:sp>
      </p:grpSp>
      <p:grpSp>
        <p:nvGrpSpPr>
          <p:cNvPr id="3" name="Group 2">
            <a:extLst>
              <a:ext uri="{FF2B5EF4-FFF2-40B4-BE49-F238E27FC236}">
                <a16:creationId xmlns:a16="http://schemas.microsoft.com/office/drawing/2014/main" id="{313F9D84-F4C7-4AA5-AD33-555848F66A5E}"/>
              </a:ext>
            </a:extLst>
          </p:cNvPr>
          <p:cNvGrpSpPr/>
          <p:nvPr/>
        </p:nvGrpSpPr>
        <p:grpSpPr>
          <a:xfrm>
            <a:off x="6883541" y="1466133"/>
            <a:ext cx="906580" cy="675836"/>
            <a:chOff x="347713" y="4722335"/>
            <a:chExt cx="536032" cy="399601"/>
          </a:xfrm>
        </p:grpSpPr>
        <p:sp>
          <p:nvSpPr>
            <p:cNvPr id="131" name="Freeform: Shape 130">
              <a:extLst>
                <a:ext uri="{FF2B5EF4-FFF2-40B4-BE49-F238E27FC236}">
                  <a16:creationId xmlns:a16="http://schemas.microsoft.com/office/drawing/2014/main" id="{7ABECACC-EF28-48F0-AC18-B6A06DBE953A}"/>
                </a:ext>
              </a:extLst>
            </p:cNvPr>
            <p:cNvSpPr/>
            <p:nvPr/>
          </p:nvSpPr>
          <p:spPr>
            <a:xfrm>
              <a:off x="535754" y="4722335"/>
              <a:ext cx="175152" cy="333781"/>
            </a:xfrm>
            <a:custGeom>
              <a:avLst/>
              <a:gdLst>
                <a:gd name="connsiteX0" fmla="*/ 4957 w 175152"/>
                <a:gd name="connsiteY0" fmla="*/ 80031 h 333780"/>
                <a:gd name="connsiteX1" fmla="*/ 77992 w 175152"/>
                <a:gd name="connsiteY1" fmla="*/ 5013 h 333780"/>
                <a:gd name="connsiteX2" fmla="*/ 157968 w 175152"/>
                <a:gd name="connsiteY2" fmla="*/ 101512 h 333780"/>
                <a:gd name="connsiteX3" fmla="*/ 147723 w 175152"/>
                <a:gd name="connsiteY3" fmla="*/ 330202 h 333780"/>
              </a:gdLst>
              <a:ahLst/>
              <a:cxnLst>
                <a:cxn ang="0">
                  <a:pos x="connsiteX0" y="connsiteY0"/>
                </a:cxn>
                <a:cxn ang="0">
                  <a:pos x="connsiteX1" y="connsiteY1"/>
                </a:cxn>
                <a:cxn ang="0">
                  <a:pos x="connsiteX2" y="connsiteY2"/>
                </a:cxn>
                <a:cxn ang="0">
                  <a:pos x="connsiteX3" y="connsiteY3"/>
                </a:cxn>
              </a:cxnLst>
              <a:rect l="l" t="t" r="r" b="b"/>
              <a:pathLst>
                <a:path w="175152" h="333780">
                  <a:moveTo>
                    <a:pt x="4957" y="80031"/>
                  </a:moveTo>
                  <a:cubicBezTo>
                    <a:pt x="15202" y="53924"/>
                    <a:pt x="38666" y="3031"/>
                    <a:pt x="77992" y="5013"/>
                  </a:cubicBezTo>
                  <a:cubicBezTo>
                    <a:pt x="106413" y="6666"/>
                    <a:pt x="134504" y="27816"/>
                    <a:pt x="157968" y="101512"/>
                  </a:cubicBezTo>
                  <a:cubicBezTo>
                    <a:pt x="174161" y="151745"/>
                    <a:pt x="179448" y="248244"/>
                    <a:pt x="147723" y="330202"/>
                  </a:cubicBezTo>
                </a:path>
              </a:pathLst>
            </a:custGeom>
            <a:noFill/>
            <a:ln w="19050" cap="flat">
              <a:solidFill>
                <a:schemeClr val="tx1"/>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B57ACA32-7617-44D0-9ECC-C91480A20D7E}"/>
                </a:ext>
              </a:extLst>
            </p:cNvPr>
            <p:cNvSpPr/>
            <p:nvPr/>
          </p:nvSpPr>
          <p:spPr>
            <a:xfrm>
              <a:off x="521543" y="4986441"/>
              <a:ext cx="145409" cy="135495"/>
            </a:xfrm>
            <a:custGeom>
              <a:avLst/>
              <a:gdLst>
                <a:gd name="connsiteX0" fmla="*/ 142766 w 145409"/>
                <a:gd name="connsiteY0" fmla="*/ 100465 h 135495"/>
                <a:gd name="connsiteX1" fmla="*/ 93194 w 145409"/>
                <a:gd name="connsiteY1" fmla="*/ 132190 h 135495"/>
                <a:gd name="connsiteX2" fmla="*/ 4957 w 145409"/>
                <a:gd name="connsiteY2" fmla="*/ 4957 h 135495"/>
              </a:gdLst>
              <a:ahLst/>
              <a:cxnLst>
                <a:cxn ang="0">
                  <a:pos x="connsiteX0" y="connsiteY0"/>
                </a:cxn>
                <a:cxn ang="0">
                  <a:pos x="connsiteX1" y="connsiteY1"/>
                </a:cxn>
                <a:cxn ang="0">
                  <a:pos x="connsiteX2" y="connsiteY2"/>
                </a:cxn>
              </a:cxnLst>
              <a:rect l="l" t="t" r="r" b="b"/>
              <a:pathLst>
                <a:path w="145409" h="135495">
                  <a:moveTo>
                    <a:pt x="142766" y="100465"/>
                  </a:moveTo>
                  <a:cubicBezTo>
                    <a:pt x="142766" y="100465"/>
                    <a:pt x="120624" y="132190"/>
                    <a:pt x="93194" y="132190"/>
                  </a:cubicBezTo>
                  <a:cubicBezTo>
                    <a:pt x="80636" y="132190"/>
                    <a:pt x="29082" y="126903"/>
                    <a:pt x="4957" y="4957"/>
                  </a:cubicBezTo>
                </a:path>
              </a:pathLst>
            </a:custGeom>
            <a:noFill/>
            <a:ln w="19050" cap="flat">
              <a:solidFill>
                <a:schemeClr val="tx1"/>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88961343-5B5A-44B1-BD81-788926AE12A2}"/>
                </a:ext>
              </a:extLst>
            </p:cNvPr>
            <p:cNvSpPr/>
            <p:nvPr/>
          </p:nvSpPr>
          <p:spPr>
            <a:xfrm>
              <a:off x="516089" y="4835744"/>
              <a:ext cx="16524" cy="118971"/>
            </a:xfrm>
            <a:custGeom>
              <a:avLst/>
              <a:gdLst>
                <a:gd name="connsiteX0" fmla="*/ 13386 w 16523"/>
                <a:gd name="connsiteY0" fmla="*/ 4957 h 118971"/>
                <a:gd name="connsiteX1" fmla="*/ 5785 w 16523"/>
                <a:gd name="connsiteY1" fmla="*/ 116658 h 118971"/>
              </a:gdLst>
              <a:ahLst/>
              <a:cxnLst>
                <a:cxn ang="0">
                  <a:pos x="connsiteX0" y="connsiteY0"/>
                </a:cxn>
                <a:cxn ang="0">
                  <a:pos x="connsiteX1" y="connsiteY1"/>
                </a:cxn>
              </a:cxnLst>
              <a:rect l="l" t="t" r="r" b="b"/>
              <a:pathLst>
                <a:path w="16523" h="118971">
                  <a:moveTo>
                    <a:pt x="13386" y="4957"/>
                  </a:moveTo>
                  <a:cubicBezTo>
                    <a:pt x="13386" y="4957"/>
                    <a:pt x="1819" y="54859"/>
                    <a:pt x="5785" y="116658"/>
                  </a:cubicBezTo>
                </a:path>
              </a:pathLst>
            </a:custGeom>
            <a:noFill/>
            <a:ln w="19050" cap="flat">
              <a:solidFill>
                <a:schemeClr val="tx1"/>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179074D1-DF07-4B9F-AE86-A36D86C1CFDA}"/>
                </a:ext>
              </a:extLst>
            </p:cNvPr>
            <p:cNvSpPr/>
            <p:nvPr/>
          </p:nvSpPr>
          <p:spPr>
            <a:xfrm>
              <a:off x="468006" y="4786173"/>
              <a:ext cx="52876" cy="36352"/>
            </a:xfrm>
            <a:custGeom>
              <a:avLst/>
              <a:gdLst>
                <a:gd name="connsiteX0" fmla="*/ 49571 w 52876"/>
                <a:gd name="connsiteY0" fmla="*/ 31395 h 36352"/>
                <a:gd name="connsiteX1" fmla="*/ 4957 w 52876"/>
                <a:gd name="connsiteY1" fmla="*/ 4957 h 36352"/>
              </a:gdLst>
              <a:ahLst/>
              <a:cxnLst>
                <a:cxn ang="0">
                  <a:pos x="connsiteX0" y="connsiteY0"/>
                </a:cxn>
                <a:cxn ang="0">
                  <a:pos x="connsiteX1" y="connsiteY1"/>
                </a:cxn>
              </a:cxnLst>
              <a:rect l="l" t="t" r="r" b="b"/>
              <a:pathLst>
                <a:path w="52876" h="36352">
                  <a:moveTo>
                    <a:pt x="49571" y="31395"/>
                  </a:moveTo>
                  <a:cubicBezTo>
                    <a:pt x="37344" y="27430"/>
                    <a:pt x="17846" y="22472"/>
                    <a:pt x="4957" y="4957"/>
                  </a:cubicBezTo>
                </a:path>
              </a:pathLst>
            </a:custGeom>
            <a:noFill/>
            <a:ln w="19050" cap="flat">
              <a:solidFill>
                <a:schemeClr val="tx1"/>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47CB5724-EEEA-40A0-A798-64AF0AD49E23}"/>
                </a:ext>
              </a:extLst>
            </p:cNvPr>
            <p:cNvSpPr/>
            <p:nvPr/>
          </p:nvSpPr>
          <p:spPr>
            <a:xfrm>
              <a:off x="549964" y="4814594"/>
              <a:ext cx="168543" cy="19829"/>
            </a:xfrm>
            <a:custGeom>
              <a:avLst/>
              <a:gdLst>
                <a:gd name="connsiteX0" fmla="*/ 4957 w 168542"/>
                <a:gd name="connsiteY0" fmla="*/ 11236 h 19828"/>
                <a:gd name="connsiteX1" fmla="*/ 164577 w 168542"/>
                <a:gd name="connsiteY1" fmla="*/ 4957 h 19828"/>
              </a:gdLst>
              <a:ahLst/>
              <a:cxnLst>
                <a:cxn ang="0">
                  <a:pos x="connsiteX0" y="connsiteY0"/>
                </a:cxn>
                <a:cxn ang="0">
                  <a:pos x="connsiteX1" y="connsiteY1"/>
                </a:cxn>
              </a:cxnLst>
              <a:rect l="l" t="t" r="r" b="b"/>
              <a:pathLst>
                <a:path w="168542" h="19828">
                  <a:moveTo>
                    <a:pt x="4957" y="11236"/>
                  </a:moveTo>
                  <a:cubicBezTo>
                    <a:pt x="35030" y="14871"/>
                    <a:pt x="91542" y="24125"/>
                    <a:pt x="164577" y="4957"/>
                  </a:cubicBezTo>
                </a:path>
              </a:pathLst>
            </a:custGeom>
            <a:noFill/>
            <a:ln w="19050" cap="flat">
              <a:solidFill>
                <a:schemeClr val="tx1"/>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04133480-360D-4E88-9CBE-1CA6B95B9FD5}"/>
                </a:ext>
              </a:extLst>
            </p:cNvPr>
            <p:cNvSpPr/>
            <p:nvPr/>
          </p:nvSpPr>
          <p:spPr>
            <a:xfrm>
              <a:off x="746598" y="4788817"/>
              <a:ext cx="19829" cy="19829"/>
            </a:xfrm>
            <a:custGeom>
              <a:avLst/>
              <a:gdLst>
                <a:gd name="connsiteX0" fmla="*/ 4957 w 19828"/>
                <a:gd name="connsiteY0" fmla="*/ 16854 h 19828"/>
                <a:gd name="connsiteX1" fmla="*/ 17185 w 19828"/>
                <a:gd name="connsiteY1" fmla="*/ 4957 h 19828"/>
              </a:gdLst>
              <a:ahLst/>
              <a:cxnLst>
                <a:cxn ang="0">
                  <a:pos x="connsiteX0" y="connsiteY0"/>
                </a:cxn>
                <a:cxn ang="0">
                  <a:pos x="connsiteX1" y="connsiteY1"/>
                </a:cxn>
              </a:cxnLst>
              <a:rect l="l" t="t" r="r" b="b"/>
              <a:pathLst>
                <a:path w="19828" h="19828">
                  <a:moveTo>
                    <a:pt x="4957" y="16854"/>
                  </a:moveTo>
                  <a:cubicBezTo>
                    <a:pt x="4957" y="16854"/>
                    <a:pt x="12228" y="13219"/>
                    <a:pt x="17185" y="4957"/>
                  </a:cubicBezTo>
                </a:path>
              </a:pathLst>
            </a:custGeom>
            <a:noFill/>
            <a:ln w="19050" cap="flat">
              <a:solidFill>
                <a:schemeClr val="tx1"/>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3A06A81A-79D3-4E7F-8100-881F504ABF14}"/>
                </a:ext>
              </a:extLst>
            </p:cNvPr>
            <p:cNvSpPr/>
            <p:nvPr/>
          </p:nvSpPr>
          <p:spPr>
            <a:xfrm>
              <a:off x="661996" y="4917702"/>
              <a:ext cx="95838" cy="9914"/>
            </a:xfrm>
            <a:custGeom>
              <a:avLst/>
              <a:gdLst>
                <a:gd name="connsiteX0" fmla="*/ 90881 w 95838"/>
                <a:gd name="connsiteY0" fmla="*/ 4957 h 9914"/>
                <a:gd name="connsiteX1" fmla="*/ 4957 w 95838"/>
                <a:gd name="connsiteY1" fmla="*/ 5288 h 9914"/>
              </a:gdLst>
              <a:ahLst/>
              <a:cxnLst>
                <a:cxn ang="0">
                  <a:pos x="connsiteX0" y="connsiteY0"/>
                </a:cxn>
                <a:cxn ang="0">
                  <a:pos x="connsiteX1" y="connsiteY1"/>
                </a:cxn>
              </a:cxnLst>
              <a:rect l="l" t="t" r="r" b="b"/>
              <a:pathLst>
                <a:path w="95838" h="9914">
                  <a:moveTo>
                    <a:pt x="90881" y="4957"/>
                  </a:moveTo>
                  <a:lnTo>
                    <a:pt x="4957" y="5288"/>
                  </a:lnTo>
                </a:path>
              </a:pathLst>
            </a:custGeom>
            <a:ln w="19050" cap="flat">
              <a:solidFill>
                <a:schemeClr val="tx1"/>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BB9E1630-CA5B-4E3F-B2D0-9AF164F97C34}"/>
                </a:ext>
              </a:extLst>
            </p:cNvPr>
            <p:cNvSpPr/>
            <p:nvPr/>
          </p:nvSpPr>
          <p:spPr>
            <a:xfrm>
              <a:off x="472963" y="4918363"/>
              <a:ext cx="155324" cy="9914"/>
            </a:xfrm>
            <a:custGeom>
              <a:avLst/>
              <a:gdLst>
                <a:gd name="connsiteX0" fmla="*/ 4957 w 155323"/>
                <a:gd name="connsiteY0" fmla="*/ 4957 h 9914"/>
                <a:gd name="connsiteX1" fmla="*/ 153010 w 155323"/>
                <a:gd name="connsiteY1" fmla="*/ 4957 h 9914"/>
              </a:gdLst>
              <a:ahLst/>
              <a:cxnLst>
                <a:cxn ang="0">
                  <a:pos x="connsiteX0" y="connsiteY0"/>
                </a:cxn>
                <a:cxn ang="0">
                  <a:pos x="connsiteX1" y="connsiteY1"/>
                </a:cxn>
              </a:cxnLst>
              <a:rect l="l" t="t" r="r" b="b"/>
              <a:pathLst>
                <a:path w="155323" h="9914">
                  <a:moveTo>
                    <a:pt x="4957" y="4957"/>
                  </a:moveTo>
                  <a:lnTo>
                    <a:pt x="153010" y="4957"/>
                  </a:lnTo>
                </a:path>
              </a:pathLst>
            </a:custGeom>
            <a:ln w="19050" cap="flat">
              <a:solidFill>
                <a:schemeClr val="tx1"/>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79F53D1E-3E2C-471B-9966-C3C5D44AF0D7}"/>
                </a:ext>
              </a:extLst>
            </p:cNvPr>
            <p:cNvSpPr/>
            <p:nvPr/>
          </p:nvSpPr>
          <p:spPr>
            <a:xfrm>
              <a:off x="488496" y="5014532"/>
              <a:ext cx="251162" cy="26438"/>
            </a:xfrm>
            <a:custGeom>
              <a:avLst/>
              <a:gdLst>
                <a:gd name="connsiteX0" fmla="*/ 4957 w 251161"/>
                <a:gd name="connsiteY0" fmla="*/ 23464 h 26438"/>
                <a:gd name="connsiteX1" fmla="*/ 125250 w 251161"/>
                <a:gd name="connsiteY1" fmla="*/ 4957 h 26438"/>
                <a:gd name="connsiteX2" fmla="*/ 248848 w 251161"/>
                <a:gd name="connsiteY2" fmla="*/ 23133 h 26438"/>
              </a:gdLst>
              <a:ahLst/>
              <a:cxnLst>
                <a:cxn ang="0">
                  <a:pos x="connsiteX0" y="connsiteY0"/>
                </a:cxn>
                <a:cxn ang="0">
                  <a:pos x="connsiteX1" y="connsiteY1"/>
                </a:cxn>
                <a:cxn ang="0">
                  <a:pos x="connsiteX2" y="connsiteY2"/>
                </a:cxn>
              </a:cxnLst>
              <a:rect l="l" t="t" r="r" b="b"/>
              <a:pathLst>
                <a:path w="251161" h="26438">
                  <a:moveTo>
                    <a:pt x="4957" y="23464"/>
                  </a:moveTo>
                  <a:cubicBezTo>
                    <a:pt x="4957" y="23464"/>
                    <a:pt x="45606" y="4957"/>
                    <a:pt x="125250" y="4957"/>
                  </a:cubicBezTo>
                  <a:cubicBezTo>
                    <a:pt x="156315" y="4957"/>
                    <a:pt x="205226" y="6610"/>
                    <a:pt x="248848" y="23133"/>
                  </a:cubicBezTo>
                </a:path>
              </a:pathLst>
            </a:custGeom>
            <a:noFill/>
            <a:ln w="19050" cap="flat">
              <a:solidFill>
                <a:schemeClr val="tx1"/>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3C339EC8-0CBC-4BCF-892E-98C4063EED61}"/>
                </a:ext>
              </a:extLst>
            </p:cNvPr>
            <p:cNvSpPr/>
            <p:nvPr/>
          </p:nvSpPr>
          <p:spPr>
            <a:xfrm>
              <a:off x="479242" y="5059146"/>
              <a:ext cx="274295" cy="62790"/>
            </a:xfrm>
            <a:custGeom>
              <a:avLst/>
              <a:gdLst>
                <a:gd name="connsiteX0" fmla="*/ 4957 w 274295"/>
                <a:gd name="connsiteY0" fmla="*/ 4957 h 62790"/>
                <a:gd name="connsiteX1" fmla="*/ 135826 w 274295"/>
                <a:gd name="connsiteY1" fmla="*/ 59486 h 62790"/>
                <a:gd name="connsiteX2" fmla="*/ 272312 w 274295"/>
                <a:gd name="connsiteY2" fmla="*/ 6610 h 62790"/>
              </a:gdLst>
              <a:ahLst/>
              <a:cxnLst>
                <a:cxn ang="0">
                  <a:pos x="connsiteX0" y="connsiteY0"/>
                </a:cxn>
                <a:cxn ang="0">
                  <a:pos x="connsiteX1" y="connsiteY1"/>
                </a:cxn>
                <a:cxn ang="0">
                  <a:pos x="connsiteX2" y="connsiteY2"/>
                </a:cxn>
              </a:cxnLst>
              <a:rect l="l" t="t" r="r" b="b"/>
              <a:pathLst>
                <a:path w="274295" h="62790">
                  <a:moveTo>
                    <a:pt x="4957" y="4957"/>
                  </a:moveTo>
                  <a:cubicBezTo>
                    <a:pt x="4957" y="4957"/>
                    <a:pt x="46597" y="56511"/>
                    <a:pt x="135826" y="59486"/>
                  </a:cubicBezTo>
                  <a:cubicBezTo>
                    <a:pt x="172508" y="60808"/>
                    <a:pt x="234638" y="45606"/>
                    <a:pt x="272312" y="6610"/>
                  </a:cubicBezTo>
                </a:path>
              </a:pathLst>
            </a:custGeom>
            <a:noFill/>
            <a:ln w="19050" cap="flat">
              <a:solidFill>
                <a:schemeClr val="tx1"/>
              </a:solidFill>
              <a:prstDash val="solid"/>
              <a:round/>
            </a:ln>
          </p:spPr>
          <p:txBody>
            <a:bodyPr rtlCol="0" anchor="ctr"/>
            <a:lstStyle/>
            <a:p>
              <a:endParaRPr lang="en-US"/>
            </a:p>
          </p:txBody>
        </p:sp>
        <p:sp>
          <p:nvSpPr>
            <p:cNvPr id="141" name="Freeform: Shape 140">
              <a:extLst>
                <a:ext uri="{FF2B5EF4-FFF2-40B4-BE49-F238E27FC236}">
                  <a16:creationId xmlns:a16="http://schemas.microsoft.com/office/drawing/2014/main" id="{1A70AC34-165A-4AF9-8381-4DC4EBA53D31}"/>
                </a:ext>
              </a:extLst>
            </p:cNvPr>
            <p:cNvSpPr/>
            <p:nvPr/>
          </p:nvSpPr>
          <p:spPr>
            <a:xfrm>
              <a:off x="454457" y="4722354"/>
              <a:ext cx="327171" cy="89229"/>
            </a:xfrm>
            <a:custGeom>
              <a:avLst/>
              <a:gdLst>
                <a:gd name="connsiteX0" fmla="*/ 4957 w 327171"/>
                <a:gd name="connsiteY0" fmla="*/ 85630 h 89228"/>
                <a:gd name="connsiteX1" fmla="*/ 157968 w 327171"/>
                <a:gd name="connsiteY1" fmla="*/ 4994 h 89228"/>
                <a:gd name="connsiteX2" fmla="*/ 322875 w 327171"/>
                <a:gd name="connsiteY2" fmla="*/ 83317 h 89228"/>
              </a:gdLst>
              <a:ahLst/>
              <a:cxnLst>
                <a:cxn ang="0">
                  <a:pos x="connsiteX0" y="connsiteY0"/>
                </a:cxn>
                <a:cxn ang="0">
                  <a:pos x="connsiteX1" y="connsiteY1"/>
                </a:cxn>
                <a:cxn ang="0">
                  <a:pos x="connsiteX2" y="connsiteY2"/>
                </a:cxn>
              </a:cxnLst>
              <a:rect l="l" t="t" r="r" b="b"/>
              <a:pathLst>
                <a:path w="327171" h="89228">
                  <a:moveTo>
                    <a:pt x="4957" y="85630"/>
                  </a:moveTo>
                  <a:cubicBezTo>
                    <a:pt x="4957" y="85630"/>
                    <a:pt x="58164" y="7307"/>
                    <a:pt x="157968" y="4994"/>
                  </a:cubicBezTo>
                  <a:cubicBezTo>
                    <a:pt x="194650" y="4333"/>
                    <a:pt x="270660" y="11934"/>
                    <a:pt x="322875" y="83317"/>
                  </a:cubicBezTo>
                </a:path>
              </a:pathLst>
            </a:custGeom>
            <a:noFill/>
            <a:ln w="19050" cap="flat">
              <a:solidFill>
                <a:schemeClr val="tx1"/>
              </a:solid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2E81B2B8-15E8-47B5-ACB0-C5E4A67EDD64}"/>
                </a:ext>
              </a:extLst>
            </p:cNvPr>
            <p:cNvSpPr/>
            <p:nvPr/>
          </p:nvSpPr>
          <p:spPr>
            <a:xfrm>
              <a:off x="511960" y="4799392"/>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B25F7F8F-086E-4EF0-995B-ABF08AA35920}"/>
                </a:ext>
              </a:extLst>
            </p:cNvPr>
            <p:cNvSpPr/>
            <p:nvPr/>
          </p:nvSpPr>
          <p:spPr>
            <a:xfrm>
              <a:off x="501054" y="495008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EDC76AF8-7CB7-48AA-B897-E18A89BD102A}"/>
                </a:ext>
              </a:extLst>
            </p:cNvPr>
            <p:cNvSpPr/>
            <p:nvPr/>
          </p:nvSpPr>
          <p:spPr>
            <a:xfrm>
              <a:off x="651751" y="504757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D5D944BA-5071-4AF3-BB92-1195BA0F33B1}"/>
                </a:ext>
              </a:extLst>
            </p:cNvPr>
            <p:cNvSpPr/>
            <p:nvPr/>
          </p:nvSpPr>
          <p:spPr>
            <a:xfrm>
              <a:off x="710245" y="4792122"/>
              <a:ext cx="46267" cy="46267"/>
            </a:xfrm>
            <a:custGeom>
              <a:avLst/>
              <a:gdLst>
                <a:gd name="connsiteX0" fmla="*/ 41310 w 46266"/>
                <a:gd name="connsiteY0" fmla="*/ 23133 h 46266"/>
                <a:gd name="connsiteX1" fmla="*/ 23133 w 46266"/>
                <a:gd name="connsiteY1" fmla="*/ 41310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10"/>
                    <a:pt x="23133" y="41310"/>
                  </a:cubicBezTo>
                  <a:cubicBezTo>
                    <a:pt x="13095" y="41310"/>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E255423-9B5A-4584-ABD2-971FAFAEF6C9}"/>
                </a:ext>
              </a:extLst>
            </p:cNvPr>
            <p:cNvSpPr/>
            <p:nvPr/>
          </p:nvSpPr>
          <p:spPr>
            <a:xfrm>
              <a:off x="622999" y="4900518"/>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A3408C47-CD11-422A-BF30-21A2B3A42DC0}"/>
                </a:ext>
              </a:extLst>
            </p:cNvPr>
            <p:cNvSpPr/>
            <p:nvPr/>
          </p:nvSpPr>
          <p:spPr>
            <a:xfrm>
              <a:off x="347713"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accent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432F5030-1DDB-4093-B34C-26660DA45D4C}"/>
                </a:ext>
              </a:extLst>
            </p:cNvPr>
            <p:cNvSpPr/>
            <p:nvPr/>
          </p:nvSpPr>
          <p:spPr>
            <a:xfrm>
              <a:off x="357958" y="4870444"/>
              <a:ext cx="92533" cy="66095"/>
            </a:xfrm>
            <a:custGeom>
              <a:avLst/>
              <a:gdLst>
                <a:gd name="connsiteX0" fmla="*/ 89559 w 92533"/>
                <a:gd name="connsiteY0" fmla="*/ 62130 h 66095"/>
                <a:gd name="connsiteX1" fmla="*/ 89559 w 92533"/>
                <a:gd name="connsiteY1" fmla="*/ 13550 h 66095"/>
                <a:gd name="connsiteX2" fmla="*/ 8096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559" y="62130"/>
                  </a:moveTo>
                  <a:lnTo>
                    <a:pt x="89559" y="13550"/>
                  </a:lnTo>
                  <a:cubicBezTo>
                    <a:pt x="89559" y="8923"/>
                    <a:pt x="85924" y="4957"/>
                    <a:pt x="80967" y="4957"/>
                  </a:cubicBezTo>
                  <a:lnTo>
                    <a:pt x="13550" y="4957"/>
                  </a:lnTo>
                  <a:cubicBezTo>
                    <a:pt x="8923" y="4957"/>
                    <a:pt x="4957" y="8592"/>
                    <a:pt x="4957" y="13550"/>
                  </a:cubicBezTo>
                  <a:lnTo>
                    <a:pt x="4957" y="62130"/>
                  </a:lnTo>
                </a:path>
              </a:pathLst>
            </a:custGeom>
            <a:noFill/>
            <a:ln w="19050" cap="flat">
              <a:solidFill>
                <a:schemeClr val="accent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69BF4570-A685-4936-964C-A2F9A525CA90}"/>
                </a:ext>
              </a:extLst>
            </p:cNvPr>
            <p:cNvSpPr/>
            <p:nvPr/>
          </p:nvSpPr>
          <p:spPr>
            <a:xfrm>
              <a:off x="367872"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accent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50BE4978-AA7A-45B3-83BC-2D353E64DBC4}"/>
                </a:ext>
              </a:extLst>
            </p:cNvPr>
            <p:cNvSpPr/>
            <p:nvPr/>
          </p:nvSpPr>
          <p:spPr>
            <a:xfrm>
              <a:off x="768078"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accent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5A98FAE-901C-4B39-A947-B44C52EACDF4}"/>
                </a:ext>
              </a:extLst>
            </p:cNvPr>
            <p:cNvSpPr/>
            <p:nvPr/>
          </p:nvSpPr>
          <p:spPr>
            <a:xfrm>
              <a:off x="778323" y="4870444"/>
              <a:ext cx="92533" cy="66095"/>
            </a:xfrm>
            <a:custGeom>
              <a:avLst/>
              <a:gdLst>
                <a:gd name="connsiteX0" fmla="*/ 89889 w 92533"/>
                <a:gd name="connsiteY0" fmla="*/ 62130 h 66095"/>
                <a:gd name="connsiteX1" fmla="*/ 89889 w 92533"/>
                <a:gd name="connsiteY1" fmla="*/ 13550 h 66095"/>
                <a:gd name="connsiteX2" fmla="*/ 8129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889" y="62130"/>
                  </a:moveTo>
                  <a:lnTo>
                    <a:pt x="89889" y="13550"/>
                  </a:lnTo>
                  <a:cubicBezTo>
                    <a:pt x="89889" y="8923"/>
                    <a:pt x="86254" y="4957"/>
                    <a:pt x="81297" y="4957"/>
                  </a:cubicBezTo>
                  <a:lnTo>
                    <a:pt x="13550" y="4957"/>
                  </a:lnTo>
                  <a:cubicBezTo>
                    <a:pt x="8923" y="4957"/>
                    <a:pt x="4957" y="8592"/>
                    <a:pt x="4957" y="13550"/>
                  </a:cubicBezTo>
                  <a:lnTo>
                    <a:pt x="4957" y="62130"/>
                  </a:lnTo>
                </a:path>
              </a:pathLst>
            </a:custGeom>
            <a:noFill/>
            <a:ln w="19050" cap="flat">
              <a:solidFill>
                <a:schemeClr val="accent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9D97C4BD-CD1C-45FC-8E49-152CA432EF5F}"/>
                </a:ext>
              </a:extLst>
            </p:cNvPr>
            <p:cNvSpPr/>
            <p:nvPr/>
          </p:nvSpPr>
          <p:spPr>
            <a:xfrm>
              <a:off x="788237"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accent1"/>
              </a:solidFill>
              <a:prstDash val="solid"/>
              <a:round/>
            </a:ln>
          </p:spPr>
          <p:txBody>
            <a:bodyPr rtlCol="0" anchor="ctr"/>
            <a:lstStyle/>
            <a:p>
              <a:endParaRPr lang="en-US"/>
            </a:p>
          </p:txBody>
        </p:sp>
      </p:grpSp>
      <p:grpSp>
        <p:nvGrpSpPr>
          <p:cNvPr id="4" name="Group 3">
            <a:extLst>
              <a:ext uri="{FF2B5EF4-FFF2-40B4-BE49-F238E27FC236}">
                <a16:creationId xmlns:a16="http://schemas.microsoft.com/office/drawing/2014/main" id="{9E3940A2-7FBC-47F6-89D2-F8796C399259}"/>
              </a:ext>
            </a:extLst>
          </p:cNvPr>
          <p:cNvGrpSpPr/>
          <p:nvPr/>
        </p:nvGrpSpPr>
        <p:grpSpPr>
          <a:xfrm>
            <a:off x="4062353" y="1482598"/>
            <a:ext cx="997307" cy="642907"/>
            <a:chOff x="5494885" y="2722226"/>
            <a:chExt cx="533382" cy="343841"/>
          </a:xfrm>
        </p:grpSpPr>
        <p:sp>
          <p:nvSpPr>
            <p:cNvPr id="155" name="Freeform: Shape 154">
              <a:extLst>
                <a:ext uri="{FF2B5EF4-FFF2-40B4-BE49-F238E27FC236}">
                  <a16:creationId xmlns:a16="http://schemas.microsoft.com/office/drawing/2014/main" id="{AB14FD58-0CF4-45EE-9962-6EABCC4BDF9D}"/>
                </a:ext>
              </a:extLst>
            </p:cNvPr>
            <p:cNvSpPr/>
            <p:nvPr/>
          </p:nvSpPr>
          <p:spPr>
            <a:xfrm>
              <a:off x="5541239" y="2722226"/>
              <a:ext cx="171444" cy="342888"/>
            </a:xfrm>
            <a:custGeom>
              <a:avLst/>
              <a:gdLst>
                <a:gd name="connsiteX0" fmla="*/ 145300 w 147485"/>
                <a:gd name="connsiteY0" fmla="*/ 291693 h 294970"/>
                <a:gd name="connsiteX1" fmla="*/ 9559 w 147485"/>
                <a:gd name="connsiteY1" fmla="*/ 291693 h 294970"/>
                <a:gd name="connsiteX2" fmla="*/ 4097 w 147485"/>
                <a:gd name="connsiteY2" fmla="*/ 286230 h 294970"/>
                <a:gd name="connsiteX3" fmla="*/ 4097 w 147485"/>
                <a:gd name="connsiteY3" fmla="*/ 9559 h 294970"/>
                <a:gd name="connsiteX4" fmla="*/ 9559 w 147485"/>
                <a:gd name="connsiteY4" fmla="*/ 4097 h 294970"/>
                <a:gd name="connsiteX5" fmla="*/ 139838 w 147485"/>
                <a:gd name="connsiteY5" fmla="*/ 4097 h 294970"/>
                <a:gd name="connsiteX6" fmla="*/ 145300 w 147485"/>
                <a:gd name="connsiteY6" fmla="*/ 9559 h 294970"/>
                <a:gd name="connsiteX7" fmla="*/ 145300 w 147485"/>
                <a:gd name="connsiteY7" fmla="*/ 291693 h 29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85" h="294970">
                  <a:moveTo>
                    <a:pt x="145300" y="291693"/>
                  </a:moveTo>
                  <a:lnTo>
                    <a:pt x="9559" y="291693"/>
                  </a:lnTo>
                  <a:cubicBezTo>
                    <a:pt x="6555" y="291693"/>
                    <a:pt x="4097" y="289235"/>
                    <a:pt x="4097" y="286230"/>
                  </a:cubicBezTo>
                  <a:lnTo>
                    <a:pt x="4097" y="9559"/>
                  </a:lnTo>
                  <a:cubicBezTo>
                    <a:pt x="4097" y="6555"/>
                    <a:pt x="6555" y="4097"/>
                    <a:pt x="9559" y="4097"/>
                  </a:cubicBezTo>
                  <a:lnTo>
                    <a:pt x="139838" y="4097"/>
                  </a:lnTo>
                  <a:cubicBezTo>
                    <a:pt x="142842" y="4097"/>
                    <a:pt x="145300" y="6555"/>
                    <a:pt x="145300" y="9559"/>
                  </a:cubicBezTo>
                  <a:lnTo>
                    <a:pt x="145300" y="291693"/>
                  </a:lnTo>
                  <a:close/>
                </a:path>
              </a:pathLst>
            </a:custGeom>
            <a:noFill/>
            <a:ln w="19050" cap="flat">
              <a:solidFill>
                <a:schemeClr val="tx1"/>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1C7BB739-62EA-47AE-AB03-DBA4B4A7B318}"/>
                </a:ext>
              </a:extLst>
            </p:cNvPr>
            <p:cNvSpPr/>
            <p:nvPr/>
          </p:nvSpPr>
          <p:spPr>
            <a:xfrm>
              <a:off x="5705381" y="2816521"/>
              <a:ext cx="161919" cy="247642"/>
            </a:xfrm>
            <a:custGeom>
              <a:avLst/>
              <a:gdLst>
                <a:gd name="connsiteX0" fmla="*/ 130552 w 139291"/>
                <a:gd name="connsiteY0" fmla="*/ 210576 h 213033"/>
                <a:gd name="connsiteX1" fmla="*/ 4097 w 139291"/>
                <a:gd name="connsiteY1" fmla="*/ 210576 h 213033"/>
                <a:gd name="connsiteX2" fmla="*/ 4097 w 139291"/>
                <a:gd name="connsiteY2" fmla="*/ 4097 h 213033"/>
                <a:gd name="connsiteX3" fmla="*/ 130552 w 139291"/>
                <a:gd name="connsiteY3" fmla="*/ 4097 h 213033"/>
                <a:gd name="connsiteX4" fmla="*/ 136014 w 139291"/>
                <a:gd name="connsiteY4" fmla="*/ 9559 h 213033"/>
                <a:gd name="connsiteX5" fmla="*/ 136014 w 139291"/>
                <a:gd name="connsiteY5" fmla="*/ 205114 h 213033"/>
                <a:gd name="connsiteX6" fmla="*/ 130552 w 139291"/>
                <a:gd name="connsiteY6" fmla="*/ 210576 h 21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291" h="213033">
                  <a:moveTo>
                    <a:pt x="130552" y="210576"/>
                  </a:moveTo>
                  <a:lnTo>
                    <a:pt x="4097" y="210576"/>
                  </a:lnTo>
                  <a:lnTo>
                    <a:pt x="4097" y="4097"/>
                  </a:lnTo>
                  <a:lnTo>
                    <a:pt x="130552" y="4097"/>
                  </a:lnTo>
                  <a:cubicBezTo>
                    <a:pt x="133556" y="4097"/>
                    <a:pt x="136014" y="6555"/>
                    <a:pt x="136014" y="9559"/>
                  </a:cubicBezTo>
                  <a:lnTo>
                    <a:pt x="136014" y="205114"/>
                  </a:lnTo>
                  <a:cubicBezTo>
                    <a:pt x="136014" y="208118"/>
                    <a:pt x="133556" y="210576"/>
                    <a:pt x="130552" y="210576"/>
                  </a:cubicBezTo>
                  <a:close/>
                </a:path>
              </a:pathLst>
            </a:custGeom>
            <a:noFill/>
            <a:ln w="19050" cap="flat">
              <a:solidFill>
                <a:schemeClr val="tx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F570DFF0-0D68-42AD-8F56-A99D532CFA5A}"/>
                </a:ext>
              </a:extLst>
            </p:cNvPr>
            <p:cNvSpPr/>
            <p:nvPr/>
          </p:nvSpPr>
          <p:spPr>
            <a:xfrm>
              <a:off x="5589814" y="2957169"/>
              <a:ext cx="76198" cy="107946"/>
            </a:xfrm>
            <a:custGeom>
              <a:avLst/>
              <a:gdLst>
                <a:gd name="connsiteX0" fmla="*/ 61452 w 65548"/>
                <a:gd name="connsiteY0" fmla="*/ 89584 h 92860"/>
                <a:gd name="connsiteX1" fmla="*/ 4097 w 65548"/>
                <a:gd name="connsiteY1" fmla="*/ 89584 h 92860"/>
                <a:gd name="connsiteX2" fmla="*/ 4097 w 65548"/>
                <a:gd name="connsiteY2" fmla="*/ 9559 h 92860"/>
                <a:gd name="connsiteX3" fmla="*/ 9559 w 65548"/>
                <a:gd name="connsiteY3" fmla="*/ 4097 h 92860"/>
                <a:gd name="connsiteX4" fmla="*/ 55990 w 65548"/>
                <a:gd name="connsiteY4" fmla="*/ 4097 h 92860"/>
                <a:gd name="connsiteX5" fmla="*/ 61452 w 65548"/>
                <a:gd name="connsiteY5" fmla="*/ 9559 h 92860"/>
                <a:gd name="connsiteX6" fmla="*/ 61452 w 65548"/>
                <a:gd name="connsiteY6" fmla="*/ 89584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8" h="92860">
                  <a:moveTo>
                    <a:pt x="61452" y="89584"/>
                  </a:moveTo>
                  <a:lnTo>
                    <a:pt x="4097" y="89584"/>
                  </a:lnTo>
                  <a:lnTo>
                    <a:pt x="4097" y="9559"/>
                  </a:lnTo>
                  <a:cubicBezTo>
                    <a:pt x="4097" y="6555"/>
                    <a:pt x="6555" y="4097"/>
                    <a:pt x="9559" y="4097"/>
                  </a:cubicBezTo>
                  <a:lnTo>
                    <a:pt x="55990" y="4097"/>
                  </a:lnTo>
                  <a:cubicBezTo>
                    <a:pt x="58994" y="4097"/>
                    <a:pt x="61452" y="6555"/>
                    <a:pt x="61452" y="9559"/>
                  </a:cubicBezTo>
                  <a:lnTo>
                    <a:pt x="61452" y="89584"/>
                  </a:lnTo>
                  <a:close/>
                </a:path>
              </a:pathLst>
            </a:custGeom>
            <a:noFill/>
            <a:ln w="19050" cap="flat">
              <a:solidFill>
                <a:schemeClr val="tx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97BE1FF1-AD34-4894-AC71-C90B67F06DF1}"/>
                </a:ext>
              </a:extLst>
            </p:cNvPr>
            <p:cNvSpPr/>
            <p:nvPr/>
          </p:nvSpPr>
          <p:spPr>
            <a:xfrm>
              <a:off x="5748877" y="2957169"/>
              <a:ext cx="76198" cy="107946"/>
            </a:xfrm>
            <a:custGeom>
              <a:avLst/>
              <a:gdLst>
                <a:gd name="connsiteX0" fmla="*/ 61452 w 65548"/>
                <a:gd name="connsiteY0" fmla="*/ 89584 h 92860"/>
                <a:gd name="connsiteX1" fmla="*/ 4097 w 65548"/>
                <a:gd name="connsiteY1" fmla="*/ 89584 h 92860"/>
                <a:gd name="connsiteX2" fmla="*/ 4097 w 65548"/>
                <a:gd name="connsiteY2" fmla="*/ 9559 h 92860"/>
                <a:gd name="connsiteX3" fmla="*/ 9559 w 65548"/>
                <a:gd name="connsiteY3" fmla="*/ 4097 h 92860"/>
                <a:gd name="connsiteX4" fmla="*/ 55990 w 65548"/>
                <a:gd name="connsiteY4" fmla="*/ 4097 h 92860"/>
                <a:gd name="connsiteX5" fmla="*/ 61452 w 65548"/>
                <a:gd name="connsiteY5" fmla="*/ 9559 h 92860"/>
                <a:gd name="connsiteX6" fmla="*/ 61452 w 65548"/>
                <a:gd name="connsiteY6" fmla="*/ 89584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8" h="92860">
                  <a:moveTo>
                    <a:pt x="61452" y="89584"/>
                  </a:moveTo>
                  <a:lnTo>
                    <a:pt x="4097" y="89584"/>
                  </a:lnTo>
                  <a:lnTo>
                    <a:pt x="4097" y="9559"/>
                  </a:lnTo>
                  <a:cubicBezTo>
                    <a:pt x="4097" y="6555"/>
                    <a:pt x="6555" y="4097"/>
                    <a:pt x="9559" y="4097"/>
                  </a:cubicBezTo>
                  <a:lnTo>
                    <a:pt x="55990" y="4097"/>
                  </a:lnTo>
                  <a:cubicBezTo>
                    <a:pt x="58994" y="4097"/>
                    <a:pt x="61452" y="6555"/>
                    <a:pt x="61452" y="9559"/>
                  </a:cubicBezTo>
                  <a:lnTo>
                    <a:pt x="61452" y="89584"/>
                  </a:lnTo>
                  <a:close/>
                </a:path>
              </a:pathLst>
            </a:custGeom>
            <a:noFill/>
            <a:ln w="19050" cap="flat">
              <a:solidFill>
                <a:schemeClr val="accent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84FC8841-D9DC-4571-8E89-286386E042B2}"/>
                </a:ext>
              </a:extLst>
            </p:cNvPr>
            <p:cNvSpPr/>
            <p:nvPr/>
          </p:nvSpPr>
          <p:spPr>
            <a:xfrm>
              <a:off x="5575210" y="2755880"/>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54B941D7-6DC8-48B5-A04B-37DF291DACE0}"/>
                </a:ext>
              </a:extLst>
            </p:cNvPr>
            <p:cNvSpPr/>
            <p:nvPr/>
          </p:nvSpPr>
          <p:spPr>
            <a:xfrm>
              <a:off x="5636168" y="2755880"/>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BCF28D10-0CFD-4E20-878B-D81B67BC97EB}"/>
                </a:ext>
              </a:extLst>
            </p:cNvPr>
            <p:cNvSpPr/>
            <p:nvPr/>
          </p:nvSpPr>
          <p:spPr>
            <a:xfrm>
              <a:off x="5575210" y="2812076"/>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C1D53968-7493-49FC-BB15-EC9E87DB717F}"/>
                </a:ext>
              </a:extLst>
            </p:cNvPr>
            <p:cNvSpPr/>
            <p:nvPr/>
          </p:nvSpPr>
          <p:spPr>
            <a:xfrm>
              <a:off x="5636168" y="2812076"/>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3F77BF52-1A6C-4A41-BAA4-B2F3F8B01E81}"/>
                </a:ext>
              </a:extLst>
            </p:cNvPr>
            <p:cNvSpPr/>
            <p:nvPr/>
          </p:nvSpPr>
          <p:spPr>
            <a:xfrm>
              <a:off x="5575210" y="286604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409"/>
                    <a:pt x="31136" y="33594"/>
                    <a:pt x="28131" y="33594"/>
                  </a:cubicBezTo>
                  <a:close/>
                </a:path>
              </a:pathLst>
            </a:custGeom>
            <a:noFill/>
            <a:ln w="19050" cap="flat">
              <a:solidFill>
                <a:schemeClr val="tx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1C8FFAFF-E674-4F1F-91E6-3073E2ED92BA}"/>
                </a:ext>
              </a:extLst>
            </p:cNvPr>
            <p:cNvSpPr/>
            <p:nvPr/>
          </p:nvSpPr>
          <p:spPr>
            <a:xfrm>
              <a:off x="5636168" y="286604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409"/>
                    <a:pt x="31136" y="33594"/>
                    <a:pt x="28131" y="33594"/>
                  </a:cubicBezTo>
                  <a:close/>
                </a:path>
              </a:pathLst>
            </a:custGeom>
            <a:noFill/>
            <a:ln w="19050" cap="flat">
              <a:solidFill>
                <a:schemeClr val="tx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90DC5529-686E-4F83-99C7-ED9C8612A0ED}"/>
                </a:ext>
              </a:extLst>
            </p:cNvPr>
            <p:cNvSpPr/>
            <p:nvPr/>
          </p:nvSpPr>
          <p:spPr>
            <a:xfrm>
              <a:off x="5732367" y="2845095"/>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accent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AFCBC952-935F-439C-859F-094AD042DC05}"/>
                </a:ext>
              </a:extLst>
            </p:cNvPr>
            <p:cNvSpPr/>
            <p:nvPr/>
          </p:nvSpPr>
          <p:spPr>
            <a:xfrm>
              <a:off x="5793326" y="2845095"/>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accent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B4AA728B-8DE1-4BA7-ABEC-C7E87424D621}"/>
                </a:ext>
              </a:extLst>
            </p:cNvPr>
            <p:cNvSpPr/>
            <p:nvPr/>
          </p:nvSpPr>
          <p:spPr>
            <a:xfrm>
              <a:off x="5732367" y="289906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accent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6FD2E9BE-BD1F-471B-A5BB-26061F7F5CBB}"/>
                </a:ext>
              </a:extLst>
            </p:cNvPr>
            <p:cNvSpPr/>
            <p:nvPr/>
          </p:nvSpPr>
          <p:spPr>
            <a:xfrm>
              <a:off x="5793326" y="289906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accent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9AB345FD-E6F2-41E9-AEA2-BF0701A02DED}"/>
                </a:ext>
              </a:extLst>
            </p:cNvPr>
            <p:cNvSpPr/>
            <p:nvPr/>
          </p:nvSpPr>
          <p:spPr>
            <a:xfrm>
              <a:off x="5494885" y="3056542"/>
              <a:ext cx="533382" cy="9525"/>
            </a:xfrm>
            <a:custGeom>
              <a:avLst/>
              <a:gdLst>
                <a:gd name="connsiteX0" fmla="*/ 454746 w 458842"/>
                <a:gd name="connsiteY0" fmla="*/ 4097 h 8193"/>
                <a:gd name="connsiteX1" fmla="*/ 4097 w 458842"/>
                <a:gd name="connsiteY1" fmla="*/ 4097 h 8193"/>
              </a:gdLst>
              <a:ahLst/>
              <a:cxnLst>
                <a:cxn ang="0">
                  <a:pos x="connsiteX0" y="connsiteY0"/>
                </a:cxn>
                <a:cxn ang="0">
                  <a:pos x="connsiteX1" y="connsiteY1"/>
                </a:cxn>
              </a:cxnLst>
              <a:rect l="l" t="t" r="r" b="b"/>
              <a:pathLst>
                <a:path w="458842" h="8193">
                  <a:moveTo>
                    <a:pt x="454746" y="4097"/>
                  </a:moveTo>
                  <a:lnTo>
                    <a:pt x="4097" y="4097"/>
                  </a:lnTo>
                </a:path>
              </a:pathLst>
            </a:custGeom>
            <a:ln w="19050" cap="flat">
              <a:solidFill>
                <a:schemeClr val="tx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01034F3A-74E5-44F1-A591-5158DB4C20BB}"/>
                </a:ext>
              </a:extLst>
            </p:cNvPr>
            <p:cNvSpPr/>
            <p:nvPr/>
          </p:nvSpPr>
          <p:spPr>
            <a:xfrm>
              <a:off x="5879048" y="2850175"/>
              <a:ext cx="101597" cy="111121"/>
            </a:xfrm>
            <a:custGeom>
              <a:avLst/>
              <a:gdLst>
                <a:gd name="connsiteX0" fmla="*/ 84394 w 87398"/>
                <a:gd name="connsiteY0" fmla="*/ 48615 h 95592"/>
                <a:gd name="connsiteX1" fmla="*/ 44246 w 87398"/>
                <a:gd name="connsiteY1" fmla="*/ 93134 h 95592"/>
                <a:gd name="connsiteX2" fmla="*/ 4097 w 87398"/>
                <a:gd name="connsiteY2" fmla="*/ 48615 h 95592"/>
                <a:gd name="connsiteX3" fmla="*/ 44246 w 87398"/>
                <a:gd name="connsiteY3" fmla="*/ 4097 h 95592"/>
                <a:gd name="connsiteX4" fmla="*/ 84394 w 87398"/>
                <a:gd name="connsiteY4" fmla="*/ 48615 h 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98" h="95592">
                  <a:moveTo>
                    <a:pt x="84394" y="48615"/>
                  </a:moveTo>
                  <a:cubicBezTo>
                    <a:pt x="84394" y="73202"/>
                    <a:pt x="66419" y="93134"/>
                    <a:pt x="44246" y="93134"/>
                  </a:cubicBezTo>
                  <a:cubicBezTo>
                    <a:pt x="22072" y="93134"/>
                    <a:pt x="4097" y="73202"/>
                    <a:pt x="4097" y="48615"/>
                  </a:cubicBezTo>
                  <a:cubicBezTo>
                    <a:pt x="4097" y="24028"/>
                    <a:pt x="22072" y="4097"/>
                    <a:pt x="44246" y="4097"/>
                  </a:cubicBezTo>
                  <a:cubicBezTo>
                    <a:pt x="66419" y="4097"/>
                    <a:pt x="84394" y="24028"/>
                    <a:pt x="84394" y="48615"/>
                  </a:cubicBezTo>
                  <a:close/>
                </a:path>
              </a:pathLst>
            </a:custGeom>
            <a:noFill/>
            <a:ln w="19050" cap="flat">
              <a:solidFill>
                <a:schemeClr val="tx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32CF6B02-E1B0-4BB5-A749-3960DA88EB67}"/>
                </a:ext>
              </a:extLst>
            </p:cNvPr>
            <p:cNvSpPr/>
            <p:nvPr/>
          </p:nvSpPr>
          <p:spPr>
            <a:xfrm>
              <a:off x="5925719" y="2866049"/>
              <a:ext cx="9525" cy="196844"/>
            </a:xfrm>
            <a:custGeom>
              <a:avLst/>
              <a:gdLst>
                <a:gd name="connsiteX0" fmla="*/ 4097 w 8193"/>
                <a:gd name="connsiteY0" fmla="*/ 165511 h 169334"/>
                <a:gd name="connsiteX1" fmla="*/ 4097 w 8193"/>
                <a:gd name="connsiteY1" fmla="*/ 4097 h 169334"/>
              </a:gdLst>
              <a:ahLst/>
              <a:cxnLst>
                <a:cxn ang="0">
                  <a:pos x="connsiteX0" y="connsiteY0"/>
                </a:cxn>
                <a:cxn ang="0">
                  <a:pos x="connsiteX1" y="connsiteY1"/>
                </a:cxn>
              </a:cxnLst>
              <a:rect l="l" t="t" r="r" b="b"/>
              <a:pathLst>
                <a:path w="8193" h="169334">
                  <a:moveTo>
                    <a:pt x="4097" y="165511"/>
                  </a:moveTo>
                  <a:lnTo>
                    <a:pt x="4097" y="4097"/>
                  </a:lnTo>
                </a:path>
              </a:pathLst>
            </a:custGeom>
            <a:ln w="19050" cap="flat">
              <a:solidFill>
                <a:schemeClr val="tx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1EAADCC0-C2AA-49E7-92E1-5814EAB400AC}"/>
                </a:ext>
              </a:extLst>
            </p:cNvPr>
            <p:cNvSpPr/>
            <p:nvPr/>
          </p:nvSpPr>
          <p:spPr>
            <a:xfrm>
              <a:off x="5903177" y="2903830"/>
              <a:ext cx="31749" cy="34924"/>
            </a:xfrm>
            <a:custGeom>
              <a:avLst/>
              <a:gdLst>
                <a:gd name="connsiteX0" fmla="*/ 24035 w 27312"/>
                <a:gd name="connsiteY0" fmla="*/ 26766 h 30043"/>
                <a:gd name="connsiteX1" fmla="*/ 4097 w 27312"/>
                <a:gd name="connsiteY1" fmla="*/ 4097 h 30043"/>
              </a:gdLst>
              <a:ahLst/>
              <a:cxnLst>
                <a:cxn ang="0">
                  <a:pos x="connsiteX0" y="connsiteY0"/>
                </a:cxn>
                <a:cxn ang="0">
                  <a:pos x="connsiteX1" y="connsiteY1"/>
                </a:cxn>
              </a:cxnLst>
              <a:rect l="l" t="t" r="r" b="b"/>
              <a:pathLst>
                <a:path w="27312" h="30043">
                  <a:moveTo>
                    <a:pt x="24035" y="26766"/>
                  </a:moveTo>
                  <a:cubicBezTo>
                    <a:pt x="24035" y="26766"/>
                    <a:pt x="6555" y="21303"/>
                    <a:pt x="4097" y="4097"/>
                  </a:cubicBezTo>
                </a:path>
              </a:pathLst>
            </a:custGeom>
            <a:noFill/>
            <a:ln w="19050" cap="flat">
              <a:solidFill>
                <a:schemeClr val="tx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A55983FD-6741-4793-A937-AE4F6BE3D873}"/>
                </a:ext>
              </a:extLst>
            </p:cNvPr>
            <p:cNvSpPr/>
            <p:nvPr/>
          </p:nvSpPr>
          <p:spPr>
            <a:xfrm>
              <a:off x="5925401" y="2889861"/>
              <a:ext cx="31749" cy="34924"/>
            </a:xfrm>
            <a:custGeom>
              <a:avLst/>
              <a:gdLst>
                <a:gd name="connsiteX0" fmla="*/ 4097 w 27312"/>
                <a:gd name="connsiteY0" fmla="*/ 26766 h 30043"/>
                <a:gd name="connsiteX1" fmla="*/ 24035 w 27312"/>
                <a:gd name="connsiteY1" fmla="*/ 4097 h 30043"/>
              </a:gdLst>
              <a:ahLst/>
              <a:cxnLst>
                <a:cxn ang="0">
                  <a:pos x="connsiteX0" y="connsiteY0"/>
                </a:cxn>
                <a:cxn ang="0">
                  <a:pos x="connsiteX1" y="connsiteY1"/>
                </a:cxn>
              </a:cxnLst>
              <a:rect l="l" t="t" r="r" b="b"/>
              <a:pathLst>
                <a:path w="27312" h="30043">
                  <a:moveTo>
                    <a:pt x="4097" y="26766"/>
                  </a:moveTo>
                  <a:cubicBezTo>
                    <a:pt x="4097" y="26766"/>
                    <a:pt x="21577" y="21303"/>
                    <a:pt x="24035" y="4097"/>
                  </a:cubicBezTo>
                </a:path>
              </a:pathLst>
            </a:custGeom>
            <a:noFill/>
            <a:ln w="19050" cap="flat">
              <a:solidFill>
                <a:schemeClr val="tx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0506A2A7-C9D4-4662-A53F-4E363ACF91B8}"/>
                </a:ext>
              </a:extLst>
            </p:cNvPr>
            <p:cNvSpPr/>
            <p:nvPr/>
          </p:nvSpPr>
          <p:spPr>
            <a:xfrm>
              <a:off x="5911114" y="2879066"/>
              <a:ext cx="22224" cy="25400"/>
            </a:xfrm>
            <a:custGeom>
              <a:avLst/>
              <a:gdLst>
                <a:gd name="connsiteX0" fmla="*/ 17207 w 19118"/>
                <a:gd name="connsiteY0" fmla="*/ 19118 h 21849"/>
                <a:gd name="connsiteX1" fmla="*/ 4097 w 19118"/>
                <a:gd name="connsiteY1" fmla="*/ 4097 h 21849"/>
              </a:gdLst>
              <a:ahLst/>
              <a:cxnLst>
                <a:cxn ang="0">
                  <a:pos x="connsiteX0" y="connsiteY0"/>
                </a:cxn>
                <a:cxn ang="0">
                  <a:pos x="connsiteX1" y="connsiteY1"/>
                </a:cxn>
              </a:cxnLst>
              <a:rect l="l" t="t" r="r" b="b"/>
              <a:pathLst>
                <a:path w="19118" h="21849">
                  <a:moveTo>
                    <a:pt x="17207" y="19118"/>
                  </a:moveTo>
                  <a:cubicBezTo>
                    <a:pt x="17207" y="19118"/>
                    <a:pt x="5736" y="15568"/>
                    <a:pt x="4097" y="4097"/>
                  </a:cubicBezTo>
                </a:path>
              </a:pathLst>
            </a:custGeom>
            <a:noFill/>
            <a:ln w="19050" cap="flat">
              <a:solidFill>
                <a:schemeClr val="tx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479C79F9-4788-47BF-ADA7-8B785C0A087F}"/>
                </a:ext>
              </a:extLst>
            </p:cNvPr>
            <p:cNvSpPr/>
            <p:nvPr/>
          </p:nvSpPr>
          <p:spPr>
            <a:xfrm>
              <a:off x="5947308" y="2953359"/>
              <a:ext cx="60323" cy="60323"/>
            </a:xfrm>
            <a:custGeom>
              <a:avLst/>
              <a:gdLst>
                <a:gd name="connsiteX0" fmla="*/ 49435 w 51892"/>
                <a:gd name="connsiteY0" fmla="*/ 26766 h 51892"/>
                <a:gd name="connsiteX1" fmla="*/ 26766 w 51892"/>
                <a:gd name="connsiteY1" fmla="*/ 49435 h 51892"/>
                <a:gd name="connsiteX2" fmla="*/ 4097 w 51892"/>
                <a:gd name="connsiteY2" fmla="*/ 26766 h 51892"/>
                <a:gd name="connsiteX3" fmla="*/ 26766 w 51892"/>
                <a:gd name="connsiteY3" fmla="*/ 4097 h 51892"/>
                <a:gd name="connsiteX4" fmla="*/ 49435 w 51892"/>
                <a:gd name="connsiteY4" fmla="*/ 26766 h 5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 h="51892">
                  <a:moveTo>
                    <a:pt x="49435" y="26766"/>
                  </a:moveTo>
                  <a:cubicBezTo>
                    <a:pt x="49435" y="39286"/>
                    <a:pt x="39286" y="49435"/>
                    <a:pt x="26766" y="49435"/>
                  </a:cubicBezTo>
                  <a:cubicBezTo>
                    <a:pt x="14246" y="49435"/>
                    <a:pt x="4097" y="39286"/>
                    <a:pt x="4097" y="26766"/>
                  </a:cubicBezTo>
                  <a:cubicBezTo>
                    <a:pt x="4097" y="14246"/>
                    <a:pt x="14246" y="4097"/>
                    <a:pt x="26766" y="4097"/>
                  </a:cubicBezTo>
                  <a:cubicBezTo>
                    <a:pt x="39286" y="4097"/>
                    <a:pt x="49435" y="14246"/>
                    <a:pt x="49435" y="26766"/>
                  </a:cubicBezTo>
                  <a:close/>
                </a:path>
              </a:pathLst>
            </a:custGeom>
            <a:noFill/>
            <a:ln w="19050" cap="flat">
              <a:solidFill>
                <a:schemeClr val="tx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EAEF75A8-10C3-4C5E-A442-0358782A922F}"/>
                </a:ext>
              </a:extLst>
            </p:cNvPr>
            <p:cNvSpPr/>
            <p:nvPr/>
          </p:nvSpPr>
          <p:spPr>
            <a:xfrm>
              <a:off x="5973659" y="2968598"/>
              <a:ext cx="9525" cy="95247"/>
            </a:xfrm>
            <a:custGeom>
              <a:avLst/>
              <a:gdLst>
                <a:gd name="connsiteX0" fmla="*/ 4097 w 8193"/>
                <a:gd name="connsiteY0" fmla="*/ 80024 h 81936"/>
                <a:gd name="connsiteX1" fmla="*/ 4097 w 8193"/>
                <a:gd name="connsiteY1" fmla="*/ 4097 h 81936"/>
              </a:gdLst>
              <a:ahLst/>
              <a:cxnLst>
                <a:cxn ang="0">
                  <a:pos x="connsiteX0" y="connsiteY0"/>
                </a:cxn>
                <a:cxn ang="0">
                  <a:pos x="connsiteX1" y="connsiteY1"/>
                </a:cxn>
              </a:cxnLst>
              <a:rect l="l" t="t" r="r" b="b"/>
              <a:pathLst>
                <a:path w="8193" h="81936">
                  <a:moveTo>
                    <a:pt x="4097" y="80024"/>
                  </a:moveTo>
                  <a:lnTo>
                    <a:pt x="4097" y="4097"/>
                  </a:lnTo>
                </a:path>
              </a:pathLst>
            </a:custGeom>
            <a:ln w="19050" cap="flat">
              <a:solidFill>
                <a:schemeClr val="tx1"/>
              </a:solidFill>
              <a:prstDash val="solid"/>
              <a:round/>
            </a:ln>
          </p:spPr>
          <p:txBody>
            <a:bodyPr rtlCol="0" anchor="ctr"/>
            <a:lstStyle/>
            <a:p>
              <a:endParaRPr lang="en-US"/>
            </a:p>
          </p:txBody>
        </p:sp>
      </p:grpSp>
    </p:spTree>
    <p:extLst>
      <p:ext uri="{BB962C8B-B14F-4D97-AF65-F5344CB8AC3E}">
        <p14:creationId xmlns:p14="http://schemas.microsoft.com/office/powerpoint/2010/main" val="3870257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0EC34F-95F7-4920-B778-FD48EBFB4864}"/>
              </a:ext>
            </a:extLst>
          </p:cNvPr>
          <p:cNvSpPr/>
          <p:nvPr/>
        </p:nvSpPr>
        <p:spPr>
          <a:xfrm>
            <a:off x="5097780" y="947545"/>
            <a:ext cx="4046220" cy="3347638"/>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pic>
        <p:nvPicPr>
          <p:cNvPr id="1036" name="Picture 12" descr="File:Gartner logo.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370" y="2050416"/>
            <a:ext cx="3463290" cy="8035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0030" y="1298050"/>
            <a:ext cx="4572000" cy="2308324"/>
          </a:xfrm>
          <a:prstGeom prst="rect">
            <a:avLst/>
          </a:prstGeom>
        </p:spPr>
        <p:txBody>
          <a:bodyPr>
            <a:spAutoFit/>
          </a:bodyPr>
          <a:lstStyle/>
          <a:p>
            <a:r>
              <a:rPr lang="en-US" dirty="0">
                <a:ea typeface="Calibri" panose="020F0502020204030204" pitchFamily="34" charset="0"/>
                <a:cs typeface="Mangal" panose="02040503050203030202" pitchFamily="18" charset="0"/>
              </a:rPr>
              <a:t>In the Gartner “Solution Scorecard for Amazon </a:t>
            </a:r>
            <a:r>
              <a:rPr lang="en-US" dirty="0" err="1">
                <a:ea typeface="Calibri" panose="020F0502020204030204" pitchFamily="34" charset="0"/>
                <a:cs typeface="Mangal" panose="02040503050203030202" pitchFamily="18" charset="0"/>
              </a:rPr>
              <a:t>SageMaker</a:t>
            </a:r>
            <a:r>
              <a:rPr lang="en-US" dirty="0">
                <a:ea typeface="Calibri" panose="020F0502020204030204" pitchFamily="34" charset="0"/>
                <a:cs typeface="Mangal" panose="02040503050203030202" pitchFamily="18" charset="0"/>
              </a:rPr>
              <a:t>, July 2020”, </a:t>
            </a:r>
            <a:r>
              <a:rPr lang="en-US" dirty="0" err="1">
                <a:solidFill>
                  <a:schemeClr val="accent1"/>
                </a:solidFill>
                <a:ea typeface="Calibri" panose="020F0502020204030204" pitchFamily="34" charset="0"/>
                <a:cs typeface="Mangal" panose="02040503050203030202" pitchFamily="18" charset="0"/>
              </a:rPr>
              <a:t>SageMaker</a:t>
            </a:r>
            <a:r>
              <a:rPr lang="en-US" dirty="0">
                <a:solidFill>
                  <a:schemeClr val="accent1"/>
                </a:solidFill>
                <a:ea typeface="Calibri" panose="020F0502020204030204" pitchFamily="34" charset="0"/>
                <a:cs typeface="Mangal" panose="02040503050203030202" pitchFamily="18" charset="0"/>
              </a:rPr>
              <a:t> has an overall score of 84/100, the highest rating among its peer group. </a:t>
            </a:r>
            <a:r>
              <a:rPr lang="en-US" dirty="0">
                <a:ea typeface="Calibri" panose="020F0502020204030204" pitchFamily="34" charset="0"/>
                <a:cs typeface="Mangal" panose="02040503050203030202" pitchFamily="18" charset="0"/>
              </a:rPr>
              <a:t>According to Gartner, </a:t>
            </a:r>
            <a:r>
              <a:rPr lang="en-US" dirty="0" err="1">
                <a:ea typeface="Calibri" panose="020F0502020204030204" pitchFamily="34" charset="0"/>
                <a:cs typeface="Mangal" panose="02040503050203030202" pitchFamily="18" charset="0"/>
              </a:rPr>
              <a:t>SageMaker</a:t>
            </a:r>
            <a:r>
              <a:rPr lang="en-US" dirty="0">
                <a:ea typeface="Calibri" panose="020F0502020204030204" pitchFamily="34" charset="0"/>
                <a:cs typeface="Mangal" panose="02040503050203030202" pitchFamily="18" charset="0"/>
              </a:rPr>
              <a:t> met 87% of Gartner’s required criteria, 73% of preferred, and 85% of optional. Gartner subscribers can click </a:t>
            </a:r>
            <a:r>
              <a:rPr lang="en-US" u="sng" dirty="0">
                <a:solidFill>
                  <a:srgbClr val="0000FF"/>
                </a:solidFill>
                <a:ea typeface="Calibri" panose="020F0502020204030204" pitchFamily="34" charset="0"/>
                <a:cs typeface="Mangal" panose="02040503050203030202" pitchFamily="18" charset="0"/>
                <a:hlinkClick r:id="rId4"/>
              </a:rPr>
              <a:t>here</a:t>
            </a:r>
            <a:r>
              <a:rPr lang="en-US" dirty="0">
                <a:ea typeface="Calibri" panose="020F0502020204030204" pitchFamily="34" charset="0"/>
                <a:cs typeface="Mangal" panose="02040503050203030202" pitchFamily="18" charset="0"/>
              </a:rPr>
              <a:t> to learn more</a:t>
            </a:r>
          </a:p>
        </p:txBody>
      </p:sp>
    </p:spTree>
    <p:extLst>
      <p:ext uri="{BB962C8B-B14F-4D97-AF65-F5344CB8AC3E}">
        <p14:creationId xmlns:p14="http://schemas.microsoft.com/office/powerpoint/2010/main" val="7079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46531" y="930160"/>
            <a:ext cx="378309" cy="564860"/>
            <a:chOff x="1446945" y="1553618"/>
            <a:chExt cx="378311"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6945" y="1858792"/>
              <a:ext cx="378311"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00" name="Graphic 250">
            <a:extLst>
              <a:ext uri="{FF2B5EF4-FFF2-40B4-BE49-F238E27FC236}">
                <a16:creationId xmlns:a16="http://schemas.microsoft.com/office/drawing/2014/main" id="{BB7559E7-6EB0-4CD2-B22B-75C306341342}"/>
              </a:ext>
            </a:extLst>
          </p:cNvPr>
          <p:cNvGrpSpPr/>
          <p:nvPr/>
        </p:nvGrpSpPr>
        <p:grpSpPr>
          <a:xfrm>
            <a:off x="204469" y="2919276"/>
            <a:ext cx="240278" cy="239473"/>
            <a:chOff x="9831030" y="449332"/>
            <a:chExt cx="390741" cy="389432"/>
          </a:xfrm>
        </p:grpSpPr>
        <p:sp>
          <p:nvSpPr>
            <p:cNvPr id="301"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2"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3"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4"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5"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6"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7"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8"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9"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0"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1"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2"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9"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0"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1"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2"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3"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4"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5"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6"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27" name="Rectangle 326">
            <a:extLst>
              <a:ext uri="{FF2B5EF4-FFF2-40B4-BE49-F238E27FC236}">
                <a16:creationId xmlns:a16="http://schemas.microsoft.com/office/drawing/2014/main" id="{76271B44-6727-4155-9DAF-D4CBAB2B3CDE}"/>
              </a:ext>
            </a:extLst>
          </p:cNvPr>
          <p:cNvSpPr/>
          <p:nvPr/>
        </p:nvSpPr>
        <p:spPr>
          <a:xfrm>
            <a:off x="-8976" y="3176293"/>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28"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595332" y="2949346"/>
          <a:ext cx="8543369" cy="493643"/>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493643">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Detect </a:t>
                      </a:r>
                      <a:br>
                        <a:rPr lang="en-US" sz="600" b="0" dirty="0"/>
                      </a:br>
                      <a:r>
                        <a:rPr lang="en-US" sz="600" b="0" dirty="0"/>
                        <a:t>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br>
                        <a:rPr lang="en-US" sz="600" b="0" dirty="0"/>
                      </a:b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329" name="Rectangle 328">
            <a:extLst>
              <a:ext uri="{FF2B5EF4-FFF2-40B4-BE49-F238E27FC236}">
                <a16:creationId xmlns:a16="http://schemas.microsoft.com/office/drawing/2014/main" id="{505D9F68-BABD-4545-994F-D61EE93EC172}"/>
              </a:ext>
            </a:extLst>
          </p:cNvPr>
          <p:cNvSpPr/>
          <p:nvPr/>
        </p:nvSpPr>
        <p:spPr>
          <a:xfrm>
            <a:off x="992188" y="2847622"/>
            <a:ext cx="7587734" cy="635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cxnSp>
        <p:nvCxnSpPr>
          <p:cNvPr id="330" name="Straight Connector 329">
            <a:extLst>
              <a:ext uri="{FF2B5EF4-FFF2-40B4-BE49-F238E27FC236}">
                <a16:creationId xmlns:a16="http://schemas.microsoft.com/office/drawing/2014/main" id="{6DF1551D-D8B0-4546-BAE7-25F95ADFB7AF}"/>
              </a:ext>
            </a:extLst>
          </p:cNvPr>
          <p:cNvCxnSpPr>
            <a:cxnSpLocks/>
          </p:cNvCxnSpPr>
          <p:nvPr/>
        </p:nvCxnSpPr>
        <p:spPr>
          <a:xfrm>
            <a:off x="1366592" y="3630325"/>
            <a:ext cx="6953249"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Label…">
            <a:extLst>
              <a:ext uri="{FF2B5EF4-FFF2-40B4-BE49-F238E27FC236}">
                <a16:creationId xmlns:a16="http://schemas.microsoft.com/office/drawing/2014/main" id="{4633C859-B514-A649-A477-4213FADC1758}"/>
              </a:ext>
            </a:extLst>
          </p:cNvPr>
          <p:cNvSpPr txBox="1"/>
          <p:nvPr/>
        </p:nvSpPr>
        <p:spPr>
          <a:xfrm>
            <a:off x="3727112" y="3578529"/>
            <a:ext cx="2227848" cy="121182"/>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a:defRPr/>
            </a:pPr>
            <a:r>
              <a:rPr lang="en-US" sz="625" b="0" dirty="0">
                <a:solidFill>
                  <a:srgbClr val="FF9900"/>
                </a:solidFill>
                <a:latin typeface="+mn-lt"/>
              </a:rPr>
              <a:t>NEW:</a:t>
            </a:r>
            <a:r>
              <a:rPr lang="en-US" sz="675" b="0" dirty="0">
                <a:solidFill>
                  <a:srgbClr val="FF9900"/>
                </a:solidFill>
                <a:latin typeface="Amazon Ember"/>
              </a:rPr>
              <a:t> </a:t>
            </a:r>
            <a:r>
              <a:rPr lang="en-US" sz="625" b="0" dirty="0">
                <a:solidFill>
                  <a:prstClr val="white"/>
                </a:solidFill>
                <a:latin typeface="+mn-lt"/>
              </a:rPr>
              <a:t>Model management for edge devices</a:t>
            </a:r>
            <a:endParaRPr lang="en-US" sz="688" b="0" dirty="0">
              <a:solidFill>
                <a:prstClr val="white"/>
              </a:solidFill>
              <a:latin typeface="+mn-lt"/>
            </a:endParaRPr>
          </a:p>
        </p:txBody>
      </p:sp>
      <p:sp>
        <p:nvSpPr>
          <p:cNvPr id="332" name="SAGEMAKER STUDIO IDE">
            <a:extLst>
              <a:ext uri="{FF2B5EF4-FFF2-40B4-BE49-F238E27FC236}">
                <a16:creationId xmlns:a16="http://schemas.microsoft.com/office/drawing/2014/main" id="{FF6A8821-2D04-9E4A-9B5C-08711108304F}"/>
              </a:ext>
            </a:extLst>
          </p:cNvPr>
          <p:cNvSpPr txBox="1"/>
          <p:nvPr/>
        </p:nvSpPr>
        <p:spPr>
          <a:xfrm>
            <a:off x="4008134" y="3417230"/>
            <a:ext cx="1637345" cy="113488"/>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625" spc="0" dirty="0">
                <a:solidFill>
                  <a:srgbClr val="F19C39"/>
                </a:solidFill>
                <a:latin typeface="+mn-lt"/>
                <a:sym typeface="Amazon Ember Thin"/>
              </a:rPr>
              <a:t>NEW:</a:t>
            </a:r>
            <a:r>
              <a:rPr lang="en-US" sz="625" spc="0" dirty="0">
                <a:latin typeface="+mn-lt"/>
                <a:sym typeface="Amazon Ember Thin"/>
              </a:rPr>
              <a:t> SageMaker JumpStart</a:t>
            </a:r>
          </a:p>
        </p:txBody>
      </p:sp>
      <p:cxnSp>
        <p:nvCxnSpPr>
          <p:cNvPr id="333" name="Straight Connector 332">
            <a:extLst>
              <a:ext uri="{FF2B5EF4-FFF2-40B4-BE49-F238E27FC236}">
                <a16:creationId xmlns:a16="http://schemas.microsoft.com/office/drawing/2014/main" id="{FFD079FF-F215-DD4B-B47E-A4AB2FCA9B82}"/>
              </a:ext>
            </a:extLst>
          </p:cNvPr>
          <p:cNvCxnSpPr/>
          <p:nvPr/>
        </p:nvCxnSpPr>
        <p:spPr>
          <a:xfrm flipV="1">
            <a:off x="1366591" y="3549955"/>
            <a:ext cx="0" cy="80371"/>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21D9D78C-783B-F344-B2D1-4A845629A3A8}"/>
              </a:ext>
            </a:extLst>
          </p:cNvPr>
          <p:cNvCxnSpPr>
            <a:cxnSpLocks/>
          </p:cNvCxnSpPr>
          <p:nvPr/>
        </p:nvCxnSpPr>
        <p:spPr>
          <a:xfrm flipV="1">
            <a:off x="8319840" y="3557280"/>
            <a:ext cx="0" cy="80371"/>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5" name="SAGEMAKER STUDIO IDE">
            <a:extLst>
              <a:ext uri="{FF2B5EF4-FFF2-40B4-BE49-F238E27FC236}">
                <a16:creationId xmlns:a16="http://schemas.microsoft.com/office/drawing/2014/main" id="{7F43A36E-33F0-F648-AC7F-3DDC43A8F89F}"/>
              </a:ext>
            </a:extLst>
          </p:cNvPr>
          <p:cNvSpPr txBox="1"/>
          <p:nvPr/>
        </p:nvSpPr>
        <p:spPr>
          <a:xfrm>
            <a:off x="4091164" y="2784607"/>
            <a:ext cx="1458879" cy="13855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latin typeface="+mn-lt"/>
                <a:sym typeface="Amazon Ember Thin"/>
              </a:rPr>
              <a:t>SAGEMAKER STUDIO IDE</a:t>
            </a:r>
          </a:p>
        </p:txBody>
      </p:sp>
      <p:sp>
        <p:nvSpPr>
          <p:cNvPr id="266" name="Rectangle 265">
            <a:extLst>
              <a:ext uri="{FF2B5EF4-FFF2-40B4-BE49-F238E27FC236}">
                <a16:creationId xmlns:a16="http://schemas.microsoft.com/office/drawing/2014/main" id="{A0CAD47E-722F-4FE3-859F-36A8C11DBF37}"/>
              </a:ext>
            </a:extLst>
          </p:cNvPr>
          <p:cNvSpPr/>
          <p:nvPr/>
        </p:nvSpPr>
        <p:spPr>
          <a:xfrm>
            <a:off x="-5300" y="2563319"/>
            <a:ext cx="9143999" cy="2100122"/>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32211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CA5178-36B6-4785-8B9A-496343684A6E}"/>
              </a:ext>
            </a:extLst>
          </p:cNvPr>
          <p:cNvSpPr>
            <a:spLocks noGrp="1"/>
          </p:cNvSpPr>
          <p:nvPr>
            <p:ph type="title"/>
          </p:nvPr>
        </p:nvSpPr>
        <p:spPr>
          <a:xfrm>
            <a:off x="277345" y="196510"/>
            <a:ext cx="8229600" cy="686436"/>
          </a:xfrm>
        </p:spPr>
        <p:txBody>
          <a:bodyPr/>
          <a:lstStyle/>
          <a:p>
            <a:r>
              <a:rPr lang="en-US" b="1" dirty="0"/>
              <a:t>Industrial AI</a:t>
            </a:r>
            <a:br>
              <a:rPr lang="en-US" b="1" dirty="0"/>
            </a:br>
            <a:endParaRPr lang="en-US" sz="2000" b="1" dirty="0">
              <a:solidFill>
                <a:schemeClr val="accent1"/>
              </a:solidFill>
            </a:endParaRPr>
          </a:p>
        </p:txBody>
      </p:sp>
      <p:pic>
        <p:nvPicPr>
          <p:cNvPr id="5" name="Picture 4">
            <a:extLst>
              <a:ext uri="{FF2B5EF4-FFF2-40B4-BE49-F238E27FC236}">
                <a16:creationId xmlns:a16="http://schemas.microsoft.com/office/drawing/2014/main" id="{8B849374-2DA5-4E43-916A-EB8E73A3D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21" y="2003247"/>
            <a:ext cx="2631785" cy="890944"/>
          </a:xfrm>
          <a:prstGeom prst="rect">
            <a:avLst/>
          </a:prstGeom>
        </p:spPr>
      </p:pic>
      <p:sp>
        <p:nvSpPr>
          <p:cNvPr id="6" name="Rectangle 5">
            <a:extLst>
              <a:ext uri="{FF2B5EF4-FFF2-40B4-BE49-F238E27FC236}">
                <a16:creationId xmlns:a16="http://schemas.microsoft.com/office/drawing/2014/main" id="{7086D002-08FD-8F49-8E4F-56301DAFB71D}"/>
              </a:ext>
            </a:extLst>
          </p:cNvPr>
          <p:cNvSpPr/>
          <p:nvPr/>
        </p:nvSpPr>
        <p:spPr>
          <a:xfrm>
            <a:off x="243221" y="859702"/>
            <a:ext cx="7666147" cy="361637"/>
          </a:xfrm>
          <a:prstGeom prst="rect">
            <a:avLst/>
          </a:prstGeom>
        </p:spPr>
        <p:txBody>
          <a:bodyPr wrap="square">
            <a:spAutoFit/>
          </a:bodyPr>
          <a:lstStyle/>
          <a:p>
            <a:pPr defTabSz="685730" eaLnBrk="0" fontAlgn="base" hangingPunct="0">
              <a:spcBef>
                <a:spcPct val="0"/>
              </a:spcBef>
              <a:spcAft>
                <a:spcPct val="0"/>
              </a:spcAft>
              <a:defRPr/>
            </a:pPr>
            <a:r>
              <a:rPr lang="en-US" sz="1750" b="1" dirty="0">
                <a:solidFill>
                  <a:schemeClr val="accent1"/>
                </a:solidFill>
                <a:latin typeface="Amazon Ember Light"/>
              </a:rPr>
              <a:t>AI and ML services for asset-intensive industry use cases</a:t>
            </a:r>
            <a:endParaRPr lang="en-US" sz="1750" b="1" dirty="0">
              <a:solidFill>
                <a:schemeClr val="accent1"/>
              </a:solidFill>
              <a:latin typeface="Amazon Ember Light"/>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046E9FDD-A007-0143-962C-963B9B71B54F}"/>
              </a:ext>
            </a:extLst>
          </p:cNvPr>
          <p:cNvSpPr txBox="1"/>
          <p:nvPr/>
        </p:nvSpPr>
        <p:spPr>
          <a:xfrm>
            <a:off x="3125633" y="1114351"/>
            <a:ext cx="5837021" cy="3559680"/>
          </a:xfrm>
          <a:prstGeom prst="rect">
            <a:avLst/>
          </a:prstGeom>
          <a:noFill/>
        </p:spPr>
        <p:txBody>
          <a:bodyPr wrap="square" lIns="114300" tIns="91440" rIns="114300" bIns="91440" rtlCol="0" anchor="ctr">
            <a:noAutofit/>
          </a:bodyPr>
          <a:lstStyle/>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Panorama Appliance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hardware appliance to add computer vision to existing onsite cameras</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Panorama Device SDK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build new cameras and devices that run computer vision applications at the edge</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a:t>
            </a:r>
            <a:r>
              <a:rPr lang="en-US" altLang="en-US" sz="1250" b="1"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Monitron</a:t>
            </a: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p>
          <a:p>
            <a:pPr defTabSz="685800" eaLnBrk="0" fontAlgn="base" hangingPunct="0">
              <a:lnSpc>
                <a:spcPct val="90000"/>
              </a:lnSpc>
              <a:spcBef>
                <a:spcPct val="0"/>
              </a:spcBef>
              <a:spcAft>
                <a:spcPct val="0"/>
              </a:spcAft>
              <a:defRPr/>
            </a:pPr>
            <a:r>
              <a:rPr 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end-to-end system for equipment monitoring to detect abnormal machine behavior and </a:t>
            </a: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enable predictive maintenance</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Lookout for Equipment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detect abnormal machine behavior using existing </a:t>
            </a:r>
            <a:r>
              <a:rPr 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industrial sensor data</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Lookout for Vision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spot defects and anomalies in manufacturing using computer vision</a:t>
            </a:r>
          </a:p>
        </p:txBody>
      </p:sp>
      <p:cxnSp>
        <p:nvCxnSpPr>
          <p:cNvPr id="8" name="Straight Connector 7">
            <a:extLst>
              <a:ext uri="{FF2B5EF4-FFF2-40B4-BE49-F238E27FC236}">
                <a16:creationId xmlns:a16="http://schemas.microsoft.com/office/drawing/2014/main" id="{B070F4BF-40D0-7B42-8F40-37D4027BB603}"/>
              </a:ext>
            </a:extLst>
          </p:cNvPr>
          <p:cNvCxnSpPr/>
          <p:nvPr/>
        </p:nvCxnSpPr>
        <p:spPr>
          <a:xfrm flipH="1" flipV="1">
            <a:off x="3026035" y="1436914"/>
            <a:ext cx="13885" cy="2728217"/>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98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4426676" y="938214"/>
            <a:ext cx="4249737" cy="346309"/>
          </a:xfrm>
        </p:spPr>
        <p:txBody>
          <a:bodyPr/>
          <a:lstStyle/>
          <a:p>
            <a:r>
              <a:rPr lang="en-US" sz="1000" dirty="0"/>
              <a:t>Quickly and easily import medical records including clinical notes, lab reports, and more</a:t>
            </a:r>
          </a:p>
        </p:txBody>
      </p:sp>
      <p:sp>
        <p:nvSpPr>
          <p:cNvPr id="8" name="Title 7"/>
          <p:cNvSpPr>
            <a:spLocks noGrp="1"/>
          </p:cNvSpPr>
          <p:nvPr>
            <p:ph type="title"/>
          </p:nvPr>
        </p:nvSpPr>
        <p:spPr/>
        <p:txBody>
          <a:bodyPr/>
          <a:lstStyle/>
          <a:p>
            <a:r>
              <a:rPr lang="en-US" dirty="0"/>
              <a:t>Amazon </a:t>
            </a:r>
            <a:r>
              <a:rPr lang="en-US" dirty="0" err="1"/>
              <a:t>HealthLake</a:t>
            </a:r>
            <a:endParaRPr lang="en-US" dirty="0"/>
          </a:p>
        </p:txBody>
      </p:sp>
      <p:sp>
        <p:nvSpPr>
          <p:cNvPr id="9" name="Text Placeholder 8"/>
          <p:cNvSpPr>
            <a:spLocks noGrp="1"/>
          </p:cNvSpPr>
          <p:nvPr>
            <p:ph type="body" sz="quarter" idx="10"/>
          </p:nvPr>
        </p:nvSpPr>
        <p:spPr/>
        <p:txBody>
          <a:bodyPr/>
          <a:lstStyle/>
          <a:p>
            <a:r>
              <a:rPr lang="en-US" sz="1600" dirty="0"/>
              <a:t>A HIPAA-eligible service that enables healthcare providers, health insurance companies, and pharmaceutical companies to store, transform, query, and analyze health data in the AWS Cloud at petabyte scale</a:t>
            </a:r>
          </a:p>
          <a:p>
            <a:endParaRPr lang="en-US" sz="1600" dirty="0"/>
          </a:p>
        </p:txBody>
      </p:sp>
      <p:sp>
        <p:nvSpPr>
          <p:cNvPr id="10" name="Text Placeholder 9"/>
          <p:cNvSpPr>
            <a:spLocks noGrp="1"/>
          </p:cNvSpPr>
          <p:nvPr>
            <p:ph type="body" sz="quarter" idx="11"/>
          </p:nvPr>
        </p:nvSpPr>
        <p:spPr/>
        <p:txBody>
          <a:bodyPr/>
          <a:lstStyle/>
          <a:p>
            <a:r>
              <a:rPr lang="en-US" dirty="0"/>
              <a:t>IMPORT</a:t>
            </a:r>
          </a:p>
        </p:txBody>
      </p:sp>
      <p:sp>
        <p:nvSpPr>
          <p:cNvPr id="12" name="Text Placeholder 11"/>
          <p:cNvSpPr>
            <a:spLocks noGrp="1"/>
          </p:cNvSpPr>
          <p:nvPr>
            <p:ph type="body" sz="quarter" idx="13"/>
          </p:nvPr>
        </p:nvSpPr>
        <p:spPr>
          <a:xfrm>
            <a:off x="4436929" y="4128542"/>
            <a:ext cx="4336011" cy="346309"/>
          </a:xfrm>
        </p:spPr>
        <p:txBody>
          <a:bodyPr/>
          <a:lstStyle/>
          <a:p>
            <a:r>
              <a:rPr lang="en-US" sz="1000" dirty="0"/>
              <a:t>Understand relationships in the data with integrated analytics and ML capabilities</a:t>
            </a:r>
          </a:p>
        </p:txBody>
      </p:sp>
      <p:sp>
        <p:nvSpPr>
          <p:cNvPr id="13" name="Text Placeholder 12"/>
          <p:cNvSpPr>
            <a:spLocks noGrp="1"/>
          </p:cNvSpPr>
          <p:nvPr>
            <p:ph type="body" sz="quarter" idx="14"/>
          </p:nvPr>
        </p:nvSpPr>
        <p:spPr/>
        <p:txBody>
          <a:bodyPr/>
          <a:lstStyle/>
          <a:p>
            <a:r>
              <a:rPr lang="en-US" dirty="0"/>
              <a:t>ANALYZE</a:t>
            </a:r>
          </a:p>
        </p:txBody>
      </p:sp>
      <p:sp>
        <p:nvSpPr>
          <p:cNvPr id="14" name="Text Placeholder 13"/>
          <p:cNvSpPr>
            <a:spLocks noGrp="1"/>
          </p:cNvSpPr>
          <p:nvPr>
            <p:ph type="body" sz="quarter" idx="15"/>
          </p:nvPr>
        </p:nvSpPr>
        <p:spPr>
          <a:xfrm>
            <a:off x="4426676" y="3331698"/>
            <a:ext cx="4249737" cy="346309"/>
          </a:xfrm>
        </p:spPr>
        <p:txBody>
          <a:bodyPr/>
          <a:lstStyle/>
          <a:p>
            <a:r>
              <a:rPr lang="en-US" sz="1000" dirty="0"/>
              <a:t>Powerful query and search capabilities to ask questions of the data</a:t>
            </a:r>
          </a:p>
        </p:txBody>
      </p:sp>
      <p:sp>
        <p:nvSpPr>
          <p:cNvPr id="15" name="Text Placeholder 14"/>
          <p:cNvSpPr>
            <a:spLocks noGrp="1"/>
          </p:cNvSpPr>
          <p:nvPr>
            <p:ph type="body" sz="quarter" idx="16"/>
          </p:nvPr>
        </p:nvSpPr>
        <p:spPr/>
        <p:txBody>
          <a:bodyPr/>
          <a:lstStyle/>
          <a:p>
            <a:r>
              <a:rPr lang="en-US" dirty="0"/>
              <a:t>QUERY &amp; SEARCH</a:t>
            </a:r>
          </a:p>
        </p:txBody>
      </p:sp>
      <p:sp>
        <p:nvSpPr>
          <p:cNvPr id="16" name="Text Placeholder 15"/>
          <p:cNvSpPr>
            <a:spLocks noGrp="1"/>
          </p:cNvSpPr>
          <p:nvPr>
            <p:ph type="body" sz="quarter" idx="17"/>
          </p:nvPr>
        </p:nvSpPr>
        <p:spPr>
          <a:xfrm>
            <a:off x="4426676" y="2533870"/>
            <a:ext cx="4249737" cy="346309"/>
          </a:xfrm>
        </p:spPr>
        <p:txBody>
          <a:bodyPr/>
          <a:lstStyle/>
          <a:p>
            <a:r>
              <a:rPr lang="en-US" sz="1000" dirty="0"/>
              <a:t>Tag and index unstructured data using specialized ML models</a:t>
            </a:r>
          </a:p>
        </p:txBody>
      </p:sp>
      <p:sp>
        <p:nvSpPr>
          <p:cNvPr id="17" name="Text Placeholder 16"/>
          <p:cNvSpPr>
            <a:spLocks noGrp="1"/>
          </p:cNvSpPr>
          <p:nvPr>
            <p:ph type="body" sz="quarter" idx="18"/>
          </p:nvPr>
        </p:nvSpPr>
        <p:spPr/>
        <p:txBody>
          <a:bodyPr/>
          <a:lstStyle/>
          <a:p>
            <a:r>
              <a:rPr lang="en-US" dirty="0"/>
              <a:t>TRANFORM</a:t>
            </a:r>
          </a:p>
        </p:txBody>
      </p:sp>
      <p:sp>
        <p:nvSpPr>
          <p:cNvPr id="18" name="Text Placeholder 17"/>
          <p:cNvSpPr>
            <a:spLocks noGrp="1"/>
          </p:cNvSpPr>
          <p:nvPr>
            <p:ph type="body" sz="quarter" idx="19"/>
          </p:nvPr>
        </p:nvSpPr>
        <p:spPr>
          <a:xfrm>
            <a:off x="4426676" y="1730782"/>
            <a:ext cx="4249737" cy="346309"/>
          </a:xfrm>
        </p:spPr>
        <p:txBody>
          <a:bodyPr/>
          <a:lstStyle/>
          <a:p>
            <a:r>
              <a:rPr lang="en-US" sz="1000" dirty="0"/>
              <a:t>Stored in the AWS Cloud in a secure, compliant, and auditable way</a:t>
            </a:r>
          </a:p>
        </p:txBody>
      </p:sp>
      <p:sp>
        <p:nvSpPr>
          <p:cNvPr id="19" name="Text Placeholder 18"/>
          <p:cNvSpPr>
            <a:spLocks noGrp="1"/>
          </p:cNvSpPr>
          <p:nvPr>
            <p:ph type="body" sz="quarter" idx="20"/>
          </p:nvPr>
        </p:nvSpPr>
        <p:spPr/>
        <p:txBody>
          <a:bodyPr/>
          <a:lstStyle/>
          <a:p>
            <a:r>
              <a:rPr lang="en-US" dirty="0"/>
              <a:t>STORE</a:t>
            </a:r>
          </a:p>
        </p:txBody>
      </p:sp>
      <p:grpSp>
        <p:nvGrpSpPr>
          <p:cNvPr id="38" name="Group 37">
            <a:extLst>
              <a:ext uri="{FF2B5EF4-FFF2-40B4-BE49-F238E27FC236}">
                <a16:creationId xmlns:a16="http://schemas.microsoft.com/office/drawing/2014/main" id="{EEEFF7D0-B861-4D5F-93A3-21F4CD0C264D}"/>
              </a:ext>
            </a:extLst>
          </p:cNvPr>
          <p:cNvGrpSpPr/>
          <p:nvPr/>
        </p:nvGrpSpPr>
        <p:grpSpPr>
          <a:xfrm>
            <a:off x="3828198" y="790355"/>
            <a:ext cx="280354" cy="376703"/>
            <a:chOff x="7271915" y="3289276"/>
            <a:chExt cx="280354" cy="376703"/>
          </a:xfrm>
        </p:grpSpPr>
        <p:sp>
          <p:nvSpPr>
            <p:cNvPr id="39" name="Freeform: Shape 2037">
              <a:extLst>
                <a:ext uri="{FF2B5EF4-FFF2-40B4-BE49-F238E27FC236}">
                  <a16:creationId xmlns:a16="http://schemas.microsoft.com/office/drawing/2014/main" id="{6AE237E8-7BCD-4BFF-A644-2A8F2796FD4E}"/>
                </a:ext>
              </a:extLst>
            </p:cNvPr>
            <p:cNvSpPr/>
            <p:nvPr/>
          </p:nvSpPr>
          <p:spPr>
            <a:xfrm>
              <a:off x="7273897" y="3443901"/>
              <a:ext cx="276287" cy="222078"/>
            </a:xfrm>
            <a:custGeom>
              <a:avLst/>
              <a:gdLst>
                <a:gd name="connsiteX0" fmla="*/ 0 w 1033081"/>
                <a:gd name="connsiteY0" fmla="*/ 0 h 830389"/>
                <a:gd name="connsiteX1" fmla="*/ 360140 w 1033081"/>
                <a:gd name="connsiteY1" fmla="*/ 613029 h 830389"/>
                <a:gd name="connsiteX2" fmla="*/ 364998 w 1033081"/>
                <a:gd name="connsiteY2" fmla="*/ 630650 h 830389"/>
                <a:gd name="connsiteX3" fmla="*/ 366522 w 1033081"/>
                <a:gd name="connsiteY3" fmla="*/ 795433 h 830389"/>
                <a:gd name="connsiteX4" fmla="*/ 401765 w 1033081"/>
                <a:gd name="connsiteY4" fmla="*/ 830390 h 830389"/>
                <a:gd name="connsiteX5" fmla="*/ 633413 w 1033081"/>
                <a:gd name="connsiteY5" fmla="*/ 830390 h 830389"/>
                <a:gd name="connsiteX6" fmla="*/ 668657 w 1033081"/>
                <a:gd name="connsiteY6" fmla="*/ 795149 h 830389"/>
                <a:gd name="connsiteX7" fmla="*/ 668655 w 1033081"/>
                <a:gd name="connsiteY7" fmla="*/ 794766 h 830389"/>
                <a:gd name="connsiteX8" fmla="*/ 667131 w 1033081"/>
                <a:gd name="connsiteY8" fmla="*/ 630936 h 830389"/>
                <a:gd name="connsiteX9" fmla="*/ 672084 w 1033081"/>
                <a:gd name="connsiteY9" fmla="*/ 612648 h 830389"/>
                <a:gd name="connsiteX10" fmla="*/ 1033082 w 1033081"/>
                <a:gd name="connsiteY10" fmla="*/ 2286 h 83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081" h="830389">
                  <a:moveTo>
                    <a:pt x="0" y="0"/>
                  </a:moveTo>
                  <a:lnTo>
                    <a:pt x="360140" y="613029"/>
                  </a:lnTo>
                  <a:cubicBezTo>
                    <a:pt x="363302" y="618364"/>
                    <a:pt x="364979" y="624448"/>
                    <a:pt x="364998" y="630650"/>
                  </a:cubicBezTo>
                  <a:lnTo>
                    <a:pt x="366522" y="795433"/>
                  </a:lnTo>
                  <a:cubicBezTo>
                    <a:pt x="366679" y="814785"/>
                    <a:pt x="382412" y="830390"/>
                    <a:pt x="401765" y="830390"/>
                  </a:cubicBezTo>
                  <a:lnTo>
                    <a:pt x="633413" y="830390"/>
                  </a:lnTo>
                  <a:cubicBezTo>
                    <a:pt x="652876" y="830391"/>
                    <a:pt x="668656" y="814613"/>
                    <a:pt x="668657" y="795149"/>
                  </a:cubicBezTo>
                  <a:cubicBezTo>
                    <a:pt x="668657" y="795021"/>
                    <a:pt x="668656" y="794894"/>
                    <a:pt x="668655" y="794766"/>
                  </a:cubicBezTo>
                  <a:lnTo>
                    <a:pt x="667131" y="630936"/>
                  </a:lnTo>
                  <a:cubicBezTo>
                    <a:pt x="667091" y="624503"/>
                    <a:pt x="668804" y="618181"/>
                    <a:pt x="672084" y="612648"/>
                  </a:cubicBezTo>
                  <a:lnTo>
                    <a:pt x="1033082" y="2286"/>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0" name="Freeform: Shape 2038">
              <a:extLst>
                <a:ext uri="{FF2B5EF4-FFF2-40B4-BE49-F238E27FC236}">
                  <a16:creationId xmlns:a16="http://schemas.microsoft.com/office/drawing/2014/main" id="{319EA3CD-5020-4522-B0F5-495D562053F7}"/>
                </a:ext>
              </a:extLst>
            </p:cNvPr>
            <p:cNvSpPr/>
            <p:nvPr/>
          </p:nvSpPr>
          <p:spPr>
            <a:xfrm>
              <a:off x="7271915" y="3413587"/>
              <a:ext cx="280354" cy="57392"/>
            </a:xfrm>
            <a:custGeom>
              <a:avLst/>
              <a:gdLst>
                <a:gd name="connsiteX0" fmla="*/ 103900 w 1048290"/>
                <a:gd name="connsiteY0" fmla="*/ 22193 h 214598"/>
                <a:gd name="connsiteX1" fmla="*/ 45702 w 1048290"/>
                <a:gd name="connsiteY1" fmla="*/ 136493 h 214598"/>
                <a:gd name="connsiteX2" fmla="*/ 548050 w 1048290"/>
                <a:gd name="connsiteY2" fmla="*/ 214598 h 214598"/>
                <a:gd name="connsiteX3" fmla="*/ 1048208 w 1048290"/>
                <a:gd name="connsiteY3" fmla="*/ 92202 h 214598"/>
                <a:gd name="connsiteX4" fmla="*/ 898761 w 1048290"/>
                <a:gd name="connsiteY4" fmla="*/ 0 h 21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290" h="214598">
                  <a:moveTo>
                    <a:pt x="103900" y="22193"/>
                  </a:moveTo>
                  <a:cubicBezTo>
                    <a:pt x="103900" y="22193"/>
                    <a:pt x="-84124" y="86201"/>
                    <a:pt x="45702" y="136493"/>
                  </a:cubicBezTo>
                  <a:cubicBezTo>
                    <a:pt x="45702" y="136493"/>
                    <a:pt x="165907" y="201644"/>
                    <a:pt x="548050" y="214598"/>
                  </a:cubicBezTo>
                  <a:cubicBezTo>
                    <a:pt x="548050" y="214598"/>
                    <a:pt x="1040493" y="214598"/>
                    <a:pt x="1048208" y="92202"/>
                  </a:cubicBezTo>
                  <a:cubicBezTo>
                    <a:pt x="1051066" y="48387"/>
                    <a:pt x="978961" y="7048"/>
                    <a:pt x="898761"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1" name="Freeform: Shape 2039">
              <a:extLst>
                <a:ext uri="{FF2B5EF4-FFF2-40B4-BE49-F238E27FC236}">
                  <a16:creationId xmlns:a16="http://schemas.microsoft.com/office/drawing/2014/main" id="{9B8FFA2A-3843-4BC7-8C7E-B2D393A4EE1E}"/>
                </a:ext>
              </a:extLst>
            </p:cNvPr>
            <p:cNvSpPr/>
            <p:nvPr/>
          </p:nvSpPr>
          <p:spPr>
            <a:xfrm>
              <a:off x="7464490" y="3371607"/>
              <a:ext cx="33599" cy="33599"/>
            </a:xfrm>
            <a:custGeom>
              <a:avLst/>
              <a:gdLst>
                <a:gd name="connsiteX0" fmla="*/ 0 w 125634"/>
                <a:gd name="connsiteY0" fmla="*/ 125635 h 125634"/>
                <a:gd name="connsiteX1" fmla="*/ 125635 w 125634"/>
                <a:gd name="connsiteY1" fmla="*/ 125635 h 125634"/>
                <a:gd name="connsiteX2" fmla="*/ 0 w 125634"/>
                <a:gd name="connsiteY2" fmla="*/ 0 h 125634"/>
                <a:gd name="connsiteX3" fmla="*/ 0 w 125634"/>
                <a:gd name="connsiteY3" fmla="*/ 125635 h 125634"/>
              </a:gdLst>
              <a:ahLst/>
              <a:cxnLst>
                <a:cxn ang="0">
                  <a:pos x="connsiteX0" y="connsiteY0"/>
                </a:cxn>
                <a:cxn ang="0">
                  <a:pos x="connsiteX1" y="connsiteY1"/>
                </a:cxn>
                <a:cxn ang="0">
                  <a:pos x="connsiteX2" y="connsiteY2"/>
                </a:cxn>
                <a:cxn ang="0">
                  <a:pos x="connsiteX3" y="connsiteY3"/>
                </a:cxn>
              </a:cxnLst>
              <a:rect l="l" t="t" r="r" b="b"/>
              <a:pathLst>
                <a:path w="125634" h="125634">
                  <a:moveTo>
                    <a:pt x="0" y="125635"/>
                  </a:moveTo>
                  <a:lnTo>
                    <a:pt x="125635" y="125635"/>
                  </a:lnTo>
                  <a:lnTo>
                    <a:pt x="0" y="0"/>
                  </a:lnTo>
                  <a:lnTo>
                    <a:pt x="0" y="125635"/>
                  </a:lnTo>
                  <a:close/>
                </a:path>
              </a:pathLst>
            </a:custGeom>
            <a:noFill/>
            <a:ln w="9525" cap="rnd">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2" name="Freeform: Shape 2040">
              <a:extLst>
                <a:ext uri="{FF2B5EF4-FFF2-40B4-BE49-F238E27FC236}">
                  <a16:creationId xmlns:a16="http://schemas.microsoft.com/office/drawing/2014/main" id="{9BB2B487-A922-49BE-BFE2-345CC6DBB8F7}"/>
                </a:ext>
              </a:extLst>
            </p:cNvPr>
            <p:cNvSpPr/>
            <p:nvPr/>
          </p:nvSpPr>
          <p:spPr>
            <a:xfrm>
              <a:off x="7412269" y="3432336"/>
              <a:ext cx="71071" cy="2547"/>
            </a:xfrm>
            <a:custGeom>
              <a:avLst/>
              <a:gdLst>
                <a:gd name="connsiteX0" fmla="*/ 0 w 265747"/>
                <a:gd name="connsiteY0" fmla="*/ 0 h 9525"/>
                <a:gd name="connsiteX1" fmla="*/ 265748 w 265747"/>
                <a:gd name="connsiteY1" fmla="*/ 0 h 9525"/>
              </a:gdLst>
              <a:ahLst/>
              <a:cxnLst>
                <a:cxn ang="0">
                  <a:pos x="connsiteX0" y="connsiteY0"/>
                </a:cxn>
                <a:cxn ang="0">
                  <a:pos x="connsiteX1" y="connsiteY1"/>
                </a:cxn>
              </a:cxnLst>
              <a:rect l="l" t="t" r="r" b="b"/>
              <a:pathLst>
                <a:path w="265747" h="9525">
                  <a:moveTo>
                    <a:pt x="0" y="0"/>
                  </a:moveTo>
                  <a:lnTo>
                    <a:pt x="265748"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3" name="Freeform: Shape 2041">
              <a:extLst>
                <a:ext uri="{FF2B5EF4-FFF2-40B4-BE49-F238E27FC236}">
                  <a16:creationId xmlns:a16="http://schemas.microsoft.com/office/drawing/2014/main" id="{9641D252-7300-47A5-A8DD-25774977BE39}"/>
                </a:ext>
              </a:extLst>
            </p:cNvPr>
            <p:cNvSpPr/>
            <p:nvPr/>
          </p:nvSpPr>
          <p:spPr>
            <a:xfrm>
              <a:off x="7412269" y="3412619"/>
              <a:ext cx="40223" cy="2547"/>
            </a:xfrm>
            <a:custGeom>
              <a:avLst/>
              <a:gdLst>
                <a:gd name="connsiteX0" fmla="*/ 0 w 150399"/>
                <a:gd name="connsiteY0" fmla="*/ 0 h 9525"/>
                <a:gd name="connsiteX1" fmla="*/ 150400 w 150399"/>
                <a:gd name="connsiteY1" fmla="*/ 0 h 9525"/>
              </a:gdLst>
              <a:ahLst/>
              <a:cxnLst>
                <a:cxn ang="0">
                  <a:pos x="connsiteX0" y="connsiteY0"/>
                </a:cxn>
                <a:cxn ang="0">
                  <a:pos x="connsiteX1" y="connsiteY1"/>
                </a:cxn>
              </a:cxnLst>
              <a:rect l="l" t="t" r="r" b="b"/>
              <a:pathLst>
                <a:path w="150399" h="9525">
                  <a:moveTo>
                    <a:pt x="0" y="0"/>
                  </a:moveTo>
                  <a:lnTo>
                    <a:pt x="15040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4" name="Freeform: Shape 2042">
              <a:extLst>
                <a:ext uri="{FF2B5EF4-FFF2-40B4-BE49-F238E27FC236}">
                  <a16:creationId xmlns:a16="http://schemas.microsoft.com/office/drawing/2014/main" id="{E344EF7F-7584-48FA-A30C-239CB31A7799}"/>
                </a:ext>
              </a:extLst>
            </p:cNvPr>
            <p:cNvSpPr/>
            <p:nvPr/>
          </p:nvSpPr>
          <p:spPr>
            <a:xfrm>
              <a:off x="7311037" y="3289276"/>
              <a:ext cx="73033" cy="144384"/>
            </a:xfrm>
            <a:custGeom>
              <a:avLst/>
              <a:gdLst>
                <a:gd name="connsiteX0" fmla="*/ 250413 w 273082"/>
                <a:gd name="connsiteY0" fmla="*/ 0 h 539877"/>
                <a:gd name="connsiteX1" fmla="*/ 14764 w 273082"/>
                <a:gd name="connsiteY1" fmla="*/ 0 h 539877"/>
                <a:gd name="connsiteX2" fmla="*/ 0 w 273082"/>
                <a:gd name="connsiteY2" fmla="*/ 14573 h 539877"/>
                <a:gd name="connsiteX3" fmla="*/ 0 w 273082"/>
                <a:gd name="connsiteY3" fmla="*/ 14764 h 539877"/>
                <a:gd name="connsiteX4" fmla="*/ 0 w 273082"/>
                <a:gd name="connsiteY4" fmla="*/ 525114 h 539877"/>
                <a:gd name="connsiteX5" fmla="*/ 14764 w 273082"/>
                <a:gd name="connsiteY5" fmla="*/ 539877 h 539877"/>
                <a:gd name="connsiteX6" fmla="*/ 273082 w 273082"/>
                <a:gd name="connsiteY6" fmla="*/ 539877 h 53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82" h="539877">
                  <a:moveTo>
                    <a:pt x="250413" y="0"/>
                  </a:moveTo>
                  <a:lnTo>
                    <a:pt x="14764" y="0"/>
                  </a:lnTo>
                  <a:cubicBezTo>
                    <a:pt x="6663" y="-52"/>
                    <a:pt x="53" y="6472"/>
                    <a:pt x="0" y="14573"/>
                  </a:cubicBezTo>
                  <a:cubicBezTo>
                    <a:pt x="0" y="14637"/>
                    <a:pt x="0" y="14700"/>
                    <a:pt x="0" y="14764"/>
                  </a:cubicBezTo>
                  <a:lnTo>
                    <a:pt x="0" y="525114"/>
                  </a:lnTo>
                  <a:cubicBezTo>
                    <a:pt x="0" y="533267"/>
                    <a:pt x="6610" y="539877"/>
                    <a:pt x="14764" y="539877"/>
                  </a:cubicBezTo>
                  <a:lnTo>
                    <a:pt x="273082" y="539877"/>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5" name="Freeform: Shape 2043">
              <a:extLst>
                <a:ext uri="{FF2B5EF4-FFF2-40B4-BE49-F238E27FC236}">
                  <a16:creationId xmlns:a16="http://schemas.microsoft.com/office/drawing/2014/main" id="{B338B8A9-3953-4A90-948F-59C6AE8465FB}"/>
                </a:ext>
              </a:extLst>
            </p:cNvPr>
            <p:cNvSpPr/>
            <p:nvPr/>
          </p:nvSpPr>
          <p:spPr>
            <a:xfrm>
              <a:off x="7378007" y="3289276"/>
              <a:ext cx="33599" cy="33574"/>
            </a:xfrm>
            <a:custGeom>
              <a:avLst/>
              <a:gdLst>
                <a:gd name="connsiteX0" fmla="*/ 0 w 125634"/>
                <a:gd name="connsiteY0" fmla="*/ 125540 h 125539"/>
                <a:gd name="connsiteX1" fmla="*/ 125635 w 125634"/>
                <a:gd name="connsiteY1" fmla="*/ 125540 h 125539"/>
                <a:gd name="connsiteX2" fmla="*/ 0 w 125634"/>
                <a:gd name="connsiteY2" fmla="*/ 0 h 125539"/>
                <a:gd name="connsiteX3" fmla="*/ 0 w 125634"/>
                <a:gd name="connsiteY3" fmla="*/ 125540 h 125539"/>
              </a:gdLst>
              <a:ahLst/>
              <a:cxnLst>
                <a:cxn ang="0">
                  <a:pos x="connsiteX0" y="connsiteY0"/>
                </a:cxn>
                <a:cxn ang="0">
                  <a:pos x="connsiteX1" y="connsiteY1"/>
                </a:cxn>
                <a:cxn ang="0">
                  <a:pos x="connsiteX2" y="connsiteY2"/>
                </a:cxn>
                <a:cxn ang="0">
                  <a:pos x="connsiteX3" y="connsiteY3"/>
                </a:cxn>
              </a:cxnLst>
              <a:rect l="l" t="t" r="r" b="b"/>
              <a:pathLst>
                <a:path w="125634" h="125539">
                  <a:moveTo>
                    <a:pt x="0" y="125540"/>
                  </a:moveTo>
                  <a:lnTo>
                    <a:pt x="125635" y="125540"/>
                  </a:lnTo>
                  <a:lnTo>
                    <a:pt x="0" y="0"/>
                  </a:lnTo>
                  <a:lnTo>
                    <a:pt x="0" y="125540"/>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6" name="Freeform: Shape 2044">
              <a:extLst>
                <a:ext uri="{FF2B5EF4-FFF2-40B4-BE49-F238E27FC236}">
                  <a16:creationId xmlns:a16="http://schemas.microsoft.com/office/drawing/2014/main" id="{5668BFA9-012B-4CA8-8906-18EA9EE982D2}"/>
                </a:ext>
              </a:extLst>
            </p:cNvPr>
            <p:cNvSpPr/>
            <p:nvPr/>
          </p:nvSpPr>
          <p:spPr>
            <a:xfrm>
              <a:off x="7411607" y="3322850"/>
              <a:ext cx="2547" cy="37064"/>
            </a:xfrm>
            <a:custGeom>
              <a:avLst/>
              <a:gdLst>
                <a:gd name="connsiteX0" fmla="*/ 0 w 9525"/>
                <a:gd name="connsiteY0" fmla="*/ 138589 h 138588"/>
                <a:gd name="connsiteX1" fmla="*/ 0 w 9525"/>
                <a:gd name="connsiteY1" fmla="*/ 0 h 138588"/>
              </a:gdLst>
              <a:ahLst/>
              <a:cxnLst>
                <a:cxn ang="0">
                  <a:pos x="connsiteX0" y="connsiteY0"/>
                </a:cxn>
                <a:cxn ang="0">
                  <a:pos x="connsiteX1" y="connsiteY1"/>
                </a:cxn>
              </a:cxnLst>
              <a:rect l="l" t="t" r="r" b="b"/>
              <a:pathLst>
                <a:path w="9525" h="138588">
                  <a:moveTo>
                    <a:pt x="0" y="138589"/>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7" name="Freeform: Shape 2045">
              <a:extLst>
                <a:ext uri="{FF2B5EF4-FFF2-40B4-BE49-F238E27FC236}">
                  <a16:creationId xmlns:a16="http://schemas.microsoft.com/office/drawing/2014/main" id="{CE0FED95-9AC3-407B-AFFF-A4142797191A}"/>
                </a:ext>
              </a:extLst>
            </p:cNvPr>
            <p:cNvSpPr/>
            <p:nvPr/>
          </p:nvSpPr>
          <p:spPr>
            <a:xfrm>
              <a:off x="7326449" y="3349266"/>
              <a:ext cx="71097" cy="2547"/>
            </a:xfrm>
            <a:custGeom>
              <a:avLst/>
              <a:gdLst>
                <a:gd name="connsiteX0" fmla="*/ 0 w 265842"/>
                <a:gd name="connsiteY0" fmla="*/ 0 h 9525"/>
                <a:gd name="connsiteX1" fmla="*/ 265843 w 265842"/>
                <a:gd name="connsiteY1" fmla="*/ 0 h 9525"/>
              </a:gdLst>
              <a:ahLst/>
              <a:cxnLst>
                <a:cxn ang="0">
                  <a:pos x="connsiteX0" y="connsiteY0"/>
                </a:cxn>
                <a:cxn ang="0">
                  <a:pos x="connsiteX1" y="connsiteY1"/>
                </a:cxn>
              </a:cxnLst>
              <a:rect l="l" t="t" r="r" b="b"/>
              <a:pathLst>
                <a:path w="265842" h="9525">
                  <a:moveTo>
                    <a:pt x="0" y="0"/>
                  </a:moveTo>
                  <a:lnTo>
                    <a:pt x="265843"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8" name="Freeform: Shape 2046">
              <a:extLst>
                <a:ext uri="{FF2B5EF4-FFF2-40B4-BE49-F238E27FC236}">
                  <a16:creationId xmlns:a16="http://schemas.microsoft.com/office/drawing/2014/main" id="{E176B585-CF73-4A79-89E3-6D8B45460604}"/>
                </a:ext>
              </a:extLst>
            </p:cNvPr>
            <p:cNvSpPr/>
            <p:nvPr/>
          </p:nvSpPr>
          <p:spPr>
            <a:xfrm>
              <a:off x="7326449" y="3368983"/>
              <a:ext cx="62257" cy="2547"/>
            </a:xfrm>
            <a:custGeom>
              <a:avLst/>
              <a:gdLst>
                <a:gd name="connsiteX0" fmla="*/ 0 w 232790"/>
                <a:gd name="connsiteY0" fmla="*/ 0 h 9525"/>
                <a:gd name="connsiteX1" fmla="*/ 232791 w 232790"/>
                <a:gd name="connsiteY1" fmla="*/ 0 h 9525"/>
              </a:gdLst>
              <a:ahLst/>
              <a:cxnLst>
                <a:cxn ang="0">
                  <a:pos x="connsiteX0" y="connsiteY0"/>
                </a:cxn>
                <a:cxn ang="0">
                  <a:pos x="connsiteX1" y="connsiteY1"/>
                </a:cxn>
              </a:cxnLst>
              <a:rect l="l" t="t" r="r" b="b"/>
              <a:pathLst>
                <a:path w="232790" h="9525">
                  <a:moveTo>
                    <a:pt x="0" y="0"/>
                  </a:moveTo>
                  <a:lnTo>
                    <a:pt x="232791"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9" name="Freeform: Shape 2047">
              <a:extLst>
                <a:ext uri="{FF2B5EF4-FFF2-40B4-BE49-F238E27FC236}">
                  <a16:creationId xmlns:a16="http://schemas.microsoft.com/office/drawing/2014/main" id="{C5E74A48-A8FB-4091-B30B-E1CA611C9F29}"/>
                </a:ext>
              </a:extLst>
            </p:cNvPr>
            <p:cNvSpPr/>
            <p:nvPr/>
          </p:nvSpPr>
          <p:spPr>
            <a:xfrm>
              <a:off x="7326449" y="3388674"/>
              <a:ext cx="55634" cy="2547"/>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0" name="Freeform: Shape 2048">
              <a:extLst>
                <a:ext uri="{FF2B5EF4-FFF2-40B4-BE49-F238E27FC236}">
                  <a16:creationId xmlns:a16="http://schemas.microsoft.com/office/drawing/2014/main" id="{CB39CCE4-C53A-47E7-9A40-0AAF4B1657F3}"/>
                </a:ext>
              </a:extLst>
            </p:cNvPr>
            <p:cNvSpPr/>
            <p:nvPr/>
          </p:nvSpPr>
          <p:spPr>
            <a:xfrm>
              <a:off x="7326449" y="3408365"/>
              <a:ext cx="55634" cy="2547"/>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1" name="Freeform: Shape 2049">
              <a:extLst>
                <a:ext uri="{FF2B5EF4-FFF2-40B4-BE49-F238E27FC236}">
                  <a16:creationId xmlns:a16="http://schemas.microsoft.com/office/drawing/2014/main" id="{53B3C220-7DDF-4E70-A8F7-2BB92333AA79}"/>
                </a:ext>
              </a:extLst>
            </p:cNvPr>
            <p:cNvSpPr/>
            <p:nvPr/>
          </p:nvSpPr>
          <p:spPr>
            <a:xfrm>
              <a:off x="7397696" y="3371683"/>
              <a:ext cx="66972" cy="78280"/>
            </a:xfrm>
            <a:custGeom>
              <a:avLst/>
              <a:gdLst>
                <a:gd name="connsiteX0" fmla="*/ 250420 w 250419"/>
                <a:gd name="connsiteY0" fmla="*/ 0 h 292703"/>
                <a:gd name="connsiteX1" fmla="*/ 14676 w 250419"/>
                <a:gd name="connsiteY1" fmla="*/ 0 h 292703"/>
                <a:gd name="connsiteX2" fmla="*/ 0 w 250419"/>
                <a:gd name="connsiteY2" fmla="*/ 14661 h 292703"/>
                <a:gd name="connsiteX3" fmla="*/ 8 w 250419"/>
                <a:gd name="connsiteY3" fmla="*/ 15145 h 292703"/>
                <a:gd name="connsiteX4" fmla="*/ 8 w 250419"/>
                <a:gd name="connsiteY4" fmla="*/ 292703 h 29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419" h="292703">
                  <a:moveTo>
                    <a:pt x="250420" y="0"/>
                  </a:moveTo>
                  <a:lnTo>
                    <a:pt x="14676" y="0"/>
                  </a:lnTo>
                  <a:cubicBezTo>
                    <a:pt x="6575" y="-4"/>
                    <a:pt x="4" y="6560"/>
                    <a:pt x="0" y="14661"/>
                  </a:cubicBezTo>
                  <a:cubicBezTo>
                    <a:pt x="0" y="14822"/>
                    <a:pt x="2" y="14983"/>
                    <a:pt x="8" y="15145"/>
                  </a:cubicBezTo>
                  <a:lnTo>
                    <a:pt x="8" y="29270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2" name="Freeform: Shape 2050">
              <a:extLst>
                <a:ext uri="{FF2B5EF4-FFF2-40B4-BE49-F238E27FC236}">
                  <a16:creationId xmlns:a16="http://schemas.microsoft.com/office/drawing/2014/main" id="{3057ED05-DBFB-4CF3-A29E-25A4C1A039E2}"/>
                </a:ext>
              </a:extLst>
            </p:cNvPr>
            <p:cNvSpPr/>
            <p:nvPr/>
          </p:nvSpPr>
          <p:spPr>
            <a:xfrm>
              <a:off x="7498243" y="3405257"/>
              <a:ext cx="2547" cy="44706"/>
            </a:xfrm>
            <a:custGeom>
              <a:avLst/>
              <a:gdLst>
                <a:gd name="connsiteX0" fmla="*/ 0 w 9525"/>
                <a:gd name="connsiteY0" fmla="*/ 167164 h 167163"/>
                <a:gd name="connsiteX1" fmla="*/ 0 w 9525"/>
                <a:gd name="connsiteY1" fmla="*/ 0 h 167163"/>
              </a:gdLst>
              <a:ahLst/>
              <a:cxnLst>
                <a:cxn ang="0">
                  <a:pos x="connsiteX0" y="connsiteY0"/>
                </a:cxn>
                <a:cxn ang="0">
                  <a:pos x="connsiteX1" y="connsiteY1"/>
                </a:cxn>
              </a:cxnLst>
              <a:rect l="l" t="t" r="r" b="b"/>
              <a:pathLst>
                <a:path w="9525" h="167163">
                  <a:moveTo>
                    <a:pt x="0" y="167164"/>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3" name="Freeform: Shape 2051">
              <a:extLst>
                <a:ext uri="{FF2B5EF4-FFF2-40B4-BE49-F238E27FC236}">
                  <a16:creationId xmlns:a16="http://schemas.microsoft.com/office/drawing/2014/main" id="{C891DB86-CFBC-4B56-B685-ED316B923685}"/>
                </a:ext>
              </a:extLst>
            </p:cNvPr>
            <p:cNvSpPr/>
            <p:nvPr/>
          </p:nvSpPr>
          <p:spPr>
            <a:xfrm>
              <a:off x="7326525" y="3331435"/>
              <a:ext cx="40248" cy="2547"/>
            </a:xfrm>
            <a:custGeom>
              <a:avLst/>
              <a:gdLst>
                <a:gd name="connsiteX0" fmla="*/ 0 w 150494"/>
                <a:gd name="connsiteY0" fmla="*/ 0 h 9525"/>
                <a:gd name="connsiteX1" fmla="*/ 150495 w 150494"/>
                <a:gd name="connsiteY1" fmla="*/ 0 h 9525"/>
              </a:gdLst>
              <a:ahLst/>
              <a:cxnLst>
                <a:cxn ang="0">
                  <a:pos x="connsiteX0" y="connsiteY0"/>
                </a:cxn>
                <a:cxn ang="0">
                  <a:pos x="connsiteX1" y="connsiteY1"/>
                </a:cxn>
              </a:cxnLst>
              <a:rect l="l" t="t" r="r" b="b"/>
              <a:pathLst>
                <a:path w="150494" h="9525">
                  <a:moveTo>
                    <a:pt x="0" y="0"/>
                  </a:moveTo>
                  <a:lnTo>
                    <a:pt x="150495"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54" name="Group 53">
            <a:extLst>
              <a:ext uri="{FF2B5EF4-FFF2-40B4-BE49-F238E27FC236}">
                <a16:creationId xmlns:a16="http://schemas.microsoft.com/office/drawing/2014/main" id="{B0190E52-4026-49EC-994B-E1A4B1C0657D}"/>
              </a:ext>
            </a:extLst>
          </p:cNvPr>
          <p:cNvGrpSpPr/>
          <p:nvPr/>
        </p:nvGrpSpPr>
        <p:grpSpPr>
          <a:xfrm>
            <a:off x="3847770" y="3219874"/>
            <a:ext cx="279388" cy="317687"/>
            <a:chOff x="1310454" y="3404511"/>
            <a:chExt cx="279388" cy="317687"/>
          </a:xfrm>
        </p:grpSpPr>
        <p:sp>
          <p:nvSpPr>
            <p:cNvPr id="55" name="Freeform: Shape 2610">
              <a:extLst>
                <a:ext uri="{FF2B5EF4-FFF2-40B4-BE49-F238E27FC236}">
                  <a16:creationId xmlns:a16="http://schemas.microsoft.com/office/drawing/2014/main" id="{A47EE723-0E6F-43AC-BDD5-AE7AB44F53FE}"/>
                </a:ext>
              </a:extLst>
            </p:cNvPr>
            <p:cNvSpPr/>
            <p:nvPr/>
          </p:nvSpPr>
          <p:spPr>
            <a:xfrm>
              <a:off x="1439870" y="3629141"/>
              <a:ext cx="60363" cy="2246"/>
            </a:xfrm>
            <a:custGeom>
              <a:avLst/>
              <a:gdLst>
                <a:gd name="connsiteX0" fmla="*/ 0 w 256032"/>
                <a:gd name="connsiteY0" fmla="*/ 0 h 9525"/>
                <a:gd name="connsiteX1" fmla="*/ 256032 w 256032"/>
                <a:gd name="connsiteY1" fmla="*/ 0 h 9525"/>
              </a:gdLst>
              <a:ahLst/>
              <a:cxnLst>
                <a:cxn ang="0">
                  <a:pos x="connsiteX0" y="connsiteY0"/>
                </a:cxn>
                <a:cxn ang="0">
                  <a:pos x="connsiteX1" y="connsiteY1"/>
                </a:cxn>
              </a:cxnLst>
              <a:rect l="l" t="t" r="r" b="b"/>
              <a:pathLst>
                <a:path w="256032" h="9525">
                  <a:moveTo>
                    <a:pt x="0" y="0"/>
                  </a:moveTo>
                  <a:lnTo>
                    <a:pt x="256032"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6" name="Freeform: Shape 2611">
              <a:extLst>
                <a:ext uri="{FF2B5EF4-FFF2-40B4-BE49-F238E27FC236}">
                  <a16:creationId xmlns:a16="http://schemas.microsoft.com/office/drawing/2014/main" id="{CACC050E-53D3-4096-9EE1-8D6C366E44C1}"/>
                </a:ext>
              </a:extLst>
            </p:cNvPr>
            <p:cNvSpPr/>
            <p:nvPr/>
          </p:nvSpPr>
          <p:spPr>
            <a:xfrm>
              <a:off x="1428305" y="3607875"/>
              <a:ext cx="40039" cy="2246"/>
            </a:xfrm>
            <a:custGeom>
              <a:avLst/>
              <a:gdLst>
                <a:gd name="connsiteX0" fmla="*/ 0 w 169830"/>
                <a:gd name="connsiteY0" fmla="*/ 0 h 9525"/>
                <a:gd name="connsiteX1" fmla="*/ 169831 w 169830"/>
                <a:gd name="connsiteY1" fmla="*/ 0 h 9525"/>
              </a:gdLst>
              <a:ahLst/>
              <a:cxnLst>
                <a:cxn ang="0">
                  <a:pos x="connsiteX0" y="connsiteY0"/>
                </a:cxn>
                <a:cxn ang="0">
                  <a:pos x="connsiteX1" y="connsiteY1"/>
                </a:cxn>
              </a:cxnLst>
              <a:rect l="l" t="t" r="r" b="b"/>
              <a:pathLst>
                <a:path w="169830" h="9525">
                  <a:moveTo>
                    <a:pt x="0" y="0"/>
                  </a:moveTo>
                  <a:lnTo>
                    <a:pt x="169831"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7" name="Freeform: Shape 2612">
              <a:extLst>
                <a:ext uri="{FF2B5EF4-FFF2-40B4-BE49-F238E27FC236}">
                  <a16:creationId xmlns:a16="http://schemas.microsoft.com/office/drawing/2014/main" id="{A6F5DE83-C23A-4274-9640-5202B0F9EBDF}"/>
                </a:ext>
              </a:extLst>
            </p:cNvPr>
            <p:cNvSpPr/>
            <p:nvPr/>
          </p:nvSpPr>
          <p:spPr>
            <a:xfrm>
              <a:off x="1477259" y="3607875"/>
              <a:ext cx="17134" cy="2246"/>
            </a:xfrm>
            <a:custGeom>
              <a:avLst/>
              <a:gdLst>
                <a:gd name="connsiteX0" fmla="*/ 0 w 72675"/>
                <a:gd name="connsiteY0" fmla="*/ 0 h 9525"/>
                <a:gd name="connsiteX1" fmla="*/ 72676 w 72675"/>
                <a:gd name="connsiteY1" fmla="*/ 0 h 9525"/>
              </a:gdLst>
              <a:ahLst/>
              <a:cxnLst>
                <a:cxn ang="0">
                  <a:pos x="connsiteX0" y="connsiteY0"/>
                </a:cxn>
                <a:cxn ang="0">
                  <a:pos x="connsiteX1" y="connsiteY1"/>
                </a:cxn>
              </a:cxnLst>
              <a:rect l="l" t="t" r="r" b="b"/>
              <a:pathLst>
                <a:path w="72675" h="9525">
                  <a:moveTo>
                    <a:pt x="0" y="0"/>
                  </a:moveTo>
                  <a:lnTo>
                    <a:pt x="72676"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8" name="Freeform: Shape 2613">
              <a:extLst>
                <a:ext uri="{FF2B5EF4-FFF2-40B4-BE49-F238E27FC236}">
                  <a16:creationId xmlns:a16="http://schemas.microsoft.com/office/drawing/2014/main" id="{C94F68FE-6DBD-4B84-96A8-EFD401277ED0}"/>
                </a:ext>
              </a:extLst>
            </p:cNvPr>
            <p:cNvSpPr/>
            <p:nvPr/>
          </p:nvSpPr>
          <p:spPr>
            <a:xfrm>
              <a:off x="1454242" y="3586654"/>
              <a:ext cx="57286" cy="2246"/>
            </a:xfrm>
            <a:custGeom>
              <a:avLst/>
              <a:gdLst>
                <a:gd name="connsiteX0" fmla="*/ 0 w 242982"/>
                <a:gd name="connsiteY0" fmla="*/ 0 h 9525"/>
                <a:gd name="connsiteX1" fmla="*/ 242983 w 242982"/>
                <a:gd name="connsiteY1" fmla="*/ 0 h 9525"/>
              </a:gdLst>
              <a:ahLst/>
              <a:cxnLst>
                <a:cxn ang="0">
                  <a:pos x="connsiteX0" y="connsiteY0"/>
                </a:cxn>
                <a:cxn ang="0">
                  <a:pos x="connsiteX1" y="connsiteY1"/>
                </a:cxn>
              </a:cxnLst>
              <a:rect l="l" t="t" r="r" b="b"/>
              <a:pathLst>
                <a:path w="242982" h="9525">
                  <a:moveTo>
                    <a:pt x="0" y="0"/>
                  </a:moveTo>
                  <a:lnTo>
                    <a:pt x="242983"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9" name="Freeform: Shape 2614">
              <a:extLst>
                <a:ext uri="{FF2B5EF4-FFF2-40B4-BE49-F238E27FC236}">
                  <a16:creationId xmlns:a16="http://schemas.microsoft.com/office/drawing/2014/main" id="{DF59731C-FCAB-412B-B2F3-28D8147B1FF7}"/>
                </a:ext>
              </a:extLst>
            </p:cNvPr>
            <p:cNvSpPr/>
            <p:nvPr/>
          </p:nvSpPr>
          <p:spPr>
            <a:xfrm>
              <a:off x="1310454" y="3404511"/>
              <a:ext cx="113606" cy="244774"/>
            </a:xfrm>
            <a:custGeom>
              <a:avLst/>
              <a:gdLst>
                <a:gd name="connsiteX0" fmla="*/ 481870 w 481869"/>
                <a:gd name="connsiteY0" fmla="*/ 0 h 1038225"/>
                <a:gd name="connsiteX1" fmla="*/ 28575 w 481869"/>
                <a:gd name="connsiteY1" fmla="*/ 0 h 1038225"/>
                <a:gd name="connsiteX2" fmla="*/ 0 w 481869"/>
                <a:gd name="connsiteY2" fmla="*/ 28575 h 1038225"/>
                <a:gd name="connsiteX3" fmla="*/ 0 w 481869"/>
                <a:gd name="connsiteY3" fmla="*/ 1009650 h 1038225"/>
                <a:gd name="connsiteX4" fmla="*/ 28575 w 481869"/>
                <a:gd name="connsiteY4" fmla="*/ 1038225 h 1038225"/>
                <a:gd name="connsiteX5" fmla="*/ 375857 w 481869"/>
                <a:gd name="connsiteY5" fmla="*/ 1038225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225">
                  <a:moveTo>
                    <a:pt x="481870" y="0"/>
                  </a:moveTo>
                  <a:lnTo>
                    <a:pt x="28575" y="0"/>
                  </a:lnTo>
                  <a:cubicBezTo>
                    <a:pt x="12793" y="0"/>
                    <a:pt x="0" y="12793"/>
                    <a:pt x="0" y="28575"/>
                  </a:cubicBezTo>
                  <a:lnTo>
                    <a:pt x="0" y="1009650"/>
                  </a:lnTo>
                  <a:cubicBezTo>
                    <a:pt x="0" y="1025432"/>
                    <a:pt x="12793" y="1038225"/>
                    <a:pt x="28575" y="1038225"/>
                  </a:cubicBezTo>
                  <a:lnTo>
                    <a:pt x="375857" y="1038225"/>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0" name="Freeform: Shape 2615">
              <a:extLst>
                <a:ext uri="{FF2B5EF4-FFF2-40B4-BE49-F238E27FC236}">
                  <a16:creationId xmlns:a16="http://schemas.microsoft.com/office/drawing/2014/main" id="{01F6B42E-E98C-4961-AE76-F8C40B455B45}"/>
                </a:ext>
              </a:extLst>
            </p:cNvPr>
            <p:cNvSpPr/>
            <p:nvPr/>
          </p:nvSpPr>
          <p:spPr>
            <a:xfrm>
              <a:off x="1424060" y="3404511"/>
              <a:ext cx="56927" cy="56927"/>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1" name="Freeform: Shape 2616">
              <a:extLst>
                <a:ext uri="{FF2B5EF4-FFF2-40B4-BE49-F238E27FC236}">
                  <a16:creationId xmlns:a16="http://schemas.microsoft.com/office/drawing/2014/main" id="{88A74A2D-CF40-4228-8653-F56E80900CB2}"/>
                </a:ext>
              </a:extLst>
            </p:cNvPr>
            <p:cNvSpPr/>
            <p:nvPr/>
          </p:nvSpPr>
          <p:spPr>
            <a:xfrm>
              <a:off x="1335380" y="3504082"/>
              <a:ext cx="120388" cy="2246"/>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2" name="Freeform: Shape 2617">
              <a:extLst>
                <a:ext uri="{FF2B5EF4-FFF2-40B4-BE49-F238E27FC236}">
                  <a16:creationId xmlns:a16="http://schemas.microsoft.com/office/drawing/2014/main" id="{B998B8DE-35D6-482B-9BD0-F56557ED2CC5}"/>
                </a:ext>
              </a:extLst>
            </p:cNvPr>
            <p:cNvSpPr/>
            <p:nvPr/>
          </p:nvSpPr>
          <p:spPr>
            <a:xfrm>
              <a:off x="1335380" y="3537452"/>
              <a:ext cx="74106" cy="2246"/>
            </a:xfrm>
            <a:custGeom>
              <a:avLst/>
              <a:gdLst>
                <a:gd name="connsiteX0" fmla="*/ 0 w 314324"/>
                <a:gd name="connsiteY0" fmla="*/ 0 h 9525"/>
                <a:gd name="connsiteX1" fmla="*/ 314325 w 314324"/>
                <a:gd name="connsiteY1" fmla="*/ 0 h 9525"/>
              </a:gdLst>
              <a:ahLst/>
              <a:cxnLst>
                <a:cxn ang="0">
                  <a:pos x="connsiteX0" y="connsiteY0"/>
                </a:cxn>
                <a:cxn ang="0">
                  <a:pos x="connsiteX1" y="connsiteY1"/>
                </a:cxn>
              </a:cxnLst>
              <a:rect l="l" t="t" r="r" b="b"/>
              <a:pathLst>
                <a:path w="314324" h="9525">
                  <a:moveTo>
                    <a:pt x="0" y="0"/>
                  </a:moveTo>
                  <a:lnTo>
                    <a:pt x="314325"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3" name="Freeform: Shape 2618">
              <a:extLst>
                <a:ext uri="{FF2B5EF4-FFF2-40B4-BE49-F238E27FC236}">
                  <a16:creationId xmlns:a16="http://schemas.microsoft.com/office/drawing/2014/main" id="{FF7832CA-148B-4F77-9BA2-6DFDBF173B05}"/>
                </a:ext>
              </a:extLst>
            </p:cNvPr>
            <p:cNvSpPr/>
            <p:nvPr/>
          </p:nvSpPr>
          <p:spPr>
            <a:xfrm>
              <a:off x="1335380" y="3570799"/>
              <a:ext cx="50167" cy="2246"/>
            </a:xfrm>
            <a:custGeom>
              <a:avLst/>
              <a:gdLst>
                <a:gd name="connsiteX0" fmla="*/ 0 w 212788"/>
                <a:gd name="connsiteY0" fmla="*/ 0 h 9525"/>
                <a:gd name="connsiteX1" fmla="*/ 212789 w 212788"/>
                <a:gd name="connsiteY1" fmla="*/ 0 h 9525"/>
              </a:gdLst>
              <a:ahLst/>
              <a:cxnLst>
                <a:cxn ang="0">
                  <a:pos x="connsiteX0" y="connsiteY0"/>
                </a:cxn>
                <a:cxn ang="0">
                  <a:pos x="connsiteX1" y="connsiteY1"/>
                </a:cxn>
              </a:cxnLst>
              <a:rect l="l" t="t" r="r" b="b"/>
              <a:pathLst>
                <a:path w="212788" h="9525">
                  <a:moveTo>
                    <a:pt x="0" y="0"/>
                  </a:moveTo>
                  <a:lnTo>
                    <a:pt x="212789"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4" name="Freeform: Shape 2619">
              <a:extLst>
                <a:ext uri="{FF2B5EF4-FFF2-40B4-BE49-F238E27FC236}">
                  <a16:creationId xmlns:a16="http://schemas.microsoft.com/office/drawing/2014/main" id="{2A7F77DD-C1A4-4E08-A328-0507DCDDC1C9}"/>
                </a:ext>
              </a:extLst>
            </p:cNvPr>
            <p:cNvSpPr/>
            <p:nvPr/>
          </p:nvSpPr>
          <p:spPr>
            <a:xfrm>
              <a:off x="1335380" y="3604170"/>
              <a:ext cx="52143" cy="2246"/>
            </a:xfrm>
            <a:custGeom>
              <a:avLst/>
              <a:gdLst>
                <a:gd name="connsiteX0" fmla="*/ 0 w 221170"/>
                <a:gd name="connsiteY0" fmla="*/ 0 h 9525"/>
                <a:gd name="connsiteX1" fmla="*/ 221170 w 221170"/>
                <a:gd name="connsiteY1" fmla="*/ 0 h 9525"/>
              </a:gdLst>
              <a:ahLst/>
              <a:cxnLst>
                <a:cxn ang="0">
                  <a:pos x="connsiteX0" y="connsiteY0"/>
                </a:cxn>
                <a:cxn ang="0">
                  <a:pos x="connsiteX1" y="connsiteY1"/>
                </a:cxn>
              </a:cxnLst>
              <a:rect l="l" t="t" r="r" b="b"/>
              <a:pathLst>
                <a:path w="221170" h="9525">
                  <a:moveTo>
                    <a:pt x="0" y="0"/>
                  </a:moveTo>
                  <a:lnTo>
                    <a:pt x="22117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5" name="Freeform: Shape 2620">
              <a:extLst>
                <a:ext uri="{FF2B5EF4-FFF2-40B4-BE49-F238E27FC236}">
                  <a16:creationId xmlns:a16="http://schemas.microsoft.com/office/drawing/2014/main" id="{72320F31-C34A-471D-9838-B3F4D61A8800}"/>
                </a:ext>
              </a:extLst>
            </p:cNvPr>
            <p:cNvSpPr/>
            <p:nvPr/>
          </p:nvSpPr>
          <p:spPr>
            <a:xfrm>
              <a:off x="1335380" y="3470734"/>
              <a:ext cx="68132" cy="2246"/>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6" name="Freeform: Shape 2621">
              <a:extLst>
                <a:ext uri="{FF2B5EF4-FFF2-40B4-BE49-F238E27FC236}">
                  <a16:creationId xmlns:a16="http://schemas.microsoft.com/office/drawing/2014/main" id="{794ED176-6217-438D-BA85-5F62F676E281}"/>
                </a:ext>
              </a:extLst>
            </p:cNvPr>
            <p:cNvSpPr/>
            <p:nvPr/>
          </p:nvSpPr>
          <p:spPr>
            <a:xfrm>
              <a:off x="1480987" y="3461437"/>
              <a:ext cx="2246" cy="60722"/>
            </a:xfrm>
            <a:custGeom>
              <a:avLst/>
              <a:gdLst>
                <a:gd name="connsiteX0" fmla="*/ 0 w 9525"/>
                <a:gd name="connsiteY0" fmla="*/ 257556 h 257556"/>
                <a:gd name="connsiteX1" fmla="*/ 0 w 9525"/>
                <a:gd name="connsiteY1" fmla="*/ 0 h 257556"/>
              </a:gdLst>
              <a:ahLst/>
              <a:cxnLst>
                <a:cxn ang="0">
                  <a:pos x="connsiteX0" y="connsiteY0"/>
                </a:cxn>
                <a:cxn ang="0">
                  <a:pos x="connsiteX1" y="connsiteY1"/>
                </a:cxn>
              </a:cxnLst>
              <a:rect l="l" t="t" r="r" b="b"/>
              <a:pathLst>
                <a:path w="9525" h="257556">
                  <a:moveTo>
                    <a:pt x="0" y="257556"/>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7" name="Freeform: Shape 2622">
              <a:extLst>
                <a:ext uri="{FF2B5EF4-FFF2-40B4-BE49-F238E27FC236}">
                  <a16:creationId xmlns:a16="http://schemas.microsoft.com/office/drawing/2014/main" id="{962FC262-75A4-43EC-ADCE-1838F585F8B7}"/>
                </a:ext>
              </a:extLst>
            </p:cNvPr>
            <p:cNvSpPr/>
            <p:nvPr/>
          </p:nvSpPr>
          <p:spPr>
            <a:xfrm>
              <a:off x="1403109" y="3539024"/>
              <a:ext cx="137118" cy="137118"/>
            </a:xfrm>
            <a:custGeom>
              <a:avLst/>
              <a:gdLst>
                <a:gd name="connsiteX0" fmla="*/ 581597 w 581596"/>
                <a:gd name="connsiteY0" fmla="*/ 290798 h 581596"/>
                <a:gd name="connsiteX1" fmla="*/ 290798 w 581596"/>
                <a:gd name="connsiteY1" fmla="*/ 581597 h 581596"/>
                <a:gd name="connsiteX2" fmla="*/ 0 w 581596"/>
                <a:gd name="connsiteY2" fmla="*/ 290798 h 581596"/>
                <a:gd name="connsiteX3" fmla="*/ 290798 w 581596"/>
                <a:gd name="connsiteY3" fmla="*/ 0 h 581596"/>
                <a:gd name="connsiteX4" fmla="*/ 581597 w 581596"/>
                <a:gd name="connsiteY4" fmla="*/ 290798 h 58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96" h="581596">
                  <a:moveTo>
                    <a:pt x="581597" y="290798"/>
                  </a:moveTo>
                  <a:cubicBezTo>
                    <a:pt x="581597" y="451402"/>
                    <a:pt x="451402" y="581597"/>
                    <a:pt x="290798" y="581597"/>
                  </a:cubicBezTo>
                  <a:cubicBezTo>
                    <a:pt x="130195" y="581597"/>
                    <a:pt x="0" y="451402"/>
                    <a:pt x="0" y="290798"/>
                  </a:cubicBezTo>
                  <a:cubicBezTo>
                    <a:pt x="0" y="130195"/>
                    <a:pt x="130195" y="0"/>
                    <a:pt x="290798" y="0"/>
                  </a:cubicBezTo>
                  <a:cubicBezTo>
                    <a:pt x="451402" y="0"/>
                    <a:pt x="581597" y="130195"/>
                    <a:pt x="581597" y="290798"/>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8" name="Freeform: Shape 2623">
              <a:extLst>
                <a:ext uri="{FF2B5EF4-FFF2-40B4-BE49-F238E27FC236}">
                  <a16:creationId xmlns:a16="http://schemas.microsoft.com/office/drawing/2014/main" id="{21DCCC0B-007E-4042-90FC-66D15B640F1D}"/>
                </a:ext>
              </a:extLst>
            </p:cNvPr>
            <p:cNvSpPr/>
            <p:nvPr/>
          </p:nvSpPr>
          <p:spPr>
            <a:xfrm>
              <a:off x="1508563" y="3640077"/>
              <a:ext cx="81279" cy="82121"/>
            </a:xfrm>
            <a:custGeom>
              <a:avLst/>
              <a:gdLst>
                <a:gd name="connsiteX0" fmla="*/ 103632 w 344752"/>
                <a:gd name="connsiteY0" fmla="*/ 0 h 348322"/>
                <a:gd name="connsiteX1" fmla="*/ 323850 w 344752"/>
                <a:gd name="connsiteY1" fmla="*/ 221171 h 348322"/>
                <a:gd name="connsiteX2" fmla="*/ 322326 w 344752"/>
                <a:gd name="connsiteY2" fmla="*/ 325946 h 348322"/>
                <a:gd name="connsiteX3" fmla="*/ 322326 w 344752"/>
                <a:gd name="connsiteY3" fmla="*/ 325946 h 348322"/>
                <a:gd name="connsiteX4" fmla="*/ 217551 w 344752"/>
                <a:gd name="connsiteY4" fmla="*/ 327374 h 348322"/>
                <a:gd name="connsiteX5" fmla="*/ 0 w 344752"/>
                <a:gd name="connsiteY5" fmla="*/ 110300 h 34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52" h="348322">
                  <a:moveTo>
                    <a:pt x="103632" y="0"/>
                  </a:moveTo>
                  <a:lnTo>
                    <a:pt x="323850" y="221171"/>
                  </a:lnTo>
                  <a:cubicBezTo>
                    <a:pt x="352304" y="250547"/>
                    <a:pt x="351622" y="297409"/>
                    <a:pt x="322326" y="325946"/>
                  </a:cubicBezTo>
                  <a:lnTo>
                    <a:pt x="322326" y="325946"/>
                  </a:lnTo>
                  <a:cubicBezTo>
                    <a:pt x="293763" y="355215"/>
                    <a:pt x="246902" y="355854"/>
                    <a:pt x="217551" y="327374"/>
                  </a:cubicBezTo>
                  <a:lnTo>
                    <a:pt x="0" y="11030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69" name="Group 68">
            <a:extLst>
              <a:ext uri="{FF2B5EF4-FFF2-40B4-BE49-F238E27FC236}">
                <a16:creationId xmlns:a16="http://schemas.microsoft.com/office/drawing/2014/main" id="{D0ED0D10-EB57-4C77-974C-AC29C5874B61}"/>
              </a:ext>
            </a:extLst>
          </p:cNvPr>
          <p:cNvGrpSpPr/>
          <p:nvPr/>
        </p:nvGrpSpPr>
        <p:grpSpPr>
          <a:xfrm>
            <a:off x="3793437" y="4053138"/>
            <a:ext cx="367499" cy="216614"/>
            <a:chOff x="7747161" y="2848591"/>
            <a:chExt cx="367499" cy="216614"/>
          </a:xfrm>
        </p:grpSpPr>
        <p:sp>
          <p:nvSpPr>
            <p:cNvPr id="70" name="Freeform: Shape 2519">
              <a:extLst>
                <a:ext uri="{FF2B5EF4-FFF2-40B4-BE49-F238E27FC236}">
                  <a16:creationId xmlns:a16="http://schemas.microsoft.com/office/drawing/2014/main" id="{F0B09F39-ABF1-41DF-861A-CF386BE80614}"/>
                </a:ext>
              </a:extLst>
            </p:cNvPr>
            <p:cNvSpPr/>
            <p:nvPr/>
          </p:nvSpPr>
          <p:spPr>
            <a:xfrm>
              <a:off x="7747161" y="3042614"/>
              <a:ext cx="318924" cy="22591"/>
            </a:xfrm>
            <a:custGeom>
              <a:avLst/>
              <a:gdLst>
                <a:gd name="connsiteX0" fmla="*/ 0 w 1352740"/>
                <a:gd name="connsiteY0" fmla="*/ 0 h 95821"/>
                <a:gd name="connsiteX1" fmla="*/ 0 w 1352740"/>
                <a:gd name="connsiteY1" fmla="*/ 66675 h 95821"/>
                <a:gd name="connsiteX2" fmla="*/ 4667 w 1352740"/>
                <a:gd name="connsiteY2" fmla="*/ 70104 h 95821"/>
                <a:gd name="connsiteX3" fmla="*/ 80105 w 1352740"/>
                <a:gd name="connsiteY3" fmla="*/ 95821 h 95821"/>
                <a:gd name="connsiteX4" fmla="*/ 1281589 w 1352740"/>
                <a:gd name="connsiteY4" fmla="*/ 95821 h 95821"/>
                <a:gd name="connsiteX5" fmla="*/ 1344073 w 1352740"/>
                <a:gd name="connsiteY5" fmla="*/ 74009 h 95821"/>
                <a:gd name="connsiteX6" fmla="*/ 1352741 w 1352740"/>
                <a:gd name="connsiteY6" fmla="*/ 67151 h 95821"/>
                <a:gd name="connsiteX7" fmla="*/ 1352741 w 1352740"/>
                <a:gd name="connsiteY7" fmla="*/ 476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740" h="95821">
                  <a:moveTo>
                    <a:pt x="0" y="0"/>
                  </a:moveTo>
                  <a:lnTo>
                    <a:pt x="0" y="66675"/>
                  </a:lnTo>
                  <a:lnTo>
                    <a:pt x="4667" y="70104"/>
                  </a:lnTo>
                  <a:cubicBezTo>
                    <a:pt x="26342" y="86662"/>
                    <a:pt x="52830" y="95692"/>
                    <a:pt x="80105" y="95821"/>
                  </a:cubicBezTo>
                  <a:lnTo>
                    <a:pt x="1281589" y="95821"/>
                  </a:lnTo>
                  <a:cubicBezTo>
                    <a:pt x="1304287" y="95845"/>
                    <a:pt x="1326320" y="88154"/>
                    <a:pt x="1344073" y="74009"/>
                  </a:cubicBezTo>
                  <a:lnTo>
                    <a:pt x="1352741" y="67151"/>
                  </a:lnTo>
                  <a:lnTo>
                    <a:pt x="1352741" y="476"/>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1" name="Freeform: Shape 2520">
              <a:extLst>
                <a:ext uri="{FF2B5EF4-FFF2-40B4-BE49-F238E27FC236}">
                  <a16:creationId xmlns:a16="http://schemas.microsoft.com/office/drawing/2014/main" id="{9F80CC6A-5A12-4A51-85B0-B4F28CC3BD24}"/>
                </a:ext>
              </a:extLst>
            </p:cNvPr>
            <p:cNvSpPr/>
            <p:nvPr/>
          </p:nvSpPr>
          <p:spPr>
            <a:xfrm>
              <a:off x="7791602" y="2863614"/>
              <a:ext cx="232467" cy="159507"/>
            </a:xfrm>
            <a:custGeom>
              <a:avLst/>
              <a:gdLst>
                <a:gd name="connsiteX0" fmla="*/ 986028 w 986027"/>
                <a:gd name="connsiteY0" fmla="*/ 564261 h 676560"/>
                <a:gd name="connsiteX1" fmla="*/ 986028 w 986027"/>
                <a:gd name="connsiteY1" fmla="*/ 649224 h 676560"/>
                <a:gd name="connsiteX2" fmla="*/ 958691 w 986027"/>
                <a:gd name="connsiteY2" fmla="*/ 676561 h 676560"/>
                <a:gd name="connsiteX3" fmla="*/ 27337 w 986027"/>
                <a:gd name="connsiteY3" fmla="*/ 676561 h 676560"/>
                <a:gd name="connsiteX4" fmla="*/ 0 w 986027"/>
                <a:gd name="connsiteY4" fmla="*/ 649224 h 676560"/>
                <a:gd name="connsiteX5" fmla="*/ 0 w 986027"/>
                <a:gd name="connsiteY5" fmla="*/ 27242 h 676560"/>
                <a:gd name="connsiteX6" fmla="*/ 27241 w 986027"/>
                <a:gd name="connsiteY6" fmla="*/ 0 h 676560"/>
                <a:gd name="connsiteX7" fmla="*/ 27337 w 986027"/>
                <a:gd name="connsiteY7" fmla="*/ 0 h 676560"/>
                <a:gd name="connsiteX8" fmla="*/ 953357 w 986027"/>
                <a:gd name="connsiteY8" fmla="*/ 0 h 676560"/>
                <a:gd name="connsiteX9" fmla="*/ 980694 w 986027"/>
                <a:gd name="connsiteY9" fmla="*/ 27146 h 676560"/>
                <a:gd name="connsiteX10" fmla="*/ 980694 w 986027"/>
                <a:gd name="connsiteY10" fmla="*/ 27242 h 676560"/>
                <a:gd name="connsiteX11" fmla="*/ 980694 w 986027"/>
                <a:gd name="connsiteY11" fmla="*/ 64484 h 67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6027" h="676560">
                  <a:moveTo>
                    <a:pt x="986028" y="564261"/>
                  </a:moveTo>
                  <a:lnTo>
                    <a:pt x="986028" y="649224"/>
                  </a:lnTo>
                  <a:cubicBezTo>
                    <a:pt x="986028" y="664322"/>
                    <a:pt x="973789" y="676561"/>
                    <a:pt x="958691" y="676561"/>
                  </a:cubicBezTo>
                  <a:lnTo>
                    <a:pt x="27337" y="676561"/>
                  </a:lnTo>
                  <a:cubicBezTo>
                    <a:pt x="12239" y="676561"/>
                    <a:pt x="0" y="664322"/>
                    <a:pt x="0" y="649224"/>
                  </a:cubicBezTo>
                  <a:lnTo>
                    <a:pt x="0" y="27242"/>
                  </a:lnTo>
                  <a:cubicBezTo>
                    <a:pt x="0" y="12197"/>
                    <a:pt x="12196" y="0"/>
                    <a:pt x="27241" y="0"/>
                  </a:cubicBezTo>
                  <a:cubicBezTo>
                    <a:pt x="27273" y="0"/>
                    <a:pt x="27305" y="0"/>
                    <a:pt x="27337" y="0"/>
                  </a:cubicBezTo>
                  <a:lnTo>
                    <a:pt x="953357" y="0"/>
                  </a:lnTo>
                  <a:cubicBezTo>
                    <a:pt x="968402" y="-52"/>
                    <a:pt x="980641" y="12101"/>
                    <a:pt x="980694" y="27146"/>
                  </a:cubicBezTo>
                  <a:cubicBezTo>
                    <a:pt x="980694" y="27178"/>
                    <a:pt x="980694" y="27210"/>
                    <a:pt x="980694" y="27242"/>
                  </a:cubicBezTo>
                  <a:lnTo>
                    <a:pt x="980694" y="64484"/>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2" name="Freeform: Shape 2521">
              <a:extLst>
                <a:ext uri="{FF2B5EF4-FFF2-40B4-BE49-F238E27FC236}">
                  <a16:creationId xmlns:a16="http://schemas.microsoft.com/office/drawing/2014/main" id="{A9EF44DD-BA41-4888-A2F9-3EF46C4B7BE8}"/>
                </a:ext>
              </a:extLst>
            </p:cNvPr>
            <p:cNvSpPr/>
            <p:nvPr/>
          </p:nvSpPr>
          <p:spPr>
            <a:xfrm>
              <a:off x="7774940" y="2848591"/>
              <a:ext cx="264063" cy="193236"/>
            </a:xfrm>
            <a:custGeom>
              <a:avLst/>
              <a:gdLst>
                <a:gd name="connsiteX0" fmla="*/ 1120045 w 1120044"/>
                <a:gd name="connsiteY0" fmla="*/ 122587 h 819626"/>
                <a:gd name="connsiteX1" fmla="*/ 1120045 w 1120044"/>
                <a:gd name="connsiteY1" fmla="*/ 27337 h 819626"/>
                <a:gd name="connsiteX2" fmla="*/ 1092708 w 1120044"/>
                <a:gd name="connsiteY2" fmla="*/ 0 h 819626"/>
                <a:gd name="connsiteX3" fmla="*/ 27337 w 1120044"/>
                <a:gd name="connsiteY3" fmla="*/ 0 h 819626"/>
                <a:gd name="connsiteX4" fmla="*/ 0 w 1120044"/>
                <a:gd name="connsiteY4" fmla="*/ 27337 h 819626"/>
                <a:gd name="connsiteX5" fmla="*/ 0 w 1120044"/>
                <a:gd name="connsiteY5" fmla="*/ 792290 h 819626"/>
                <a:gd name="connsiteX6" fmla="*/ 27337 w 1120044"/>
                <a:gd name="connsiteY6" fmla="*/ 819626 h 819626"/>
                <a:gd name="connsiteX7" fmla="*/ 1092708 w 1120044"/>
                <a:gd name="connsiteY7" fmla="*/ 819626 h 819626"/>
                <a:gd name="connsiteX8" fmla="*/ 1120045 w 1120044"/>
                <a:gd name="connsiteY8" fmla="*/ 792290 h 819626"/>
                <a:gd name="connsiteX9" fmla="*/ 1120045 w 1120044"/>
                <a:gd name="connsiteY9" fmla="*/ 613982 h 8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044" h="819626">
                  <a:moveTo>
                    <a:pt x="1120045" y="122587"/>
                  </a:moveTo>
                  <a:lnTo>
                    <a:pt x="1120045" y="27337"/>
                  </a:lnTo>
                  <a:cubicBezTo>
                    <a:pt x="1120045" y="12239"/>
                    <a:pt x="1107806" y="0"/>
                    <a:pt x="1092708" y="0"/>
                  </a:cubicBezTo>
                  <a:lnTo>
                    <a:pt x="27337" y="0"/>
                  </a:lnTo>
                  <a:cubicBezTo>
                    <a:pt x="12239" y="0"/>
                    <a:pt x="0" y="12239"/>
                    <a:pt x="0" y="27337"/>
                  </a:cubicBezTo>
                  <a:lnTo>
                    <a:pt x="0" y="792290"/>
                  </a:lnTo>
                  <a:cubicBezTo>
                    <a:pt x="0" y="807387"/>
                    <a:pt x="12239" y="819626"/>
                    <a:pt x="27337" y="819626"/>
                  </a:cubicBezTo>
                  <a:lnTo>
                    <a:pt x="1092708" y="819626"/>
                  </a:lnTo>
                  <a:cubicBezTo>
                    <a:pt x="1107806" y="819626"/>
                    <a:pt x="1120045" y="807387"/>
                    <a:pt x="1120045" y="792290"/>
                  </a:cubicBezTo>
                  <a:lnTo>
                    <a:pt x="1120045" y="613982"/>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3" name="Freeform: Shape 2522">
              <a:extLst>
                <a:ext uri="{FF2B5EF4-FFF2-40B4-BE49-F238E27FC236}">
                  <a16:creationId xmlns:a16="http://schemas.microsoft.com/office/drawing/2014/main" id="{7F035038-BFCD-42D4-8567-97F51B0667CE}"/>
                </a:ext>
              </a:extLst>
            </p:cNvPr>
            <p:cNvSpPr/>
            <p:nvPr/>
          </p:nvSpPr>
          <p:spPr>
            <a:xfrm>
              <a:off x="7856725" y="2864670"/>
              <a:ext cx="2246" cy="158070"/>
            </a:xfrm>
            <a:custGeom>
              <a:avLst/>
              <a:gdLst>
                <a:gd name="connsiteX0" fmla="*/ 0 w 9525"/>
                <a:gd name="connsiteY0" fmla="*/ 670465 h 670464"/>
                <a:gd name="connsiteX1" fmla="*/ 0 w 9525"/>
                <a:gd name="connsiteY1" fmla="*/ 0 h 670464"/>
              </a:gdLst>
              <a:ahLst/>
              <a:cxnLst>
                <a:cxn ang="0">
                  <a:pos x="connsiteX0" y="connsiteY0"/>
                </a:cxn>
                <a:cxn ang="0">
                  <a:pos x="connsiteX1" y="connsiteY1"/>
                </a:cxn>
              </a:cxnLst>
              <a:rect l="l" t="t" r="r" b="b"/>
              <a:pathLst>
                <a:path w="9525" h="670464">
                  <a:moveTo>
                    <a:pt x="0" y="670465"/>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4" name="Freeform: Shape 2523">
              <a:extLst>
                <a:ext uri="{FF2B5EF4-FFF2-40B4-BE49-F238E27FC236}">
                  <a16:creationId xmlns:a16="http://schemas.microsoft.com/office/drawing/2014/main" id="{F99EC1A1-33C3-4A24-B2AA-B68BF72172A3}"/>
                </a:ext>
              </a:extLst>
            </p:cNvPr>
            <p:cNvSpPr/>
            <p:nvPr/>
          </p:nvSpPr>
          <p:spPr>
            <a:xfrm>
              <a:off x="8027141" y="2902847"/>
              <a:ext cx="11821" cy="65059"/>
            </a:xfrm>
            <a:custGeom>
              <a:avLst/>
              <a:gdLst>
                <a:gd name="connsiteX0" fmla="*/ 25073 w 50141"/>
                <a:gd name="connsiteY0" fmla="*/ 275934 h 275953"/>
                <a:gd name="connsiteX1" fmla="*/ 6880 w 50141"/>
                <a:gd name="connsiteY1" fmla="*/ 268790 h 275953"/>
                <a:gd name="connsiteX2" fmla="*/ 22 w 50141"/>
                <a:gd name="connsiteY2" fmla="*/ 250502 h 275953"/>
                <a:gd name="connsiteX3" fmla="*/ 6880 w 50141"/>
                <a:gd name="connsiteY3" fmla="*/ 232214 h 275953"/>
                <a:gd name="connsiteX4" fmla="*/ 43170 w 50141"/>
                <a:gd name="connsiteY4" fmla="*/ 232214 h 275953"/>
                <a:gd name="connsiteX5" fmla="*/ 50123 w 50141"/>
                <a:gd name="connsiteY5" fmla="*/ 250502 h 275953"/>
                <a:gd name="connsiteX6" fmla="*/ 43170 w 50141"/>
                <a:gd name="connsiteY6" fmla="*/ 268790 h 275953"/>
                <a:gd name="connsiteX7" fmla="*/ 25073 w 50141"/>
                <a:gd name="connsiteY7" fmla="*/ 275934 h 275953"/>
                <a:gd name="connsiteX8" fmla="*/ 9261 w 50141"/>
                <a:gd name="connsiteY8" fmla="*/ 191161 h 275953"/>
                <a:gd name="connsiteX9" fmla="*/ 3832 w 50141"/>
                <a:gd name="connsiteY9" fmla="*/ 5043 h 275953"/>
                <a:gd name="connsiteX10" fmla="*/ 46218 w 50141"/>
                <a:gd name="connsiteY10" fmla="*/ 5043 h 275953"/>
                <a:gd name="connsiteX11" fmla="*/ 40884 w 50141"/>
                <a:gd name="connsiteY11" fmla="*/ 191161 h 27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41" h="275953">
                  <a:moveTo>
                    <a:pt x="25073" y="275934"/>
                  </a:moveTo>
                  <a:cubicBezTo>
                    <a:pt x="18275" y="276205"/>
                    <a:pt x="11676" y="273614"/>
                    <a:pt x="6880" y="268790"/>
                  </a:cubicBezTo>
                  <a:cubicBezTo>
                    <a:pt x="2242" y="263856"/>
                    <a:pt x="-228" y="257270"/>
                    <a:pt x="22" y="250502"/>
                  </a:cubicBezTo>
                  <a:cubicBezTo>
                    <a:pt x="-261" y="243729"/>
                    <a:pt x="2214" y="237131"/>
                    <a:pt x="6880" y="232214"/>
                  </a:cubicBezTo>
                  <a:cubicBezTo>
                    <a:pt x="17094" y="222669"/>
                    <a:pt x="32956" y="222669"/>
                    <a:pt x="43170" y="232214"/>
                  </a:cubicBezTo>
                  <a:cubicBezTo>
                    <a:pt x="47871" y="237116"/>
                    <a:pt x="50380" y="243716"/>
                    <a:pt x="50123" y="250502"/>
                  </a:cubicBezTo>
                  <a:cubicBezTo>
                    <a:pt x="50337" y="257282"/>
                    <a:pt x="47834" y="263865"/>
                    <a:pt x="43170" y="268790"/>
                  </a:cubicBezTo>
                  <a:cubicBezTo>
                    <a:pt x="38403" y="273599"/>
                    <a:pt x="31839" y="276190"/>
                    <a:pt x="25073" y="275934"/>
                  </a:cubicBezTo>
                  <a:close/>
                  <a:moveTo>
                    <a:pt x="9261" y="191161"/>
                  </a:moveTo>
                  <a:lnTo>
                    <a:pt x="3832" y="5043"/>
                  </a:lnTo>
                  <a:cubicBezTo>
                    <a:pt x="17161" y="-1681"/>
                    <a:pt x="32889" y="-1681"/>
                    <a:pt x="46218" y="5043"/>
                  </a:cubicBezTo>
                  <a:lnTo>
                    <a:pt x="40884" y="191161"/>
                  </a:lnTo>
                  <a:close/>
                </a:path>
              </a:pathLst>
            </a:custGeom>
            <a:solidFill>
              <a:srgbClr val="527FFF"/>
            </a:solidFill>
            <a:ln w="9525" cap="flat">
              <a:solidFill>
                <a:schemeClr val="tx1"/>
              </a:solidFill>
              <a:prstDash val="solid"/>
              <a:miter/>
            </a:ln>
          </p:spPr>
          <p:txBody>
            <a:bodyPr rtlCol="0" anchor="ctr"/>
            <a:lstStyle/>
            <a:p>
              <a:pPr defTabSz="457189"/>
              <a:endParaRPr lang="en-US" dirty="0">
                <a:solidFill>
                  <a:srgbClr val="FFFFFF"/>
                </a:solidFill>
                <a:latin typeface="Amazon Ember"/>
              </a:endParaRPr>
            </a:p>
          </p:txBody>
        </p:sp>
        <p:sp>
          <p:nvSpPr>
            <p:cNvPr id="75" name="Freeform: Shape 2524">
              <a:extLst>
                <a:ext uri="{FF2B5EF4-FFF2-40B4-BE49-F238E27FC236}">
                  <a16:creationId xmlns:a16="http://schemas.microsoft.com/office/drawing/2014/main" id="{D54014CC-E976-4C92-96F0-D24A2BC4F3A8}"/>
                </a:ext>
              </a:extLst>
            </p:cNvPr>
            <p:cNvSpPr/>
            <p:nvPr/>
          </p:nvSpPr>
          <p:spPr>
            <a:xfrm>
              <a:off x="7985220" y="2888002"/>
              <a:ext cx="95125" cy="95125"/>
            </a:xfrm>
            <a:custGeom>
              <a:avLst/>
              <a:gdLst>
                <a:gd name="connsiteX0" fmla="*/ 403479 w 403479"/>
                <a:gd name="connsiteY0" fmla="*/ 201739 h 403478"/>
                <a:gd name="connsiteX1" fmla="*/ 201740 w 403479"/>
                <a:gd name="connsiteY1" fmla="*/ 403479 h 403478"/>
                <a:gd name="connsiteX2" fmla="*/ 0 w 403479"/>
                <a:gd name="connsiteY2" fmla="*/ 201739 h 403478"/>
                <a:gd name="connsiteX3" fmla="*/ 201740 w 403479"/>
                <a:gd name="connsiteY3" fmla="*/ 0 h 403478"/>
                <a:gd name="connsiteX4" fmla="*/ 403479 w 403479"/>
                <a:gd name="connsiteY4" fmla="*/ 201739 h 4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79" h="403478">
                  <a:moveTo>
                    <a:pt x="403479" y="201739"/>
                  </a:moveTo>
                  <a:cubicBezTo>
                    <a:pt x="403479" y="313157"/>
                    <a:pt x="313157" y="403479"/>
                    <a:pt x="201740" y="403479"/>
                  </a:cubicBezTo>
                  <a:cubicBezTo>
                    <a:pt x="90322" y="403479"/>
                    <a:pt x="0" y="313157"/>
                    <a:pt x="0" y="201739"/>
                  </a:cubicBezTo>
                  <a:cubicBezTo>
                    <a:pt x="0" y="90322"/>
                    <a:pt x="90322" y="0"/>
                    <a:pt x="201740" y="0"/>
                  </a:cubicBezTo>
                  <a:cubicBezTo>
                    <a:pt x="313157" y="0"/>
                    <a:pt x="403479" y="90322"/>
                    <a:pt x="403479" y="201739"/>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6" name="Freeform: Shape 2525">
              <a:extLst>
                <a:ext uri="{FF2B5EF4-FFF2-40B4-BE49-F238E27FC236}">
                  <a16:creationId xmlns:a16="http://schemas.microsoft.com/office/drawing/2014/main" id="{43B3BB1F-174B-49B3-9BE7-CB617E42598C}"/>
                </a:ext>
              </a:extLst>
            </p:cNvPr>
            <p:cNvSpPr/>
            <p:nvPr/>
          </p:nvSpPr>
          <p:spPr>
            <a:xfrm>
              <a:off x="8058248" y="2958110"/>
              <a:ext cx="56412" cy="57018"/>
            </a:xfrm>
            <a:custGeom>
              <a:avLst/>
              <a:gdLst>
                <a:gd name="connsiteX0" fmla="*/ 72390 w 239275"/>
                <a:gd name="connsiteY0" fmla="*/ 0 h 241846"/>
                <a:gd name="connsiteX1" fmla="*/ 224790 w 239275"/>
                <a:gd name="connsiteY1" fmla="*/ 153448 h 241846"/>
                <a:gd name="connsiteX2" fmla="*/ 223742 w 239275"/>
                <a:gd name="connsiteY2" fmla="*/ 226219 h 241846"/>
                <a:gd name="connsiteX3" fmla="*/ 223742 w 239275"/>
                <a:gd name="connsiteY3" fmla="*/ 226219 h 241846"/>
                <a:gd name="connsiteX4" fmla="*/ 150781 w 239275"/>
                <a:gd name="connsiteY4" fmla="*/ 227267 h 241846"/>
                <a:gd name="connsiteX5" fmla="*/ 0 w 239275"/>
                <a:gd name="connsiteY5" fmla="*/ 76486 h 2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75" h="241846">
                  <a:moveTo>
                    <a:pt x="72390" y="0"/>
                  </a:moveTo>
                  <a:lnTo>
                    <a:pt x="224790" y="153448"/>
                  </a:lnTo>
                  <a:cubicBezTo>
                    <a:pt x="244506" y="173868"/>
                    <a:pt x="244038" y="206375"/>
                    <a:pt x="223742" y="226219"/>
                  </a:cubicBezTo>
                  <a:lnTo>
                    <a:pt x="223742" y="226219"/>
                  </a:lnTo>
                  <a:cubicBezTo>
                    <a:pt x="203877" y="246640"/>
                    <a:pt x="171224" y="247109"/>
                    <a:pt x="150781" y="227267"/>
                  </a:cubicBezTo>
                  <a:lnTo>
                    <a:pt x="0" y="76486"/>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7" name="Freeform: Shape 2526">
              <a:extLst>
                <a:ext uri="{FF2B5EF4-FFF2-40B4-BE49-F238E27FC236}">
                  <a16:creationId xmlns:a16="http://schemas.microsoft.com/office/drawing/2014/main" id="{AF0F48DC-1510-4F4C-8DA3-046A660407E0}"/>
                </a:ext>
              </a:extLst>
            </p:cNvPr>
            <p:cNvSpPr/>
            <p:nvPr/>
          </p:nvSpPr>
          <p:spPr>
            <a:xfrm>
              <a:off x="7874017" y="2983105"/>
              <a:ext cx="119670" cy="2246"/>
            </a:xfrm>
            <a:custGeom>
              <a:avLst/>
              <a:gdLst>
                <a:gd name="connsiteX0" fmla="*/ 0 w 507587"/>
                <a:gd name="connsiteY0" fmla="*/ 0 h 9525"/>
                <a:gd name="connsiteX1" fmla="*/ 507587 w 507587"/>
                <a:gd name="connsiteY1" fmla="*/ 0 h 9525"/>
              </a:gdLst>
              <a:ahLst/>
              <a:cxnLst>
                <a:cxn ang="0">
                  <a:pos x="connsiteX0" y="connsiteY0"/>
                </a:cxn>
                <a:cxn ang="0">
                  <a:pos x="connsiteX1" y="connsiteY1"/>
                </a:cxn>
              </a:cxnLst>
              <a:rect l="l" t="t" r="r" b="b"/>
              <a:pathLst>
                <a:path w="507587" h="9525">
                  <a:moveTo>
                    <a:pt x="0" y="0"/>
                  </a:moveTo>
                  <a:lnTo>
                    <a:pt x="507587"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8" name="Freeform: Shape 2527">
              <a:extLst>
                <a:ext uri="{FF2B5EF4-FFF2-40B4-BE49-F238E27FC236}">
                  <a16:creationId xmlns:a16="http://schemas.microsoft.com/office/drawing/2014/main" id="{8A9F7ADD-CDEA-4D6A-A33F-453EFA46CCEA}"/>
                </a:ext>
              </a:extLst>
            </p:cNvPr>
            <p:cNvSpPr/>
            <p:nvPr/>
          </p:nvSpPr>
          <p:spPr>
            <a:xfrm>
              <a:off x="7893284" y="2906057"/>
              <a:ext cx="81135" cy="77047"/>
            </a:xfrm>
            <a:custGeom>
              <a:avLst/>
              <a:gdLst>
                <a:gd name="connsiteX0" fmla="*/ 0 w 344138"/>
                <a:gd name="connsiteY0" fmla="*/ 326803 h 326802"/>
                <a:gd name="connsiteX1" fmla="*/ 78581 w 344138"/>
                <a:gd name="connsiteY1" fmla="*/ 143923 h 326802"/>
                <a:gd name="connsiteX2" fmla="*/ 145256 w 344138"/>
                <a:gd name="connsiteY2" fmla="*/ 143923 h 326802"/>
                <a:gd name="connsiteX3" fmla="*/ 195072 w 344138"/>
                <a:gd name="connsiteY3" fmla="*/ 211265 h 326802"/>
                <a:gd name="connsiteX4" fmla="*/ 253174 w 344138"/>
                <a:gd name="connsiteY4" fmla="*/ 0 h 326802"/>
                <a:gd name="connsiteX5" fmla="*/ 344138 w 344138"/>
                <a:gd name="connsiteY5" fmla="*/ 326803 h 3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138" h="326802">
                  <a:moveTo>
                    <a:pt x="0" y="326803"/>
                  </a:moveTo>
                  <a:lnTo>
                    <a:pt x="78581" y="143923"/>
                  </a:lnTo>
                  <a:lnTo>
                    <a:pt x="145256" y="143923"/>
                  </a:lnTo>
                  <a:lnTo>
                    <a:pt x="195072" y="211265"/>
                  </a:lnTo>
                  <a:lnTo>
                    <a:pt x="253174" y="0"/>
                  </a:lnTo>
                  <a:lnTo>
                    <a:pt x="344138" y="32680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9" name="Freeform: Shape 2528">
              <a:extLst>
                <a:ext uri="{FF2B5EF4-FFF2-40B4-BE49-F238E27FC236}">
                  <a16:creationId xmlns:a16="http://schemas.microsoft.com/office/drawing/2014/main" id="{05198304-5A2A-4D93-92C2-E311DE516D41}"/>
                </a:ext>
              </a:extLst>
            </p:cNvPr>
            <p:cNvSpPr/>
            <p:nvPr/>
          </p:nvSpPr>
          <p:spPr>
            <a:xfrm rot="21587400">
              <a:off x="7815088" y="2898131"/>
              <a:ext cx="17471" cy="17471"/>
            </a:xfrm>
            <a:custGeom>
              <a:avLst/>
              <a:gdLst>
                <a:gd name="connsiteX0" fmla="*/ 0 w 74104"/>
                <a:gd name="connsiteY0" fmla="*/ 0 h 74104"/>
                <a:gd name="connsiteX1" fmla="*/ 74104 w 74104"/>
                <a:gd name="connsiteY1" fmla="*/ 0 h 74104"/>
                <a:gd name="connsiteX2" fmla="*/ 74104 w 74104"/>
                <a:gd name="connsiteY2" fmla="*/ 74104 h 74104"/>
                <a:gd name="connsiteX3" fmla="*/ 0 w 74104"/>
                <a:gd name="connsiteY3" fmla="*/ 74104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4"/>
                  </a:lnTo>
                  <a:lnTo>
                    <a:pt x="0" y="74104"/>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0" name="Freeform: Shape 2529">
              <a:extLst>
                <a:ext uri="{FF2B5EF4-FFF2-40B4-BE49-F238E27FC236}">
                  <a16:creationId xmlns:a16="http://schemas.microsoft.com/office/drawing/2014/main" id="{D6EA88D5-8C97-47F1-9CD7-70B3CD0D024F}"/>
                </a:ext>
              </a:extLst>
            </p:cNvPr>
            <p:cNvSpPr/>
            <p:nvPr/>
          </p:nvSpPr>
          <p:spPr>
            <a:xfrm rot="21587400">
              <a:off x="7815215" y="2932735"/>
              <a:ext cx="17471" cy="17471"/>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1" name="Freeform: Shape 2530">
              <a:extLst>
                <a:ext uri="{FF2B5EF4-FFF2-40B4-BE49-F238E27FC236}">
                  <a16:creationId xmlns:a16="http://schemas.microsoft.com/office/drawing/2014/main" id="{4C4E3232-5AC5-479A-8818-B3D400B583DD}"/>
                </a:ext>
              </a:extLst>
            </p:cNvPr>
            <p:cNvSpPr/>
            <p:nvPr/>
          </p:nvSpPr>
          <p:spPr>
            <a:xfrm rot="21587400">
              <a:off x="7815341" y="2967317"/>
              <a:ext cx="17471" cy="17471"/>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82" name="Group 81">
            <a:extLst>
              <a:ext uri="{FF2B5EF4-FFF2-40B4-BE49-F238E27FC236}">
                <a16:creationId xmlns:a16="http://schemas.microsoft.com/office/drawing/2014/main" id="{79FF0D64-B7DB-4DF3-94FF-07434B6933C6}"/>
              </a:ext>
            </a:extLst>
          </p:cNvPr>
          <p:cNvGrpSpPr/>
          <p:nvPr/>
        </p:nvGrpSpPr>
        <p:grpSpPr>
          <a:xfrm>
            <a:off x="3812548" y="2403937"/>
            <a:ext cx="314073" cy="320631"/>
            <a:chOff x="638147" y="906155"/>
            <a:chExt cx="314073" cy="320631"/>
          </a:xfrm>
        </p:grpSpPr>
        <p:sp>
          <p:nvSpPr>
            <p:cNvPr id="83" name="Freeform: Shape 1035">
              <a:extLst>
                <a:ext uri="{FF2B5EF4-FFF2-40B4-BE49-F238E27FC236}">
                  <a16:creationId xmlns:a16="http://schemas.microsoft.com/office/drawing/2014/main" id="{54E3976D-2FB2-4B20-AD9B-1CC572A32504}"/>
                </a:ext>
              </a:extLst>
            </p:cNvPr>
            <p:cNvSpPr/>
            <p:nvPr/>
          </p:nvSpPr>
          <p:spPr>
            <a:xfrm>
              <a:off x="650004" y="990972"/>
              <a:ext cx="6602" cy="14282"/>
            </a:xfrm>
            <a:custGeom>
              <a:avLst/>
              <a:gdLst>
                <a:gd name="connsiteX0" fmla="*/ 0 w 28003"/>
                <a:gd name="connsiteY0" fmla="*/ 60579 h 60579"/>
                <a:gd name="connsiteX1" fmla="*/ 28004 w 28003"/>
                <a:gd name="connsiteY1" fmla="*/ 0 h 60579"/>
              </a:gdLst>
              <a:ahLst/>
              <a:cxnLst>
                <a:cxn ang="0">
                  <a:pos x="connsiteX0" y="connsiteY0"/>
                </a:cxn>
                <a:cxn ang="0">
                  <a:pos x="connsiteX1" y="connsiteY1"/>
                </a:cxn>
              </a:cxnLst>
              <a:rect l="l" t="t" r="r" b="b"/>
              <a:pathLst>
                <a:path w="28003" h="60579">
                  <a:moveTo>
                    <a:pt x="0" y="60579"/>
                  </a:moveTo>
                  <a:cubicBezTo>
                    <a:pt x="8382" y="39815"/>
                    <a:pt x="17717" y="19622"/>
                    <a:pt x="28004"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4" name="Freeform: Shape 1036">
              <a:extLst>
                <a:ext uri="{FF2B5EF4-FFF2-40B4-BE49-F238E27FC236}">
                  <a16:creationId xmlns:a16="http://schemas.microsoft.com/office/drawing/2014/main" id="{FD68D71F-63D5-4F5F-89D9-1C1153AB2EAC}"/>
                </a:ext>
              </a:extLst>
            </p:cNvPr>
            <p:cNvSpPr/>
            <p:nvPr/>
          </p:nvSpPr>
          <p:spPr>
            <a:xfrm>
              <a:off x="638147" y="1017470"/>
              <a:ext cx="7455" cy="84503"/>
            </a:xfrm>
            <a:custGeom>
              <a:avLst/>
              <a:gdLst>
                <a:gd name="connsiteX0" fmla="*/ 16383 w 31622"/>
                <a:gd name="connsiteY0" fmla="*/ 358426 h 358425"/>
                <a:gd name="connsiteX1" fmla="*/ 31623 w 31622"/>
                <a:gd name="connsiteY1" fmla="*/ 0 h 358425"/>
              </a:gdLst>
              <a:ahLst/>
              <a:cxnLst>
                <a:cxn ang="0">
                  <a:pos x="connsiteX0" y="connsiteY0"/>
                </a:cxn>
                <a:cxn ang="0">
                  <a:pos x="connsiteX1" y="connsiteY1"/>
                </a:cxn>
              </a:cxnLst>
              <a:rect l="l" t="t" r="r" b="b"/>
              <a:pathLst>
                <a:path w="31622" h="358425">
                  <a:moveTo>
                    <a:pt x="16383" y="358426"/>
                  </a:moveTo>
                  <a:cubicBezTo>
                    <a:pt x="-9785" y="239657"/>
                    <a:pt x="-4533" y="116118"/>
                    <a:pt x="31623"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5" name="Freeform: Shape 1037">
              <a:extLst>
                <a:ext uri="{FF2B5EF4-FFF2-40B4-BE49-F238E27FC236}">
                  <a16:creationId xmlns:a16="http://schemas.microsoft.com/office/drawing/2014/main" id="{A0990D93-9143-47DD-9F85-52570286A0A0}"/>
                </a:ext>
              </a:extLst>
            </p:cNvPr>
            <p:cNvSpPr/>
            <p:nvPr/>
          </p:nvSpPr>
          <p:spPr>
            <a:xfrm>
              <a:off x="646366" y="1117805"/>
              <a:ext cx="276212" cy="108980"/>
            </a:xfrm>
            <a:custGeom>
              <a:avLst/>
              <a:gdLst>
                <a:gd name="connsiteX0" fmla="*/ 1171575 w 1171574"/>
                <a:gd name="connsiteY0" fmla="*/ 179927 h 462248"/>
                <a:gd name="connsiteX1" fmla="*/ 631222 w 1171574"/>
                <a:gd name="connsiteY1" fmla="*/ 462248 h 462248"/>
                <a:gd name="connsiteX2" fmla="*/ 0 w 1171574"/>
                <a:gd name="connsiteY2" fmla="*/ 0 h 462248"/>
              </a:gdLst>
              <a:ahLst/>
              <a:cxnLst>
                <a:cxn ang="0">
                  <a:pos x="connsiteX0" y="connsiteY0"/>
                </a:cxn>
                <a:cxn ang="0">
                  <a:pos x="connsiteX1" y="connsiteY1"/>
                </a:cxn>
                <a:cxn ang="0">
                  <a:pos x="connsiteX2" y="connsiteY2"/>
                </a:cxn>
              </a:cxnLst>
              <a:rect l="l" t="t" r="r" b="b"/>
              <a:pathLst>
                <a:path w="1171574" h="462248">
                  <a:moveTo>
                    <a:pt x="1171575" y="179927"/>
                  </a:moveTo>
                  <a:cubicBezTo>
                    <a:pt x="1048176" y="356410"/>
                    <a:pt x="846566" y="461746"/>
                    <a:pt x="631222" y="462248"/>
                  </a:cubicBezTo>
                  <a:cubicBezTo>
                    <a:pt x="337947" y="462248"/>
                    <a:pt x="88868" y="268700"/>
                    <a:pt x="0"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6" name="Freeform: Shape 1038">
              <a:extLst>
                <a:ext uri="{FF2B5EF4-FFF2-40B4-BE49-F238E27FC236}">
                  <a16:creationId xmlns:a16="http://schemas.microsoft.com/office/drawing/2014/main" id="{D8FE1318-82D5-4C27-ABBB-686EAD0862DD}"/>
                </a:ext>
              </a:extLst>
            </p:cNvPr>
            <p:cNvSpPr/>
            <p:nvPr/>
          </p:nvSpPr>
          <p:spPr>
            <a:xfrm>
              <a:off x="932167" y="1116525"/>
              <a:ext cx="12261" cy="28542"/>
            </a:xfrm>
            <a:custGeom>
              <a:avLst/>
              <a:gdLst>
                <a:gd name="connsiteX0" fmla="*/ 52007 w 52006"/>
                <a:gd name="connsiteY0" fmla="*/ 0 h 121062"/>
                <a:gd name="connsiteX1" fmla="*/ 0 w 52006"/>
                <a:gd name="connsiteY1" fmla="*/ 121063 h 121062"/>
              </a:gdLst>
              <a:ahLst/>
              <a:cxnLst>
                <a:cxn ang="0">
                  <a:pos x="connsiteX0" y="connsiteY0"/>
                </a:cxn>
                <a:cxn ang="0">
                  <a:pos x="connsiteX1" y="connsiteY1"/>
                </a:cxn>
              </a:cxnLst>
              <a:rect l="l" t="t" r="r" b="b"/>
              <a:pathLst>
                <a:path w="52006" h="121062">
                  <a:moveTo>
                    <a:pt x="52007" y="0"/>
                  </a:moveTo>
                  <a:cubicBezTo>
                    <a:pt x="38581" y="41924"/>
                    <a:pt x="21166" y="82464"/>
                    <a:pt x="0" y="121063"/>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7" name="Freeform: Shape 1039">
              <a:extLst>
                <a:ext uri="{FF2B5EF4-FFF2-40B4-BE49-F238E27FC236}">
                  <a16:creationId xmlns:a16="http://schemas.microsoft.com/office/drawing/2014/main" id="{9C31CC79-A52B-4085-BD1B-1EBADC6E5F93}"/>
                </a:ext>
              </a:extLst>
            </p:cNvPr>
            <p:cNvSpPr/>
            <p:nvPr/>
          </p:nvSpPr>
          <p:spPr>
            <a:xfrm>
              <a:off x="661883" y="906155"/>
              <a:ext cx="290337" cy="189509"/>
            </a:xfrm>
            <a:custGeom>
              <a:avLst/>
              <a:gdLst>
                <a:gd name="connsiteX0" fmla="*/ 0 w 1231487"/>
                <a:gd name="connsiteY0" fmla="*/ 320326 h 803814"/>
                <a:gd name="connsiteX1" fmla="*/ 565404 w 1231487"/>
                <a:gd name="connsiteY1" fmla="*/ 0 h 803814"/>
                <a:gd name="connsiteX2" fmla="*/ 1231487 w 1231487"/>
                <a:gd name="connsiteY2" fmla="*/ 679990 h 803814"/>
                <a:gd name="connsiteX3" fmla="*/ 1220629 w 1231487"/>
                <a:gd name="connsiteY3" fmla="*/ 803815 h 803814"/>
              </a:gdLst>
              <a:ahLst/>
              <a:cxnLst>
                <a:cxn ang="0">
                  <a:pos x="connsiteX0" y="connsiteY0"/>
                </a:cxn>
                <a:cxn ang="0">
                  <a:pos x="connsiteX1" y="connsiteY1"/>
                </a:cxn>
                <a:cxn ang="0">
                  <a:pos x="connsiteX2" y="connsiteY2"/>
                </a:cxn>
                <a:cxn ang="0">
                  <a:pos x="connsiteX3" y="connsiteY3"/>
                </a:cxn>
              </a:cxnLst>
              <a:rect l="l" t="t" r="r" b="b"/>
              <a:pathLst>
                <a:path w="1231487" h="803814">
                  <a:moveTo>
                    <a:pt x="0" y="320326"/>
                  </a:moveTo>
                  <a:cubicBezTo>
                    <a:pt x="119583" y="122125"/>
                    <a:pt x="333924" y="691"/>
                    <a:pt x="565404" y="0"/>
                  </a:cubicBezTo>
                  <a:cubicBezTo>
                    <a:pt x="933259" y="0"/>
                    <a:pt x="1231487" y="304800"/>
                    <a:pt x="1231487" y="679990"/>
                  </a:cubicBezTo>
                  <a:cubicBezTo>
                    <a:pt x="1231538" y="721505"/>
                    <a:pt x="1227904" y="762942"/>
                    <a:pt x="1220629" y="803815"/>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8" name="Freeform: Shape 1040">
              <a:extLst>
                <a:ext uri="{FF2B5EF4-FFF2-40B4-BE49-F238E27FC236}">
                  <a16:creationId xmlns:a16="http://schemas.microsoft.com/office/drawing/2014/main" id="{CF214DA7-B2AD-45D7-8D60-B78CF8618125}"/>
                </a:ext>
              </a:extLst>
            </p:cNvPr>
            <p:cNvSpPr/>
            <p:nvPr/>
          </p:nvSpPr>
          <p:spPr>
            <a:xfrm>
              <a:off x="664847" y="1178819"/>
              <a:ext cx="63596" cy="47967"/>
            </a:xfrm>
            <a:custGeom>
              <a:avLst/>
              <a:gdLst>
                <a:gd name="connsiteX0" fmla="*/ 269748 w 269747"/>
                <a:gd name="connsiteY0" fmla="*/ 203454 h 203454"/>
                <a:gd name="connsiteX1" fmla="*/ 0 w 269747"/>
                <a:gd name="connsiteY1" fmla="*/ 203454 h 203454"/>
                <a:gd name="connsiteX2" fmla="*/ 0 w 269747"/>
                <a:gd name="connsiteY2" fmla="*/ 0 h 203454"/>
              </a:gdLst>
              <a:ahLst/>
              <a:cxnLst>
                <a:cxn ang="0">
                  <a:pos x="connsiteX0" y="connsiteY0"/>
                </a:cxn>
                <a:cxn ang="0">
                  <a:pos x="connsiteX1" y="connsiteY1"/>
                </a:cxn>
                <a:cxn ang="0">
                  <a:pos x="connsiteX2" y="connsiteY2"/>
                </a:cxn>
              </a:cxnLst>
              <a:rect l="l" t="t" r="r" b="b"/>
              <a:pathLst>
                <a:path w="269747" h="203454">
                  <a:moveTo>
                    <a:pt x="269748" y="203454"/>
                  </a:moveTo>
                  <a:lnTo>
                    <a:pt x="0" y="203454"/>
                  </a:lnTo>
                  <a:lnTo>
                    <a:pt x="0"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9" name="Freeform: Shape 1041">
              <a:extLst>
                <a:ext uri="{FF2B5EF4-FFF2-40B4-BE49-F238E27FC236}">
                  <a16:creationId xmlns:a16="http://schemas.microsoft.com/office/drawing/2014/main" id="{98DEE392-04F9-45F1-8759-45E12FB8F339}"/>
                </a:ext>
              </a:extLst>
            </p:cNvPr>
            <p:cNvSpPr/>
            <p:nvPr/>
          </p:nvSpPr>
          <p:spPr>
            <a:xfrm>
              <a:off x="860711" y="1179156"/>
              <a:ext cx="66830" cy="47630"/>
            </a:xfrm>
            <a:custGeom>
              <a:avLst/>
              <a:gdLst>
                <a:gd name="connsiteX0" fmla="*/ 283464 w 283464"/>
                <a:gd name="connsiteY0" fmla="*/ 0 h 202025"/>
                <a:gd name="connsiteX1" fmla="*/ 283464 w 283464"/>
                <a:gd name="connsiteY1" fmla="*/ 202025 h 202025"/>
                <a:gd name="connsiteX2" fmla="*/ 0 w 283464"/>
                <a:gd name="connsiteY2" fmla="*/ 202025 h 202025"/>
              </a:gdLst>
              <a:ahLst/>
              <a:cxnLst>
                <a:cxn ang="0">
                  <a:pos x="connsiteX0" y="connsiteY0"/>
                </a:cxn>
                <a:cxn ang="0">
                  <a:pos x="connsiteX1" y="connsiteY1"/>
                </a:cxn>
                <a:cxn ang="0">
                  <a:pos x="connsiteX2" y="connsiteY2"/>
                </a:cxn>
              </a:cxnLst>
              <a:rect l="l" t="t" r="r" b="b"/>
              <a:pathLst>
                <a:path w="283464" h="202025">
                  <a:moveTo>
                    <a:pt x="283464" y="0"/>
                  </a:moveTo>
                  <a:lnTo>
                    <a:pt x="283464" y="202025"/>
                  </a:lnTo>
                  <a:lnTo>
                    <a:pt x="0" y="202025"/>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0" name="Freeform: Shape 1042">
              <a:extLst>
                <a:ext uri="{FF2B5EF4-FFF2-40B4-BE49-F238E27FC236}">
                  <a16:creationId xmlns:a16="http://schemas.microsoft.com/office/drawing/2014/main" id="{2BA04E68-7803-45D8-8A65-623CF71061C4}"/>
                </a:ext>
              </a:extLst>
            </p:cNvPr>
            <p:cNvSpPr/>
            <p:nvPr/>
          </p:nvSpPr>
          <p:spPr>
            <a:xfrm>
              <a:off x="927541" y="1005254"/>
              <a:ext cx="2246" cy="116952"/>
            </a:xfrm>
            <a:custGeom>
              <a:avLst/>
              <a:gdLst>
                <a:gd name="connsiteX0" fmla="*/ 0 w 9525"/>
                <a:gd name="connsiteY0" fmla="*/ 0 h 496062"/>
                <a:gd name="connsiteX1" fmla="*/ 0 w 9525"/>
                <a:gd name="connsiteY1" fmla="*/ 496062 h 496062"/>
              </a:gdLst>
              <a:ahLst/>
              <a:cxnLst>
                <a:cxn ang="0">
                  <a:pos x="connsiteX0" y="connsiteY0"/>
                </a:cxn>
                <a:cxn ang="0">
                  <a:pos x="connsiteX1" y="connsiteY1"/>
                </a:cxn>
              </a:cxnLst>
              <a:rect l="l" t="t" r="r" b="b"/>
              <a:pathLst>
                <a:path w="9525" h="496062">
                  <a:moveTo>
                    <a:pt x="0" y="0"/>
                  </a:moveTo>
                  <a:lnTo>
                    <a:pt x="0" y="496062"/>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1" name="Freeform: Shape 1043">
              <a:extLst>
                <a:ext uri="{FF2B5EF4-FFF2-40B4-BE49-F238E27FC236}">
                  <a16:creationId xmlns:a16="http://schemas.microsoft.com/office/drawing/2014/main" id="{E719F08D-1C77-4C63-AA9C-679A50DF6F88}"/>
                </a:ext>
              </a:extLst>
            </p:cNvPr>
            <p:cNvSpPr/>
            <p:nvPr/>
          </p:nvSpPr>
          <p:spPr>
            <a:xfrm>
              <a:off x="906275" y="938828"/>
              <a:ext cx="21266" cy="22726"/>
            </a:xfrm>
            <a:custGeom>
              <a:avLst/>
              <a:gdLst>
                <a:gd name="connsiteX0" fmla="*/ 0 w 90201"/>
                <a:gd name="connsiteY0" fmla="*/ 0 h 96392"/>
                <a:gd name="connsiteX1" fmla="*/ 90202 w 90201"/>
                <a:gd name="connsiteY1" fmla="*/ 0 h 96392"/>
                <a:gd name="connsiteX2" fmla="*/ 90202 w 90201"/>
                <a:gd name="connsiteY2" fmla="*/ 96393 h 96392"/>
              </a:gdLst>
              <a:ahLst/>
              <a:cxnLst>
                <a:cxn ang="0">
                  <a:pos x="connsiteX0" y="connsiteY0"/>
                </a:cxn>
                <a:cxn ang="0">
                  <a:pos x="connsiteX1" y="connsiteY1"/>
                </a:cxn>
                <a:cxn ang="0">
                  <a:pos x="connsiteX2" y="connsiteY2"/>
                </a:cxn>
              </a:cxnLst>
              <a:rect l="l" t="t" r="r" b="b"/>
              <a:pathLst>
                <a:path w="90201" h="96392">
                  <a:moveTo>
                    <a:pt x="0" y="0"/>
                  </a:moveTo>
                  <a:lnTo>
                    <a:pt x="90202" y="0"/>
                  </a:lnTo>
                  <a:lnTo>
                    <a:pt x="90202" y="9639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2" name="Freeform: Shape 1044">
              <a:extLst>
                <a:ext uri="{FF2B5EF4-FFF2-40B4-BE49-F238E27FC236}">
                  <a16:creationId xmlns:a16="http://schemas.microsoft.com/office/drawing/2014/main" id="{2F086B83-A975-4595-B1FC-CF40E675ED0F}"/>
                </a:ext>
              </a:extLst>
            </p:cNvPr>
            <p:cNvSpPr/>
            <p:nvPr/>
          </p:nvSpPr>
          <p:spPr>
            <a:xfrm>
              <a:off x="722875" y="938828"/>
              <a:ext cx="140981" cy="2246"/>
            </a:xfrm>
            <a:custGeom>
              <a:avLst/>
              <a:gdLst>
                <a:gd name="connsiteX0" fmla="*/ 0 w 597979"/>
                <a:gd name="connsiteY0" fmla="*/ 0 h 9525"/>
                <a:gd name="connsiteX1" fmla="*/ 597980 w 597979"/>
                <a:gd name="connsiteY1" fmla="*/ 0 h 9525"/>
              </a:gdLst>
              <a:ahLst/>
              <a:cxnLst>
                <a:cxn ang="0">
                  <a:pos x="connsiteX0" y="connsiteY0"/>
                </a:cxn>
                <a:cxn ang="0">
                  <a:pos x="connsiteX1" y="connsiteY1"/>
                </a:cxn>
              </a:cxnLst>
              <a:rect l="l" t="t" r="r" b="b"/>
              <a:pathLst>
                <a:path w="597979" h="9525">
                  <a:moveTo>
                    <a:pt x="0" y="0"/>
                  </a:moveTo>
                  <a:lnTo>
                    <a:pt x="59798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3" name="Freeform: Shape 1045">
              <a:extLst>
                <a:ext uri="{FF2B5EF4-FFF2-40B4-BE49-F238E27FC236}">
                  <a16:creationId xmlns:a16="http://schemas.microsoft.com/office/drawing/2014/main" id="{A61A10AE-785E-4FFE-94E8-22D9302D5597}"/>
                </a:ext>
              </a:extLst>
            </p:cNvPr>
            <p:cNvSpPr/>
            <p:nvPr/>
          </p:nvSpPr>
          <p:spPr>
            <a:xfrm>
              <a:off x="664847" y="938828"/>
              <a:ext cx="20300" cy="20570"/>
            </a:xfrm>
            <a:custGeom>
              <a:avLst/>
              <a:gdLst>
                <a:gd name="connsiteX0" fmla="*/ 0 w 86106"/>
                <a:gd name="connsiteY0" fmla="*/ 87249 h 87248"/>
                <a:gd name="connsiteX1" fmla="*/ 0 w 86106"/>
                <a:gd name="connsiteY1" fmla="*/ 0 h 87248"/>
                <a:gd name="connsiteX2" fmla="*/ 86106 w 86106"/>
                <a:gd name="connsiteY2" fmla="*/ 0 h 87248"/>
              </a:gdLst>
              <a:ahLst/>
              <a:cxnLst>
                <a:cxn ang="0">
                  <a:pos x="connsiteX0" y="connsiteY0"/>
                </a:cxn>
                <a:cxn ang="0">
                  <a:pos x="connsiteX1" y="connsiteY1"/>
                </a:cxn>
                <a:cxn ang="0">
                  <a:pos x="connsiteX2" y="connsiteY2"/>
                </a:cxn>
              </a:cxnLst>
              <a:rect l="l" t="t" r="r" b="b"/>
              <a:pathLst>
                <a:path w="86106" h="87248">
                  <a:moveTo>
                    <a:pt x="0" y="87249"/>
                  </a:moveTo>
                  <a:lnTo>
                    <a:pt x="0" y="0"/>
                  </a:lnTo>
                  <a:lnTo>
                    <a:pt x="86106"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4" name="Freeform: Shape 1046">
              <a:extLst>
                <a:ext uri="{FF2B5EF4-FFF2-40B4-BE49-F238E27FC236}">
                  <a16:creationId xmlns:a16="http://schemas.microsoft.com/office/drawing/2014/main" id="{5B194E55-87AF-444B-A534-A00D35E26108}"/>
                </a:ext>
              </a:extLst>
            </p:cNvPr>
            <p:cNvSpPr/>
            <p:nvPr/>
          </p:nvSpPr>
          <p:spPr>
            <a:xfrm>
              <a:off x="664848" y="1005254"/>
              <a:ext cx="2246" cy="117851"/>
            </a:xfrm>
            <a:custGeom>
              <a:avLst/>
              <a:gdLst>
                <a:gd name="connsiteX0" fmla="*/ 0 w 9525"/>
                <a:gd name="connsiteY0" fmla="*/ 499872 h 499872"/>
                <a:gd name="connsiteX1" fmla="*/ 0 w 9525"/>
                <a:gd name="connsiteY1" fmla="*/ 0 h 499872"/>
              </a:gdLst>
              <a:ahLst/>
              <a:cxnLst>
                <a:cxn ang="0">
                  <a:pos x="connsiteX0" y="connsiteY0"/>
                </a:cxn>
                <a:cxn ang="0">
                  <a:pos x="connsiteX1" y="connsiteY1"/>
                </a:cxn>
              </a:cxnLst>
              <a:rect l="l" t="t" r="r" b="b"/>
              <a:pathLst>
                <a:path w="9525" h="499872">
                  <a:moveTo>
                    <a:pt x="0" y="499872"/>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5" name="Freeform: Shape 1047">
              <a:extLst>
                <a:ext uri="{FF2B5EF4-FFF2-40B4-BE49-F238E27FC236}">
                  <a16:creationId xmlns:a16="http://schemas.microsoft.com/office/drawing/2014/main" id="{488342FA-79C7-43CC-B818-FED7B6F9D864}"/>
                </a:ext>
              </a:extLst>
            </p:cNvPr>
            <p:cNvSpPr/>
            <p:nvPr/>
          </p:nvSpPr>
          <p:spPr>
            <a:xfrm>
              <a:off x="775445" y="1167007"/>
              <a:ext cx="2246" cy="2246"/>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6" name="Freeform: Shape 1048">
              <a:extLst>
                <a:ext uri="{FF2B5EF4-FFF2-40B4-BE49-F238E27FC236}">
                  <a16:creationId xmlns:a16="http://schemas.microsoft.com/office/drawing/2014/main" id="{8C5FFDC8-AF2E-4067-B347-6456FDDAC0C6}"/>
                </a:ext>
              </a:extLst>
            </p:cNvPr>
            <p:cNvSpPr/>
            <p:nvPr/>
          </p:nvSpPr>
          <p:spPr>
            <a:xfrm>
              <a:off x="773401" y="963373"/>
              <a:ext cx="47966" cy="47383"/>
            </a:xfrm>
            <a:custGeom>
              <a:avLst/>
              <a:gdLst>
                <a:gd name="connsiteX0" fmla="*/ 203454 w 203453"/>
                <a:gd name="connsiteY0" fmla="*/ 100489 h 200977"/>
                <a:gd name="connsiteX1" fmla="*/ 101727 w 203453"/>
                <a:gd name="connsiteY1" fmla="*/ 200978 h 200977"/>
                <a:gd name="connsiteX2" fmla="*/ 0 w 203453"/>
                <a:gd name="connsiteY2" fmla="*/ 100489 h 200977"/>
                <a:gd name="connsiteX3" fmla="*/ 101727 w 203453"/>
                <a:gd name="connsiteY3" fmla="*/ 0 h 200977"/>
                <a:gd name="connsiteX4" fmla="*/ 203454 w 203453"/>
                <a:gd name="connsiteY4" fmla="*/ 100489 h 20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53" h="200977">
                  <a:moveTo>
                    <a:pt x="203454" y="100489"/>
                  </a:moveTo>
                  <a:cubicBezTo>
                    <a:pt x="203454" y="155987"/>
                    <a:pt x="157909" y="200978"/>
                    <a:pt x="101727" y="200978"/>
                  </a:cubicBezTo>
                  <a:cubicBezTo>
                    <a:pt x="45545" y="200978"/>
                    <a:pt x="0" y="155987"/>
                    <a:pt x="0" y="100489"/>
                  </a:cubicBezTo>
                  <a:cubicBezTo>
                    <a:pt x="0" y="44990"/>
                    <a:pt x="45545" y="0"/>
                    <a:pt x="101727" y="0"/>
                  </a:cubicBezTo>
                  <a:cubicBezTo>
                    <a:pt x="157909" y="0"/>
                    <a:pt x="203454" y="44990"/>
                    <a:pt x="203454" y="100489"/>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7" name="Freeform: Shape 1049">
              <a:extLst>
                <a:ext uri="{FF2B5EF4-FFF2-40B4-BE49-F238E27FC236}">
                  <a16:creationId xmlns:a16="http://schemas.microsoft.com/office/drawing/2014/main" id="{5DFADB70-1018-4E1A-A8AF-E7F7EE1B3D76}"/>
                </a:ext>
              </a:extLst>
            </p:cNvPr>
            <p:cNvSpPr/>
            <p:nvPr/>
          </p:nvSpPr>
          <p:spPr>
            <a:xfrm>
              <a:off x="762600" y="1020143"/>
              <a:ext cx="67975" cy="18594"/>
            </a:xfrm>
            <a:custGeom>
              <a:avLst/>
              <a:gdLst>
                <a:gd name="connsiteX0" fmla="*/ 0 w 288321"/>
                <a:gd name="connsiteY0" fmla="*/ 78772 h 78866"/>
                <a:gd name="connsiteX1" fmla="*/ 88868 w 288321"/>
                <a:gd name="connsiteY1" fmla="*/ 0 h 78866"/>
                <a:gd name="connsiteX2" fmla="*/ 197929 w 288321"/>
                <a:gd name="connsiteY2" fmla="*/ 0 h 78866"/>
                <a:gd name="connsiteX3" fmla="*/ 288322 w 288321"/>
                <a:gd name="connsiteY3" fmla="*/ 78867 h 78866"/>
              </a:gdLst>
              <a:ahLst/>
              <a:cxnLst>
                <a:cxn ang="0">
                  <a:pos x="connsiteX0" y="connsiteY0"/>
                </a:cxn>
                <a:cxn ang="0">
                  <a:pos x="connsiteX1" y="connsiteY1"/>
                </a:cxn>
                <a:cxn ang="0">
                  <a:pos x="connsiteX2" y="connsiteY2"/>
                </a:cxn>
                <a:cxn ang="0">
                  <a:pos x="connsiteX3" y="connsiteY3"/>
                </a:cxn>
              </a:cxnLst>
              <a:rect l="l" t="t" r="r" b="b"/>
              <a:pathLst>
                <a:path w="288321" h="78866">
                  <a:moveTo>
                    <a:pt x="0" y="78772"/>
                  </a:moveTo>
                  <a:cubicBezTo>
                    <a:pt x="0" y="40672"/>
                    <a:pt x="48292" y="0"/>
                    <a:pt x="88868" y="0"/>
                  </a:cubicBezTo>
                  <a:lnTo>
                    <a:pt x="197929" y="0"/>
                  </a:lnTo>
                  <a:cubicBezTo>
                    <a:pt x="245554" y="0"/>
                    <a:pt x="288322" y="30861"/>
                    <a:pt x="288322" y="78867"/>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8" name="Freeform: Shape 1050">
              <a:extLst>
                <a:ext uri="{FF2B5EF4-FFF2-40B4-BE49-F238E27FC236}">
                  <a16:creationId xmlns:a16="http://schemas.microsoft.com/office/drawing/2014/main" id="{86584C4F-4D2E-4EA4-966E-5A96BEC64137}"/>
                </a:ext>
              </a:extLst>
            </p:cNvPr>
            <p:cNvSpPr/>
            <p:nvPr/>
          </p:nvSpPr>
          <p:spPr>
            <a:xfrm>
              <a:off x="762420" y="1054748"/>
              <a:ext cx="22" cy="18212"/>
            </a:xfrm>
            <a:custGeom>
              <a:avLst/>
              <a:gdLst>
                <a:gd name="connsiteX0" fmla="*/ 95 w 95"/>
                <a:gd name="connsiteY0" fmla="*/ 77248 h 77247"/>
                <a:gd name="connsiteX1" fmla="*/ 0 w 95"/>
                <a:gd name="connsiteY1" fmla="*/ 0 h 77247"/>
              </a:gdLst>
              <a:ahLst/>
              <a:cxnLst>
                <a:cxn ang="0">
                  <a:pos x="connsiteX0" y="connsiteY0"/>
                </a:cxn>
                <a:cxn ang="0">
                  <a:pos x="connsiteX1" y="connsiteY1"/>
                </a:cxn>
              </a:cxnLst>
              <a:rect l="l" t="t" r="r" b="b"/>
              <a:pathLst>
                <a:path w="95" h="77247">
                  <a:moveTo>
                    <a:pt x="95" y="77248"/>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9" name="Freeform: Shape 1051">
              <a:extLst>
                <a:ext uri="{FF2B5EF4-FFF2-40B4-BE49-F238E27FC236}">
                  <a16:creationId xmlns:a16="http://schemas.microsoft.com/office/drawing/2014/main" id="{83010EC5-E821-4B6E-BA90-FEF60BA98894}"/>
                </a:ext>
              </a:extLst>
            </p:cNvPr>
            <p:cNvSpPr/>
            <p:nvPr/>
          </p:nvSpPr>
          <p:spPr>
            <a:xfrm>
              <a:off x="762465" y="1083470"/>
              <a:ext cx="22" cy="16079"/>
            </a:xfrm>
            <a:custGeom>
              <a:avLst/>
              <a:gdLst>
                <a:gd name="connsiteX0" fmla="*/ 95 w 95"/>
                <a:gd name="connsiteY0" fmla="*/ 68199 h 68199"/>
                <a:gd name="connsiteX1" fmla="*/ 0 w 95"/>
                <a:gd name="connsiteY1" fmla="*/ 0 h 68199"/>
              </a:gdLst>
              <a:ahLst/>
              <a:cxnLst>
                <a:cxn ang="0">
                  <a:pos x="connsiteX0" y="connsiteY0"/>
                </a:cxn>
                <a:cxn ang="0">
                  <a:pos x="connsiteX1" y="connsiteY1"/>
                </a:cxn>
              </a:cxnLst>
              <a:rect l="l" t="t" r="r" b="b"/>
              <a:pathLst>
                <a:path w="95" h="68199">
                  <a:moveTo>
                    <a:pt x="95" y="68199"/>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0" name="Freeform: Shape 1052">
              <a:extLst>
                <a:ext uri="{FF2B5EF4-FFF2-40B4-BE49-F238E27FC236}">
                  <a16:creationId xmlns:a16="http://schemas.microsoft.com/office/drawing/2014/main" id="{347A3E9E-3CB8-4ED0-85E6-EB45855B1324}"/>
                </a:ext>
              </a:extLst>
            </p:cNvPr>
            <p:cNvSpPr/>
            <p:nvPr/>
          </p:nvSpPr>
          <p:spPr>
            <a:xfrm>
              <a:off x="762488" y="1106599"/>
              <a:ext cx="45" cy="29463"/>
            </a:xfrm>
            <a:custGeom>
              <a:avLst/>
              <a:gdLst>
                <a:gd name="connsiteX0" fmla="*/ 190 w 190"/>
                <a:gd name="connsiteY0" fmla="*/ 124968 h 124968"/>
                <a:gd name="connsiteX1" fmla="*/ 0 w 190"/>
                <a:gd name="connsiteY1" fmla="*/ 0 h 124968"/>
              </a:gdLst>
              <a:ahLst/>
              <a:cxnLst>
                <a:cxn ang="0">
                  <a:pos x="connsiteX0" y="connsiteY0"/>
                </a:cxn>
                <a:cxn ang="0">
                  <a:pos x="connsiteX1" y="connsiteY1"/>
                </a:cxn>
              </a:cxnLst>
              <a:rect l="l" t="t" r="r" b="b"/>
              <a:pathLst>
                <a:path w="190" h="124968">
                  <a:moveTo>
                    <a:pt x="190" y="124968"/>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1" name="Freeform: Shape 1053">
              <a:extLst>
                <a:ext uri="{FF2B5EF4-FFF2-40B4-BE49-F238E27FC236}">
                  <a16:creationId xmlns:a16="http://schemas.microsoft.com/office/drawing/2014/main" id="{D60FB4CC-0BD7-4C40-BDE8-00DEFE88D843}"/>
                </a:ext>
              </a:extLst>
            </p:cNvPr>
            <p:cNvSpPr/>
            <p:nvPr/>
          </p:nvSpPr>
          <p:spPr>
            <a:xfrm>
              <a:off x="830014" y="1054703"/>
              <a:ext cx="90" cy="81718"/>
            </a:xfrm>
            <a:custGeom>
              <a:avLst/>
              <a:gdLst>
                <a:gd name="connsiteX0" fmla="*/ 381 w 380"/>
                <a:gd name="connsiteY0" fmla="*/ 346615 h 346614"/>
                <a:gd name="connsiteX1" fmla="*/ 0 w 380"/>
                <a:gd name="connsiteY1" fmla="*/ 0 h 346614"/>
              </a:gdLst>
              <a:ahLst/>
              <a:cxnLst>
                <a:cxn ang="0">
                  <a:pos x="connsiteX0" y="connsiteY0"/>
                </a:cxn>
                <a:cxn ang="0">
                  <a:pos x="connsiteX1" y="connsiteY1"/>
                </a:cxn>
              </a:cxnLst>
              <a:rect l="l" t="t" r="r" b="b"/>
              <a:pathLst>
                <a:path w="380" h="346614">
                  <a:moveTo>
                    <a:pt x="381" y="346615"/>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2" name="Freeform: Shape 1054">
              <a:extLst>
                <a:ext uri="{FF2B5EF4-FFF2-40B4-BE49-F238E27FC236}">
                  <a16:creationId xmlns:a16="http://schemas.microsoft.com/office/drawing/2014/main" id="{739E356A-97E0-4763-B689-EAE917913D5F}"/>
                </a:ext>
              </a:extLst>
            </p:cNvPr>
            <p:cNvSpPr/>
            <p:nvPr/>
          </p:nvSpPr>
          <p:spPr>
            <a:xfrm>
              <a:off x="762510" y="1125081"/>
              <a:ext cx="67504" cy="88882"/>
            </a:xfrm>
            <a:custGeom>
              <a:avLst/>
              <a:gdLst>
                <a:gd name="connsiteX0" fmla="*/ 0 w 286321"/>
                <a:gd name="connsiteY0" fmla="*/ 39148 h 376999"/>
                <a:gd name="connsiteX1" fmla="*/ 0 w 286321"/>
                <a:gd name="connsiteY1" fmla="*/ 327755 h 376999"/>
                <a:gd name="connsiteX2" fmla="*/ 54864 w 286321"/>
                <a:gd name="connsiteY2" fmla="*/ 376999 h 376999"/>
                <a:gd name="connsiteX3" fmla="*/ 54864 w 286321"/>
                <a:gd name="connsiteY3" fmla="*/ 376999 h 376999"/>
                <a:gd name="connsiteX4" fmla="*/ 109823 w 286321"/>
                <a:gd name="connsiteY4" fmla="*/ 327755 h 376999"/>
                <a:gd name="connsiteX5" fmla="*/ 109823 w 286321"/>
                <a:gd name="connsiteY5" fmla="*/ 0 h 376999"/>
                <a:gd name="connsiteX6" fmla="*/ 176498 w 286321"/>
                <a:gd name="connsiteY6" fmla="*/ 0 h 376999"/>
                <a:gd name="connsiteX7" fmla="*/ 176498 w 286321"/>
                <a:gd name="connsiteY7" fmla="*/ 327755 h 376999"/>
                <a:gd name="connsiteX8" fmla="*/ 231458 w 286321"/>
                <a:gd name="connsiteY8" fmla="*/ 376999 h 376999"/>
                <a:gd name="connsiteX9" fmla="*/ 231458 w 286321"/>
                <a:gd name="connsiteY9" fmla="*/ 376999 h 376999"/>
                <a:gd name="connsiteX10" fmla="*/ 286322 w 286321"/>
                <a:gd name="connsiteY10" fmla="*/ 327755 h 376999"/>
                <a:gd name="connsiteX11" fmla="*/ 286322 w 286321"/>
                <a:gd name="connsiteY11" fmla="*/ 39148 h 3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21" h="376999">
                  <a:moveTo>
                    <a:pt x="0" y="39148"/>
                  </a:moveTo>
                  <a:lnTo>
                    <a:pt x="0" y="327755"/>
                  </a:lnTo>
                  <a:cubicBezTo>
                    <a:pt x="0" y="354902"/>
                    <a:pt x="24670" y="376999"/>
                    <a:pt x="54864" y="376999"/>
                  </a:cubicBezTo>
                  <a:lnTo>
                    <a:pt x="54864" y="376999"/>
                  </a:lnTo>
                  <a:cubicBezTo>
                    <a:pt x="85154" y="376999"/>
                    <a:pt x="109823" y="354902"/>
                    <a:pt x="109823" y="327755"/>
                  </a:cubicBezTo>
                  <a:lnTo>
                    <a:pt x="109823" y="0"/>
                  </a:lnTo>
                  <a:lnTo>
                    <a:pt x="176498" y="0"/>
                  </a:lnTo>
                  <a:lnTo>
                    <a:pt x="176498" y="327755"/>
                  </a:lnTo>
                  <a:cubicBezTo>
                    <a:pt x="176498" y="354902"/>
                    <a:pt x="201263" y="376999"/>
                    <a:pt x="231458" y="376999"/>
                  </a:cubicBezTo>
                  <a:lnTo>
                    <a:pt x="231458" y="376999"/>
                  </a:lnTo>
                  <a:cubicBezTo>
                    <a:pt x="261652" y="376999"/>
                    <a:pt x="286322" y="354902"/>
                    <a:pt x="286322" y="327755"/>
                  </a:cubicBezTo>
                  <a:lnTo>
                    <a:pt x="286322" y="39148"/>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3" name="Freeform: Shape 1055">
              <a:extLst>
                <a:ext uri="{FF2B5EF4-FFF2-40B4-BE49-F238E27FC236}">
                  <a16:creationId xmlns:a16="http://schemas.microsoft.com/office/drawing/2014/main" id="{ABCA9C34-E573-4110-8443-6B7B349D5DC8}"/>
                </a:ext>
              </a:extLst>
            </p:cNvPr>
            <p:cNvSpPr/>
            <p:nvPr/>
          </p:nvSpPr>
          <p:spPr>
            <a:xfrm>
              <a:off x="831271" y="1035278"/>
              <a:ext cx="85401" cy="22883"/>
            </a:xfrm>
            <a:custGeom>
              <a:avLst/>
              <a:gdLst>
                <a:gd name="connsiteX0" fmla="*/ 0 w 362235"/>
                <a:gd name="connsiteY0" fmla="*/ 0 h 97059"/>
                <a:gd name="connsiteX1" fmla="*/ 313658 w 362235"/>
                <a:gd name="connsiteY1" fmla="*/ 0 h 97059"/>
                <a:gd name="connsiteX2" fmla="*/ 362236 w 362235"/>
                <a:gd name="connsiteY2" fmla="*/ 48577 h 97059"/>
                <a:gd name="connsiteX3" fmla="*/ 362236 w 362235"/>
                <a:gd name="connsiteY3" fmla="*/ 48577 h 97059"/>
                <a:gd name="connsiteX4" fmla="*/ 313658 w 362235"/>
                <a:gd name="connsiteY4" fmla="*/ 97060 h 97059"/>
                <a:gd name="connsiteX5" fmla="*/ 0 w 362235"/>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35" h="97059">
                  <a:moveTo>
                    <a:pt x="0" y="0"/>
                  </a:moveTo>
                  <a:lnTo>
                    <a:pt x="313658" y="0"/>
                  </a:lnTo>
                  <a:cubicBezTo>
                    <a:pt x="340444" y="104"/>
                    <a:pt x="362131" y="21792"/>
                    <a:pt x="362236" y="48577"/>
                  </a:cubicBezTo>
                  <a:lnTo>
                    <a:pt x="362236" y="48577"/>
                  </a:lnTo>
                  <a:cubicBezTo>
                    <a:pt x="362131" y="75347"/>
                    <a:pt x="340428" y="97008"/>
                    <a:pt x="313658" y="97060"/>
                  </a:cubicBezTo>
                  <a:lnTo>
                    <a:pt x="0" y="9706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4" name="Freeform: Shape 1056">
              <a:extLst>
                <a:ext uri="{FF2B5EF4-FFF2-40B4-BE49-F238E27FC236}">
                  <a16:creationId xmlns:a16="http://schemas.microsoft.com/office/drawing/2014/main" id="{CF5835D2-0144-4AB0-B725-2933C08E6D0F}"/>
                </a:ext>
              </a:extLst>
            </p:cNvPr>
            <p:cNvSpPr/>
            <p:nvPr/>
          </p:nvSpPr>
          <p:spPr>
            <a:xfrm>
              <a:off x="837851" y="1001556"/>
              <a:ext cx="77967" cy="25368"/>
            </a:xfrm>
            <a:custGeom>
              <a:avLst/>
              <a:gdLst>
                <a:gd name="connsiteX0" fmla="*/ 0 w 330704"/>
                <a:gd name="connsiteY0" fmla="*/ 99030 h 107602"/>
                <a:gd name="connsiteX1" fmla="*/ 265557 w 330704"/>
                <a:gd name="connsiteY1" fmla="*/ 2923 h 107602"/>
                <a:gd name="connsiteX2" fmla="*/ 327755 w 330704"/>
                <a:gd name="connsiteY2" fmla="*/ 31498 h 107602"/>
                <a:gd name="connsiteX3" fmla="*/ 327755 w 330704"/>
                <a:gd name="connsiteY3" fmla="*/ 31498 h 107602"/>
                <a:gd name="connsiteX4" fmla="*/ 299180 w 330704"/>
                <a:gd name="connsiteY4" fmla="*/ 93696 h 107602"/>
                <a:gd name="connsiteX5" fmla="*/ 262414 w 330704"/>
                <a:gd name="connsiteY5" fmla="*/ 107603 h 10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704" h="107602">
                  <a:moveTo>
                    <a:pt x="0" y="99030"/>
                  </a:moveTo>
                  <a:lnTo>
                    <a:pt x="265557" y="2923"/>
                  </a:lnTo>
                  <a:cubicBezTo>
                    <a:pt x="290615" y="-6145"/>
                    <a:pt x="318312" y="6579"/>
                    <a:pt x="327755" y="31498"/>
                  </a:cubicBezTo>
                  <a:lnTo>
                    <a:pt x="327755" y="31498"/>
                  </a:lnTo>
                  <a:cubicBezTo>
                    <a:pt x="336879" y="56558"/>
                    <a:pt x="324137" y="84293"/>
                    <a:pt x="299180" y="93696"/>
                  </a:cubicBezTo>
                  <a:lnTo>
                    <a:pt x="262414" y="10760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5" name="Freeform: Shape 1057">
              <a:extLst>
                <a:ext uri="{FF2B5EF4-FFF2-40B4-BE49-F238E27FC236}">
                  <a16:creationId xmlns:a16="http://schemas.microsoft.com/office/drawing/2014/main" id="{53BAB1B7-D547-4C71-AFAE-3A4C7DE4188B}"/>
                </a:ext>
              </a:extLst>
            </p:cNvPr>
            <p:cNvSpPr/>
            <p:nvPr/>
          </p:nvSpPr>
          <p:spPr>
            <a:xfrm>
              <a:off x="838457" y="1138106"/>
              <a:ext cx="35820" cy="58836"/>
            </a:xfrm>
            <a:custGeom>
              <a:avLst/>
              <a:gdLst>
                <a:gd name="connsiteX0" fmla="*/ 95 w 151935"/>
                <a:gd name="connsiteY0" fmla="*/ 155258 h 249558"/>
                <a:gd name="connsiteX1" fmla="*/ 69056 w 151935"/>
                <a:gd name="connsiteY1" fmla="*/ 236029 h 249558"/>
                <a:gd name="connsiteX2" fmla="*/ 133350 w 151935"/>
                <a:gd name="connsiteY2" fmla="*/ 236792 h 249558"/>
                <a:gd name="connsiteX3" fmla="*/ 133350 w 151935"/>
                <a:gd name="connsiteY3" fmla="*/ 236792 h 249558"/>
                <a:gd name="connsiteX4" fmla="*/ 142875 w 151935"/>
                <a:gd name="connsiteY4" fmla="*/ 173260 h 249558"/>
                <a:gd name="connsiteX5" fmla="*/ 66675 w 151935"/>
                <a:gd name="connsiteY5" fmla="*/ 80963 h 249558"/>
                <a:gd name="connsiteX6" fmla="*/ 0 w 151935"/>
                <a:gd name="connsiteY6" fmla="*/ 0 h 24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35" h="249558">
                  <a:moveTo>
                    <a:pt x="95" y="155258"/>
                  </a:moveTo>
                  <a:lnTo>
                    <a:pt x="69056" y="236029"/>
                  </a:lnTo>
                  <a:cubicBezTo>
                    <a:pt x="84106" y="253746"/>
                    <a:pt x="112967" y="254127"/>
                    <a:pt x="133350" y="236792"/>
                  </a:cubicBezTo>
                  <a:lnTo>
                    <a:pt x="133350" y="236792"/>
                  </a:lnTo>
                  <a:cubicBezTo>
                    <a:pt x="153734" y="219551"/>
                    <a:pt x="158020" y="190976"/>
                    <a:pt x="142875" y="173260"/>
                  </a:cubicBezTo>
                  <a:lnTo>
                    <a:pt x="66675" y="80963"/>
                  </a:lnTo>
                  <a:lnTo>
                    <a:pt x="0"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6" name="Freeform: Shape 1058">
              <a:extLst>
                <a:ext uri="{FF2B5EF4-FFF2-40B4-BE49-F238E27FC236}">
                  <a16:creationId xmlns:a16="http://schemas.microsoft.com/office/drawing/2014/main" id="{5E2DFA24-29CF-46C8-8BA4-33F65CD5131B}"/>
                </a:ext>
              </a:extLst>
            </p:cNvPr>
            <p:cNvSpPr/>
            <p:nvPr/>
          </p:nvSpPr>
          <p:spPr>
            <a:xfrm>
              <a:off x="716664" y="1137567"/>
              <a:ext cx="36077" cy="59190"/>
            </a:xfrm>
            <a:custGeom>
              <a:avLst/>
              <a:gdLst>
                <a:gd name="connsiteX0" fmla="*/ 152072 w 153024"/>
                <a:gd name="connsiteY0" fmla="*/ 157543 h 251057"/>
                <a:gd name="connsiteX1" fmla="*/ 82825 w 153024"/>
                <a:gd name="connsiteY1" fmla="*/ 237649 h 251057"/>
                <a:gd name="connsiteX2" fmla="*/ 18627 w 153024"/>
                <a:gd name="connsiteY2" fmla="*/ 238315 h 251057"/>
                <a:gd name="connsiteX3" fmla="*/ 18627 w 153024"/>
                <a:gd name="connsiteY3" fmla="*/ 238315 h 251057"/>
                <a:gd name="connsiteX4" fmla="*/ 9102 w 153024"/>
                <a:gd name="connsiteY4" fmla="*/ 174879 h 251057"/>
                <a:gd name="connsiteX5" fmla="*/ 85302 w 153024"/>
                <a:gd name="connsiteY5" fmla="*/ 82867 h 251057"/>
                <a:gd name="connsiteX6" fmla="*/ 153025 w 153024"/>
                <a:gd name="connsiteY6" fmla="*/ 0 h 2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24" h="251057">
                  <a:moveTo>
                    <a:pt x="152072" y="157543"/>
                  </a:moveTo>
                  <a:lnTo>
                    <a:pt x="82825" y="237649"/>
                  </a:lnTo>
                  <a:cubicBezTo>
                    <a:pt x="67871" y="255270"/>
                    <a:pt x="39010" y="255556"/>
                    <a:pt x="18627" y="238315"/>
                  </a:cubicBezTo>
                  <a:lnTo>
                    <a:pt x="18627" y="238315"/>
                  </a:lnTo>
                  <a:cubicBezTo>
                    <a:pt x="-1757" y="221075"/>
                    <a:pt x="-6138" y="192500"/>
                    <a:pt x="9102" y="174879"/>
                  </a:cubicBezTo>
                  <a:lnTo>
                    <a:pt x="85302" y="82867"/>
                  </a:lnTo>
                  <a:lnTo>
                    <a:pt x="153025"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7" name="Freeform: Shape 1059">
              <a:extLst>
                <a:ext uri="{FF2B5EF4-FFF2-40B4-BE49-F238E27FC236}">
                  <a16:creationId xmlns:a16="http://schemas.microsoft.com/office/drawing/2014/main" id="{E774C7CC-E1ED-4D47-8363-290FFB3C7B5B}"/>
                </a:ext>
              </a:extLst>
            </p:cNvPr>
            <p:cNvSpPr/>
            <p:nvPr/>
          </p:nvSpPr>
          <p:spPr>
            <a:xfrm>
              <a:off x="676974" y="1035278"/>
              <a:ext cx="85379" cy="22883"/>
            </a:xfrm>
            <a:custGeom>
              <a:avLst/>
              <a:gdLst>
                <a:gd name="connsiteX0" fmla="*/ 362140 w 362140"/>
                <a:gd name="connsiteY0" fmla="*/ 0 h 97059"/>
                <a:gd name="connsiteX1" fmla="*/ 48577 w 362140"/>
                <a:gd name="connsiteY1" fmla="*/ 0 h 97059"/>
                <a:gd name="connsiteX2" fmla="*/ 0 w 362140"/>
                <a:gd name="connsiteY2" fmla="*/ 48577 h 97059"/>
                <a:gd name="connsiteX3" fmla="*/ 0 w 362140"/>
                <a:gd name="connsiteY3" fmla="*/ 48577 h 97059"/>
                <a:gd name="connsiteX4" fmla="*/ 48577 w 362140"/>
                <a:gd name="connsiteY4" fmla="*/ 97060 h 97059"/>
                <a:gd name="connsiteX5" fmla="*/ 362140 w 362140"/>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40" h="97059">
                  <a:moveTo>
                    <a:pt x="362140" y="0"/>
                  </a:moveTo>
                  <a:lnTo>
                    <a:pt x="48577" y="0"/>
                  </a:lnTo>
                  <a:cubicBezTo>
                    <a:pt x="21771" y="52"/>
                    <a:pt x="52" y="21771"/>
                    <a:pt x="0" y="48577"/>
                  </a:cubicBezTo>
                  <a:lnTo>
                    <a:pt x="0" y="48577"/>
                  </a:lnTo>
                  <a:cubicBezTo>
                    <a:pt x="105" y="75347"/>
                    <a:pt x="21808" y="97008"/>
                    <a:pt x="48577" y="97060"/>
                  </a:cubicBezTo>
                  <a:lnTo>
                    <a:pt x="362140" y="9706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8" name="Freeform: Shape 1060">
              <a:extLst>
                <a:ext uri="{FF2B5EF4-FFF2-40B4-BE49-F238E27FC236}">
                  <a16:creationId xmlns:a16="http://schemas.microsoft.com/office/drawing/2014/main" id="{7472106A-4CF1-4AC7-8099-C8C132E24DF3}"/>
                </a:ext>
              </a:extLst>
            </p:cNvPr>
            <p:cNvSpPr/>
            <p:nvPr/>
          </p:nvSpPr>
          <p:spPr>
            <a:xfrm>
              <a:off x="677768" y="1001556"/>
              <a:ext cx="75804" cy="25481"/>
            </a:xfrm>
            <a:custGeom>
              <a:avLst/>
              <a:gdLst>
                <a:gd name="connsiteX0" fmla="*/ 321530 w 321530"/>
                <a:gd name="connsiteY0" fmla="*/ 95601 h 108078"/>
                <a:gd name="connsiteX1" fmla="*/ 65308 w 321530"/>
                <a:gd name="connsiteY1" fmla="*/ 2923 h 108078"/>
                <a:gd name="connsiteX2" fmla="*/ 3110 w 321530"/>
                <a:gd name="connsiteY2" fmla="*/ 31498 h 108078"/>
                <a:gd name="connsiteX3" fmla="*/ 3110 w 321530"/>
                <a:gd name="connsiteY3" fmla="*/ 31498 h 108078"/>
                <a:gd name="connsiteX4" fmla="*/ 31603 w 321530"/>
                <a:gd name="connsiteY4" fmla="*/ 94158 h 108078"/>
                <a:gd name="connsiteX5" fmla="*/ 32161 w 321530"/>
                <a:gd name="connsiteY5" fmla="*/ 94363 h 108078"/>
                <a:gd name="connsiteX6" fmla="*/ 69404 w 321530"/>
                <a:gd name="connsiteY6" fmla="*/ 108079 h 10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530" h="108078">
                  <a:moveTo>
                    <a:pt x="321530" y="95601"/>
                  </a:moveTo>
                  <a:lnTo>
                    <a:pt x="65308" y="2923"/>
                  </a:lnTo>
                  <a:cubicBezTo>
                    <a:pt x="40250" y="-6145"/>
                    <a:pt x="12553" y="6579"/>
                    <a:pt x="3110" y="31498"/>
                  </a:cubicBezTo>
                  <a:lnTo>
                    <a:pt x="3110" y="31498"/>
                  </a:lnTo>
                  <a:cubicBezTo>
                    <a:pt x="-6325" y="56669"/>
                    <a:pt x="6432" y="84723"/>
                    <a:pt x="31603" y="94158"/>
                  </a:cubicBezTo>
                  <a:cubicBezTo>
                    <a:pt x="31788" y="94227"/>
                    <a:pt x="31974" y="94296"/>
                    <a:pt x="32161" y="94363"/>
                  </a:cubicBezTo>
                  <a:lnTo>
                    <a:pt x="69404" y="108079"/>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5" name="Group 4"/>
          <p:cNvGrpSpPr/>
          <p:nvPr/>
        </p:nvGrpSpPr>
        <p:grpSpPr>
          <a:xfrm>
            <a:off x="3680967" y="1581951"/>
            <a:ext cx="544559" cy="347459"/>
            <a:chOff x="2192533" y="660813"/>
            <a:chExt cx="782109" cy="499029"/>
          </a:xfrm>
        </p:grpSpPr>
        <p:grpSp>
          <p:nvGrpSpPr>
            <p:cNvPr id="143" name="Group 142">
              <a:extLst>
                <a:ext uri="{FF2B5EF4-FFF2-40B4-BE49-F238E27FC236}">
                  <a16:creationId xmlns:a16="http://schemas.microsoft.com/office/drawing/2014/main" id="{9210CF16-47C0-472A-821E-7562470F7B02}"/>
                </a:ext>
              </a:extLst>
            </p:cNvPr>
            <p:cNvGrpSpPr/>
            <p:nvPr/>
          </p:nvGrpSpPr>
          <p:grpSpPr>
            <a:xfrm>
              <a:off x="2192533" y="660813"/>
              <a:ext cx="658310" cy="354097"/>
              <a:chOff x="1912989" y="2272026"/>
              <a:chExt cx="383015" cy="206019"/>
            </a:xfrm>
          </p:grpSpPr>
          <p:sp>
            <p:nvSpPr>
              <p:cNvPr id="144" name="Freeform: Shape 2135">
                <a:extLst>
                  <a:ext uri="{FF2B5EF4-FFF2-40B4-BE49-F238E27FC236}">
                    <a16:creationId xmlns:a16="http://schemas.microsoft.com/office/drawing/2014/main" id="{F8FF79BC-BA26-43A8-ADEE-F97129E6B6F3}"/>
                  </a:ext>
                </a:extLst>
              </p:cNvPr>
              <p:cNvSpPr/>
              <p:nvPr/>
            </p:nvSpPr>
            <p:spPr>
              <a:xfrm>
                <a:off x="1977619" y="2272026"/>
                <a:ext cx="318385" cy="206019"/>
              </a:xfrm>
              <a:custGeom>
                <a:avLst/>
                <a:gdLst>
                  <a:gd name="connsiteX0" fmla="*/ 185452 w 1350454"/>
                  <a:gd name="connsiteY0" fmla="*/ 387402 h 873844"/>
                  <a:gd name="connsiteX1" fmla="*/ 182880 w 1350454"/>
                  <a:gd name="connsiteY1" fmla="*/ 344730 h 873844"/>
                  <a:gd name="connsiteX2" fmla="*/ 385667 w 1350454"/>
                  <a:gd name="connsiteY2" fmla="*/ 29548 h 873844"/>
                  <a:gd name="connsiteX3" fmla="*/ 771144 w 1350454"/>
                  <a:gd name="connsiteY3" fmla="*/ 106320 h 873844"/>
                  <a:gd name="connsiteX4" fmla="*/ 865727 w 1350454"/>
                  <a:gd name="connsiteY4" fmla="*/ 261387 h 873844"/>
                  <a:gd name="connsiteX5" fmla="*/ 865727 w 1350454"/>
                  <a:gd name="connsiteY5" fmla="*/ 261387 h 873844"/>
                  <a:gd name="connsiteX6" fmla="*/ 1131379 w 1350454"/>
                  <a:gd name="connsiteY6" fmla="*/ 380259 h 873844"/>
                  <a:gd name="connsiteX7" fmla="*/ 1131379 w 1350454"/>
                  <a:gd name="connsiteY7" fmla="*/ 383021 h 873844"/>
                  <a:gd name="connsiteX8" fmla="*/ 1350454 w 1350454"/>
                  <a:gd name="connsiteY8" fmla="*/ 628385 h 873844"/>
                  <a:gd name="connsiteX9" fmla="*/ 1124998 w 1350454"/>
                  <a:gd name="connsiteY9" fmla="*/ 873844 h 873844"/>
                  <a:gd name="connsiteX10" fmla="*/ 249460 w 1350454"/>
                  <a:gd name="connsiteY10" fmla="*/ 872892 h 873844"/>
                  <a:gd name="connsiteX11" fmla="*/ 667 w 1350454"/>
                  <a:gd name="connsiteY11" fmla="*/ 646292 h 873844"/>
                  <a:gd name="connsiteX12" fmla="*/ 0 w 1350454"/>
                  <a:gd name="connsiteY12" fmla="*/ 626289 h 873844"/>
                  <a:gd name="connsiteX13" fmla="*/ 185547 w 1350454"/>
                  <a:gd name="connsiteY13" fmla="*/ 387307 h 8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0454" h="873844">
                    <a:moveTo>
                      <a:pt x="185452" y="387402"/>
                    </a:moveTo>
                    <a:cubicBezTo>
                      <a:pt x="183724" y="373244"/>
                      <a:pt x="182865" y="358994"/>
                      <a:pt x="182880" y="344730"/>
                    </a:cubicBezTo>
                    <a:cubicBezTo>
                      <a:pt x="182880" y="221763"/>
                      <a:pt x="266414" y="80126"/>
                      <a:pt x="385667" y="29548"/>
                    </a:cubicBezTo>
                    <a:cubicBezTo>
                      <a:pt x="539020" y="-35317"/>
                      <a:pt x="679037" y="13927"/>
                      <a:pt x="771144" y="106320"/>
                    </a:cubicBezTo>
                    <a:cubicBezTo>
                      <a:pt x="813760" y="150371"/>
                      <a:pt x="846065" y="203334"/>
                      <a:pt x="865727" y="261387"/>
                    </a:cubicBezTo>
                    <a:lnTo>
                      <a:pt x="865727" y="261387"/>
                    </a:lnTo>
                    <a:cubicBezTo>
                      <a:pt x="943832" y="155754"/>
                      <a:pt x="1118426" y="188901"/>
                      <a:pt x="1131379" y="380259"/>
                    </a:cubicBezTo>
                    <a:lnTo>
                      <a:pt x="1131379" y="383021"/>
                    </a:lnTo>
                    <a:cubicBezTo>
                      <a:pt x="1210723" y="396642"/>
                      <a:pt x="1350454" y="452744"/>
                      <a:pt x="1350454" y="628385"/>
                    </a:cubicBezTo>
                    <a:cubicBezTo>
                      <a:pt x="1350454" y="855461"/>
                      <a:pt x="1124998" y="873844"/>
                      <a:pt x="1124998" y="873844"/>
                    </a:cubicBezTo>
                    <a:lnTo>
                      <a:pt x="249460" y="872892"/>
                    </a:lnTo>
                    <a:cubicBezTo>
                      <a:pt x="120491" y="872892"/>
                      <a:pt x="8668" y="774975"/>
                      <a:pt x="667" y="646292"/>
                    </a:cubicBezTo>
                    <a:cubicBezTo>
                      <a:pt x="667" y="639815"/>
                      <a:pt x="0" y="633147"/>
                      <a:pt x="0" y="626289"/>
                    </a:cubicBezTo>
                    <a:cubicBezTo>
                      <a:pt x="0" y="476175"/>
                      <a:pt x="98298" y="409691"/>
                      <a:pt x="185547" y="387307"/>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5" name="Freeform: Shape 2136">
                <a:extLst>
                  <a:ext uri="{FF2B5EF4-FFF2-40B4-BE49-F238E27FC236}">
                    <a16:creationId xmlns:a16="http://schemas.microsoft.com/office/drawing/2014/main" id="{8D3A6C5B-FAC7-480F-9EA9-A7E47BD87195}"/>
                  </a:ext>
                </a:extLst>
              </p:cNvPr>
              <p:cNvSpPr/>
              <p:nvPr/>
            </p:nvSpPr>
            <p:spPr>
              <a:xfrm>
                <a:off x="2011797" y="2418558"/>
                <a:ext cx="105095" cy="2246"/>
              </a:xfrm>
              <a:custGeom>
                <a:avLst/>
                <a:gdLst>
                  <a:gd name="connsiteX0" fmla="*/ 0 w 445770"/>
                  <a:gd name="connsiteY0" fmla="*/ 0 h 9525"/>
                  <a:gd name="connsiteX1" fmla="*/ 445770 w 445770"/>
                  <a:gd name="connsiteY1" fmla="*/ 0 h 9525"/>
                </a:gdLst>
                <a:ahLst/>
                <a:cxnLst>
                  <a:cxn ang="0">
                    <a:pos x="connsiteX0" y="connsiteY0"/>
                  </a:cxn>
                  <a:cxn ang="0">
                    <a:pos x="connsiteX1" y="connsiteY1"/>
                  </a:cxn>
                </a:cxnLst>
                <a:rect l="l" t="t" r="r" b="b"/>
                <a:pathLst>
                  <a:path w="445770" h="9525">
                    <a:moveTo>
                      <a:pt x="0" y="0"/>
                    </a:moveTo>
                    <a:lnTo>
                      <a:pt x="44577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6" name="Freeform: Shape 2137">
                <a:extLst>
                  <a:ext uri="{FF2B5EF4-FFF2-40B4-BE49-F238E27FC236}">
                    <a16:creationId xmlns:a16="http://schemas.microsoft.com/office/drawing/2014/main" id="{666D7DE2-4EB4-4394-AEDB-72ABAEA44C5E}"/>
                  </a:ext>
                </a:extLst>
              </p:cNvPr>
              <p:cNvSpPr/>
              <p:nvPr/>
            </p:nvSpPr>
            <p:spPr>
              <a:xfrm>
                <a:off x="1957902" y="2388243"/>
                <a:ext cx="13474" cy="2246"/>
              </a:xfrm>
              <a:custGeom>
                <a:avLst/>
                <a:gdLst>
                  <a:gd name="connsiteX0" fmla="*/ 0 w 57149"/>
                  <a:gd name="connsiteY0" fmla="*/ 0 h 9525"/>
                  <a:gd name="connsiteX1" fmla="*/ 57150 w 57149"/>
                  <a:gd name="connsiteY1" fmla="*/ 0 h 9525"/>
                </a:gdLst>
                <a:ahLst/>
                <a:cxnLst>
                  <a:cxn ang="0">
                    <a:pos x="connsiteX0" y="connsiteY0"/>
                  </a:cxn>
                  <a:cxn ang="0">
                    <a:pos x="connsiteX1" y="connsiteY1"/>
                  </a:cxn>
                </a:cxnLst>
                <a:rect l="l" t="t" r="r" b="b"/>
                <a:pathLst>
                  <a:path w="57149"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7" name="Freeform: Shape 2138">
                <a:extLst>
                  <a:ext uri="{FF2B5EF4-FFF2-40B4-BE49-F238E27FC236}">
                    <a16:creationId xmlns:a16="http://schemas.microsoft.com/office/drawing/2014/main" id="{B02D6BE5-989D-4949-8FB7-B60796C2A31F}"/>
                  </a:ext>
                </a:extLst>
              </p:cNvPr>
              <p:cNvSpPr/>
              <p:nvPr/>
            </p:nvSpPr>
            <p:spPr>
              <a:xfrm>
                <a:off x="1997425" y="2388243"/>
                <a:ext cx="39074" cy="2246"/>
              </a:xfrm>
              <a:custGeom>
                <a:avLst/>
                <a:gdLst>
                  <a:gd name="connsiteX0" fmla="*/ 0 w 165735"/>
                  <a:gd name="connsiteY0" fmla="*/ 0 h 9525"/>
                  <a:gd name="connsiteX1" fmla="*/ 165735 w 165735"/>
                  <a:gd name="connsiteY1" fmla="*/ 0 h 9525"/>
                </a:gdLst>
                <a:ahLst/>
                <a:cxnLst>
                  <a:cxn ang="0">
                    <a:pos x="connsiteX0" y="connsiteY0"/>
                  </a:cxn>
                  <a:cxn ang="0">
                    <a:pos x="connsiteX1" y="connsiteY1"/>
                  </a:cxn>
                </a:cxnLst>
                <a:rect l="l" t="t" r="r" b="b"/>
                <a:pathLst>
                  <a:path w="165735" h="9525">
                    <a:moveTo>
                      <a:pt x="0" y="0"/>
                    </a:moveTo>
                    <a:lnTo>
                      <a:pt x="165735" y="0"/>
                    </a:lnTo>
                  </a:path>
                </a:pathLst>
              </a:custGeom>
              <a:ln w="9525" cap="flat">
                <a:solidFill>
                  <a:schemeClr val="tx1"/>
                </a:solidFill>
                <a:custDash>
                  <a:ds d="870000" sp="870000"/>
                </a:custDash>
                <a:round/>
              </a:ln>
            </p:spPr>
            <p:txBody>
              <a:bodyPr rtlCol="0" anchor="ctr"/>
              <a:lstStyle/>
              <a:p>
                <a:pPr defTabSz="457189"/>
                <a:endParaRPr lang="en-US" dirty="0">
                  <a:solidFill>
                    <a:srgbClr val="FFFFFF"/>
                  </a:solidFill>
                  <a:latin typeface="Amazon Ember"/>
                </a:endParaRPr>
              </a:p>
            </p:txBody>
          </p:sp>
          <p:sp>
            <p:nvSpPr>
              <p:cNvPr id="148" name="Freeform: Shape 2139">
                <a:extLst>
                  <a:ext uri="{FF2B5EF4-FFF2-40B4-BE49-F238E27FC236}">
                    <a16:creationId xmlns:a16="http://schemas.microsoft.com/office/drawing/2014/main" id="{DE55A7A2-6760-45E1-BB6A-384132DBDD20}"/>
                  </a:ext>
                </a:extLst>
              </p:cNvPr>
              <p:cNvSpPr/>
              <p:nvPr/>
            </p:nvSpPr>
            <p:spPr>
              <a:xfrm>
                <a:off x="2049523" y="2388243"/>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9" name="Freeform: Shape 2140">
                <a:extLst>
                  <a:ext uri="{FF2B5EF4-FFF2-40B4-BE49-F238E27FC236}">
                    <a16:creationId xmlns:a16="http://schemas.microsoft.com/office/drawing/2014/main" id="{EEA964F8-B9CA-4899-833E-2ACE6A441C6A}"/>
                  </a:ext>
                </a:extLst>
              </p:cNvPr>
              <p:cNvSpPr/>
              <p:nvPr/>
            </p:nvSpPr>
            <p:spPr>
              <a:xfrm>
                <a:off x="2140270" y="2418558"/>
                <a:ext cx="38535" cy="2246"/>
              </a:xfrm>
              <a:custGeom>
                <a:avLst/>
                <a:gdLst>
                  <a:gd name="connsiteX0" fmla="*/ 0 w 163449"/>
                  <a:gd name="connsiteY0" fmla="*/ 0 h 9525"/>
                  <a:gd name="connsiteX1" fmla="*/ 163449 w 163449"/>
                  <a:gd name="connsiteY1" fmla="*/ 0 h 9525"/>
                </a:gdLst>
                <a:ahLst/>
                <a:cxnLst>
                  <a:cxn ang="0">
                    <a:pos x="connsiteX0" y="connsiteY0"/>
                  </a:cxn>
                  <a:cxn ang="0">
                    <a:pos x="connsiteX1" y="connsiteY1"/>
                  </a:cxn>
                </a:cxnLst>
                <a:rect l="l" t="t" r="r" b="b"/>
                <a:pathLst>
                  <a:path w="163449" h="9525">
                    <a:moveTo>
                      <a:pt x="0" y="0"/>
                    </a:moveTo>
                    <a:lnTo>
                      <a:pt x="163449"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50" name="Freeform: Shape 2141">
                <a:extLst>
                  <a:ext uri="{FF2B5EF4-FFF2-40B4-BE49-F238E27FC236}">
                    <a16:creationId xmlns:a16="http://schemas.microsoft.com/office/drawing/2014/main" id="{CF4FC0EB-B640-4E41-9B02-99199A0F1F0B}"/>
                  </a:ext>
                </a:extLst>
              </p:cNvPr>
              <p:cNvSpPr/>
              <p:nvPr/>
            </p:nvSpPr>
            <p:spPr>
              <a:xfrm>
                <a:off x="2079840" y="2388175"/>
                <a:ext cx="137477" cy="2246"/>
              </a:xfrm>
              <a:custGeom>
                <a:avLst/>
                <a:gdLst>
                  <a:gd name="connsiteX0" fmla="*/ 0 w 583120"/>
                  <a:gd name="connsiteY0" fmla="*/ 0 h 9525"/>
                  <a:gd name="connsiteX1" fmla="*/ 583121 w 583120"/>
                  <a:gd name="connsiteY1" fmla="*/ 0 h 9525"/>
                </a:gdLst>
                <a:ahLst/>
                <a:cxnLst>
                  <a:cxn ang="0">
                    <a:pos x="connsiteX0" y="connsiteY0"/>
                  </a:cxn>
                  <a:cxn ang="0">
                    <a:pos x="connsiteX1" y="connsiteY1"/>
                  </a:cxn>
                </a:cxnLst>
                <a:rect l="l" t="t" r="r" b="b"/>
                <a:pathLst>
                  <a:path w="583120" h="9525">
                    <a:moveTo>
                      <a:pt x="0" y="0"/>
                    </a:moveTo>
                    <a:lnTo>
                      <a:pt x="583121"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51" name="Freeform: Shape 2142">
                <a:extLst>
                  <a:ext uri="{FF2B5EF4-FFF2-40B4-BE49-F238E27FC236}">
                    <a16:creationId xmlns:a16="http://schemas.microsoft.com/office/drawing/2014/main" id="{12DE4F14-B01C-4AA1-8F44-65DE9E081E9D}"/>
                  </a:ext>
                </a:extLst>
              </p:cNvPr>
              <p:cNvSpPr/>
              <p:nvPr/>
            </p:nvSpPr>
            <p:spPr>
              <a:xfrm>
                <a:off x="1912989" y="2449009"/>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52" name="Freeform: Shape 2143">
                <a:extLst>
                  <a:ext uri="{FF2B5EF4-FFF2-40B4-BE49-F238E27FC236}">
                    <a16:creationId xmlns:a16="http://schemas.microsoft.com/office/drawing/2014/main" id="{C630369A-C850-444D-A885-6BDE37F9636E}"/>
                  </a:ext>
                </a:extLst>
              </p:cNvPr>
              <p:cNvSpPr/>
              <p:nvPr/>
            </p:nvSpPr>
            <p:spPr>
              <a:xfrm>
                <a:off x="1950267" y="2449009"/>
                <a:ext cx="83313" cy="2246"/>
              </a:xfrm>
              <a:custGeom>
                <a:avLst/>
                <a:gdLst>
                  <a:gd name="connsiteX0" fmla="*/ 0 w 353377"/>
                  <a:gd name="connsiteY0" fmla="*/ 0 h 9525"/>
                  <a:gd name="connsiteX1" fmla="*/ 353378 w 353377"/>
                  <a:gd name="connsiteY1" fmla="*/ 0 h 9525"/>
                </a:gdLst>
                <a:ahLst/>
                <a:cxnLst>
                  <a:cxn ang="0">
                    <a:pos x="connsiteX0" y="connsiteY0"/>
                  </a:cxn>
                  <a:cxn ang="0">
                    <a:pos x="connsiteX1" y="connsiteY1"/>
                  </a:cxn>
                </a:cxnLst>
                <a:rect l="l" t="t" r="r" b="b"/>
                <a:pathLst>
                  <a:path w="353377" h="9525">
                    <a:moveTo>
                      <a:pt x="0" y="0"/>
                    </a:moveTo>
                    <a:lnTo>
                      <a:pt x="353378" y="0"/>
                    </a:lnTo>
                  </a:path>
                </a:pathLst>
              </a:custGeom>
              <a:ln w="9525" cap="flat">
                <a:solidFill>
                  <a:schemeClr val="tx1"/>
                </a:solidFill>
                <a:custDash>
                  <a:ds d="795000" sp="795000"/>
                </a:custDash>
                <a:round/>
              </a:ln>
            </p:spPr>
            <p:txBody>
              <a:bodyPr rtlCol="0" anchor="ctr"/>
              <a:lstStyle/>
              <a:p>
                <a:pPr defTabSz="457189"/>
                <a:endParaRPr lang="en-US" dirty="0">
                  <a:solidFill>
                    <a:srgbClr val="FFFFFF"/>
                  </a:solidFill>
                  <a:latin typeface="Amazon Ember"/>
                </a:endParaRPr>
              </a:p>
            </p:txBody>
          </p:sp>
          <p:sp>
            <p:nvSpPr>
              <p:cNvPr id="153" name="Freeform: Shape 2144">
                <a:extLst>
                  <a:ext uri="{FF2B5EF4-FFF2-40B4-BE49-F238E27FC236}">
                    <a16:creationId xmlns:a16="http://schemas.microsoft.com/office/drawing/2014/main" id="{99A2DD70-27F6-4F95-BECA-EE325968FDFF}"/>
                  </a:ext>
                </a:extLst>
              </p:cNvPr>
              <p:cNvSpPr/>
              <p:nvPr/>
            </p:nvSpPr>
            <p:spPr>
              <a:xfrm>
                <a:off x="2045481" y="2449009"/>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sp>
          <p:nvSpPr>
            <p:cNvPr id="2" name="Rectangle 1"/>
            <p:cNvSpPr/>
            <p:nvPr/>
          </p:nvSpPr>
          <p:spPr>
            <a:xfrm>
              <a:off x="2732271" y="876462"/>
              <a:ext cx="242371" cy="197018"/>
            </a:xfrm>
            <a:prstGeom prst="rect">
              <a:avLst/>
            </a:prstGeom>
            <a:solidFill>
              <a:srgbClr val="1C232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dirty="0" err="1">
                <a:solidFill>
                  <a:srgbClr val="FFFFFF"/>
                </a:solidFill>
                <a:latin typeface="Amazon Ember"/>
              </a:endParaRPr>
            </a:p>
          </p:txBody>
        </p:sp>
        <p:grpSp>
          <p:nvGrpSpPr>
            <p:cNvPr id="137" name="Group 136">
              <a:extLst>
                <a:ext uri="{FF2B5EF4-FFF2-40B4-BE49-F238E27FC236}">
                  <a16:creationId xmlns:a16="http://schemas.microsoft.com/office/drawing/2014/main" id="{C7B8F006-4FED-466D-8E56-450FC77EE35C}"/>
                </a:ext>
              </a:extLst>
            </p:cNvPr>
            <p:cNvGrpSpPr/>
            <p:nvPr/>
          </p:nvGrpSpPr>
          <p:grpSpPr>
            <a:xfrm>
              <a:off x="2692895" y="887741"/>
              <a:ext cx="261429" cy="272101"/>
              <a:chOff x="752363" y="2625127"/>
              <a:chExt cx="266587" cy="277471"/>
            </a:xfrm>
          </p:grpSpPr>
          <p:sp>
            <p:nvSpPr>
              <p:cNvPr id="138" name="Freeform: Shape 1733">
                <a:extLst>
                  <a:ext uri="{FF2B5EF4-FFF2-40B4-BE49-F238E27FC236}">
                    <a16:creationId xmlns:a16="http://schemas.microsoft.com/office/drawing/2014/main" id="{0FCAEA5D-A698-4B04-8773-FAD228094497}"/>
                  </a:ext>
                </a:extLst>
              </p:cNvPr>
              <p:cNvSpPr/>
              <p:nvPr/>
            </p:nvSpPr>
            <p:spPr>
              <a:xfrm>
                <a:off x="752363" y="2625127"/>
                <a:ext cx="203088" cy="27747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39" name="Freeform: Shape 1734">
                <a:extLst>
                  <a:ext uri="{FF2B5EF4-FFF2-40B4-BE49-F238E27FC236}">
                    <a16:creationId xmlns:a16="http://schemas.microsoft.com/office/drawing/2014/main" id="{161C8F57-559E-427E-99B6-EC4D40DD8AC8}"/>
                  </a:ext>
                </a:extLst>
              </p:cNvPr>
              <p:cNvSpPr/>
              <p:nvPr/>
            </p:nvSpPr>
            <p:spPr>
              <a:xfrm>
                <a:off x="754410" y="2766363"/>
                <a:ext cx="127420" cy="41227"/>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0" name="Freeform: Shape 1735">
                <a:extLst>
                  <a:ext uri="{FF2B5EF4-FFF2-40B4-BE49-F238E27FC236}">
                    <a16:creationId xmlns:a16="http://schemas.microsoft.com/office/drawing/2014/main" id="{BF85F1C6-5988-4BC8-B9F7-9B1D017943E2}"/>
                  </a:ext>
                </a:extLst>
              </p:cNvPr>
              <p:cNvSpPr/>
              <p:nvPr/>
            </p:nvSpPr>
            <p:spPr>
              <a:xfrm>
                <a:off x="753854" y="2690962"/>
                <a:ext cx="122080" cy="38001"/>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1" name="Freeform: Shape 1736">
                <a:extLst>
                  <a:ext uri="{FF2B5EF4-FFF2-40B4-BE49-F238E27FC236}">
                    <a16:creationId xmlns:a16="http://schemas.microsoft.com/office/drawing/2014/main" id="{987B6B22-84D6-488A-8D62-AE358523E224}"/>
                  </a:ext>
                </a:extLst>
              </p:cNvPr>
              <p:cNvSpPr/>
              <p:nvPr/>
            </p:nvSpPr>
            <p:spPr>
              <a:xfrm>
                <a:off x="891953" y="2684287"/>
                <a:ext cx="126997" cy="12699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2" name="Freeform: Shape 1737">
                <a:extLst>
                  <a:ext uri="{FF2B5EF4-FFF2-40B4-BE49-F238E27FC236}">
                    <a16:creationId xmlns:a16="http://schemas.microsoft.com/office/drawing/2014/main" id="{78CDB505-0478-4FE3-B72E-DD4EB45C1F05}"/>
                  </a:ext>
                </a:extLst>
              </p:cNvPr>
              <p:cNvSpPr/>
              <p:nvPr/>
            </p:nvSpPr>
            <p:spPr>
              <a:xfrm>
                <a:off x="921744" y="2725625"/>
                <a:ext cx="66146" cy="47034"/>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spTree>
    <p:extLst>
      <p:ext uri="{BB962C8B-B14F-4D97-AF65-F5344CB8AC3E}">
        <p14:creationId xmlns:p14="http://schemas.microsoft.com/office/powerpoint/2010/main" val="311053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46F6-A6CE-4195-833E-DF9555640BCD}"/>
              </a:ext>
            </a:extLst>
          </p:cNvPr>
          <p:cNvSpPr>
            <a:spLocks noGrp="1"/>
          </p:cNvSpPr>
          <p:nvPr>
            <p:ph type="title"/>
          </p:nvPr>
        </p:nvSpPr>
        <p:spPr/>
        <p:txBody>
          <a:bodyPr/>
          <a:lstStyle/>
          <a:p>
            <a:pPr lvl="0" algn="ctr"/>
            <a:r>
              <a:rPr lang="en-US" noProof="0" dirty="0">
                <a:sym typeface="Helvetica Neue"/>
              </a:rPr>
              <a:t>More relevant enterprise search with Amazon Kendra</a:t>
            </a:r>
            <a:endParaRPr lang="en-US" dirty="0"/>
          </a:p>
        </p:txBody>
      </p:sp>
      <p:sp>
        <p:nvSpPr>
          <p:cNvPr id="1961" name="Rethinking Enterprise Search With ML (Kendra)"/>
          <p:cNvSpPr txBox="1"/>
          <p:nvPr/>
        </p:nvSpPr>
        <p:spPr>
          <a:xfrm>
            <a:off x="62630" y="459318"/>
            <a:ext cx="9081370" cy="361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lvl1pPr>
              <a:defRPr sz="5600"/>
            </a:lvl1pPr>
          </a:lstStyle>
          <a:p>
            <a:pPr marL="0" marR="0" lvl="0" indent="0" algn="ctr" defTabSz="309563" rtl="0" eaLnBrk="1" fontAlgn="auto" latinLnBrk="0" hangingPunct="0">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27" name="Straight Connector 26">
            <a:extLst>
              <a:ext uri="{FF2B5EF4-FFF2-40B4-BE49-F238E27FC236}">
                <a16:creationId xmlns:a16="http://schemas.microsoft.com/office/drawing/2014/main" id="{9793CA8F-E01D-4904-A8CF-BC2F7B9EFCE7}"/>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4ED64E89-FE7F-4196-9943-BB2F20BC1AD0}"/>
              </a:ext>
            </a:extLst>
          </p:cNvPr>
          <p:cNvSpPr/>
          <p:nvPr/>
        </p:nvSpPr>
        <p:spPr>
          <a:xfrm>
            <a:off x="458175"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3" name="Collects documents…"/>
          <p:cNvSpPr txBox="1"/>
          <p:nvPr/>
        </p:nvSpPr>
        <p:spPr>
          <a:xfrm>
            <a:off x="478578" y="2737678"/>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DOMAIN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EXPERTISE</a:t>
            </a:r>
          </a:p>
        </p:txBody>
      </p:sp>
      <p:sp>
        <p:nvSpPr>
          <p:cNvPr id="17" name="Collects documents…">
            <a:extLst>
              <a:ext uri="{FF2B5EF4-FFF2-40B4-BE49-F238E27FC236}">
                <a16:creationId xmlns:a16="http://schemas.microsoft.com/office/drawing/2014/main" id="{9CA795FF-85BA-B942-80E3-9FD04029C3A4}"/>
              </a:ext>
            </a:extLst>
          </p:cNvPr>
          <p:cNvSpPr txBox="1"/>
          <p:nvPr/>
        </p:nvSpPr>
        <p:spPr>
          <a:xfrm>
            <a:off x="478578" y="3182924"/>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Eliminate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information silos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5" name="Straight Connector 54">
            <a:extLst>
              <a:ext uri="{FF2B5EF4-FFF2-40B4-BE49-F238E27FC236}">
                <a16:creationId xmlns:a16="http://schemas.microsoft.com/office/drawing/2014/main" id="{7FA74BE5-2BC0-426B-AB7C-C3BE61903FA7}"/>
              </a:ext>
            </a:extLst>
          </p:cNvPr>
          <p:cNvCxnSpPr/>
          <p:nvPr/>
        </p:nvCxnSpPr>
        <p:spPr>
          <a:xfrm>
            <a:off x="870791"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5" name="Group 74">
            <a:extLst>
              <a:ext uri="{FF2B5EF4-FFF2-40B4-BE49-F238E27FC236}">
                <a16:creationId xmlns:a16="http://schemas.microsoft.com/office/drawing/2014/main" id="{FCE4A479-7577-4833-B5C1-1F03BE8D1BC5}"/>
              </a:ext>
            </a:extLst>
          </p:cNvPr>
          <p:cNvGrpSpPr/>
          <p:nvPr/>
        </p:nvGrpSpPr>
        <p:grpSpPr>
          <a:xfrm>
            <a:off x="780217" y="1627333"/>
            <a:ext cx="636077" cy="630749"/>
            <a:chOff x="780217" y="1499241"/>
            <a:chExt cx="636077" cy="630749"/>
          </a:xfrm>
        </p:grpSpPr>
        <p:sp>
          <p:nvSpPr>
            <p:cNvPr id="6" name="Freeform: Shape 5">
              <a:extLst>
                <a:ext uri="{FF2B5EF4-FFF2-40B4-BE49-F238E27FC236}">
                  <a16:creationId xmlns:a16="http://schemas.microsoft.com/office/drawing/2014/main" id="{67DF76CE-0A6A-444B-B080-E2B83D0979F4}"/>
                </a:ext>
              </a:extLst>
            </p:cNvPr>
            <p:cNvSpPr/>
            <p:nvPr/>
          </p:nvSpPr>
          <p:spPr>
            <a:xfrm>
              <a:off x="780217" y="1748025"/>
              <a:ext cx="5327" cy="140107"/>
            </a:xfrm>
            <a:custGeom>
              <a:avLst/>
              <a:gdLst>
                <a:gd name="connsiteX0" fmla="*/ 0 w 5327"/>
                <a:gd name="connsiteY0" fmla="*/ 140107 h 140107"/>
                <a:gd name="connsiteX1" fmla="*/ 0 w 5327"/>
                <a:gd name="connsiteY1" fmla="*/ 69787 h 140107"/>
                <a:gd name="connsiteX2" fmla="*/ 0 w 5327"/>
                <a:gd name="connsiteY2" fmla="*/ 0 h 140107"/>
              </a:gdLst>
              <a:ahLst/>
              <a:cxnLst>
                <a:cxn ang="0">
                  <a:pos x="connsiteX0" y="connsiteY0"/>
                </a:cxn>
                <a:cxn ang="0">
                  <a:pos x="connsiteX1" y="connsiteY1"/>
                </a:cxn>
                <a:cxn ang="0">
                  <a:pos x="connsiteX2" y="connsiteY2"/>
                </a:cxn>
              </a:cxnLst>
              <a:rect l="l" t="t" r="r" b="b"/>
              <a:pathLst>
                <a:path w="5327" h="140107">
                  <a:moveTo>
                    <a:pt x="0" y="140107"/>
                  </a:moveTo>
                  <a:lnTo>
                    <a:pt x="0" y="69787"/>
                  </a:lnTo>
                  <a:lnTo>
                    <a:pt x="0" y="0"/>
                  </a:lnTo>
                  <a:close/>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 name="Freeform: Shape 6">
              <a:extLst>
                <a:ext uri="{FF2B5EF4-FFF2-40B4-BE49-F238E27FC236}">
                  <a16:creationId xmlns:a16="http://schemas.microsoft.com/office/drawing/2014/main" id="{76A7A079-A595-4847-8F18-423591C568CC}"/>
                </a:ext>
              </a:extLst>
            </p:cNvPr>
            <p:cNvSpPr/>
            <p:nvPr/>
          </p:nvSpPr>
          <p:spPr>
            <a:xfrm>
              <a:off x="937905" y="1617507"/>
              <a:ext cx="78843" cy="200305"/>
            </a:xfrm>
            <a:custGeom>
              <a:avLst/>
              <a:gdLst>
                <a:gd name="connsiteX0" fmla="*/ 0 w 78843"/>
                <a:gd name="connsiteY0" fmla="*/ 200306 h 200305"/>
                <a:gd name="connsiteX1" fmla="*/ 0 w 78843"/>
                <a:gd name="connsiteY1" fmla="*/ 118265 h 200305"/>
                <a:gd name="connsiteX2" fmla="*/ 78844 w 78843"/>
                <a:gd name="connsiteY2" fmla="*/ 78844 h 200305"/>
                <a:gd name="connsiteX3" fmla="*/ 78844 w 78843"/>
                <a:gd name="connsiteY3" fmla="*/ 0 h 200305"/>
              </a:gdLst>
              <a:ahLst/>
              <a:cxnLst>
                <a:cxn ang="0">
                  <a:pos x="connsiteX0" y="connsiteY0"/>
                </a:cxn>
                <a:cxn ang="0">
                  <a:pos x="connsiteX1" y="connsiteY1"/>
                </a:cxn>
                <a:cxn ang="0">
                  <a:pos x="connsiteX2" y="connsiteY2"/>
                </a:cxn>
                <a:cxn ang="0">
                  <a:pos x="connsiteX3" y="connsiteY3"/>
                </a:cxn>
              </a:cxnLst>
              <a:rect l="l" t="t" r="r" b="b"/>
              <a:pathLst>
                <a:path w="78843" h="200305">
                  <a:moveTo>
                    <a:pt x="0" y="200306"/>
                  </a:moveTo>
                  <a:lnTo>
                    <a:pt x="0" y="118265"/>
                  </a:lnTo>
                  <a:lnTo>
                    <a:pt x="78844" y="78844"/>
                  </a:lnTo>
                  <a:lnTo>
                    <a:pt x="78844" y="0"/>
                  </a:ln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 name="Freeform: Shape 7">
              <a:extLst>
                <a:ext uri="{FF2B5EF4-FFF2-40B4-BE49-F238E27FC236}">
                  <a16:creationId xmlns:a16="http://schemas.microsoft.com/office/drawing/2014/main" id="{692B1CF6-0FA5-4EC6-B860-E676F9612356}"/>
                </a:ext>
              </a:extLst>
            </p:cNvPr>
            <p:cNvSpPr/>
            <p:nvPr/>
          </p:nvSpPr>
          <p:spPr>
            <a:xfrm>
              <a:off x="859061" y="1696350"/>
              <a:ext cx="78843" cy="39421"/>
            </a:xfrm>
            <a:custGeom>
              <a:avLst/>
              <a:gdLst>
                <a:gd name="connsiteX0" fmla="*/ 78844 w 78843"/>
                <a:gd name="connsiteY0" fmla="*/ 39422 h 39421"/>
                <a:gd name="connsiteX1" fmla="*/ 0 w 78843"/>
                <a:gd name="connsiteY1" fmla="*/ 0 h 39421"/>
              </a:gdLst>
              <a:ahLst/>
              <a:cxnLst>
                <a:cxn ang="0">
                  <a:pos x="connsiteX0" y="connsiteY0"/>
                </a:cxn>
                <a:cxn ang="0">
                  <a:pos x="connsiteX1" y="connsiteY1"/>
                </a:cxn>
              </a:cxnLst>
              <a:rect l="l" t="t" r="r" b="b"/>
              <a:pathLst>
                <a:path w="78843" h="39421">
                  <a:moveTo>
                    <a:pt x="78844" y="39422"/>
                  </a:moveTo>
                  <a:lnTo>
                    <a:pt x="0"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 name="Freeform: Shape 8">
              <a:extLst>
                <a:ext uri="{FF2B5EF4-FFF2-40B4-BE49-F238E27FC236}">
                  <a16:creationId xmlns:a16="http://schemas.microsoft.com/office/drawing/2014/main" id="{819B8127-AE08-43D0-92E0-1287F0F0B389}"/>
                </a:ext>
              </a:extLst>
            </p:cNvPr>
            <p:cNvSpPr/>
            <p:nvPr/>
          </p:nvSpPr>
          <p:spPr>
            <a:xfrm>
              <a:off x="937905" y="1546654"/>
              <a:ext cx="5327" cy="96956"/>
            </a:xfrm>
            <a:custGeom>
              <a:avLst/>
              <a:gdLst>
                <a:gd name="connsiteX0" fmla="*/ 0 w 5327"/>
                <a:gd name="connsiteY0" fmla="*/ 96956 h 96956"/>
                <a:gd name="connsiteX1" fmla="*/ 0 w 5327"/>
                <a:gd name="connsiteY1" fmla="*/ 0 h 96956"/>
              </a:gdLst>
              <a:ahLst/>
              <a:cxnLst>
                <a:cxn ang="0">
                  <a:pos x="connsiteX0" y="connsiteY0"/>
                </a:cxn>
                <a:cxn ang="0">
                  <a:pos x="connsiteX1" y="connsiteY1"/>
                </a:cxn>
              </a:cxnLst>
              <a:rect l="l" t="t" r="r" b="b"/>
              <a:pathLst>
                <a:path w="5327" h="96956">
                  <a:moveTo>
                    <a:pt x="0" y="96956"/>
                  </a:moveTo>
                  <a:lnTo>
                    <a:pt x="0"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 name="Freeform: Shape 9">
              <a:extLst>
                <a:ext uri="{FF2B5EF4-FFF2-40B4-BE49-F238E27FC236}">
                  <a16:creationId xmlns:a16="http://schemas.microsoft.com/office/drawing/2014/main" id="{56E27225-4A89-4411-8217-5C331C6EB563}"/>
                </a:ext>
              </a:extLst>
            </p:cNvPr>
            <p:cNvSpPr/>
            <p:nvPr/>
          </p:nvSpPr>
          <p:spPr>
            <a:xfrm>
              <a:off x="780217" y="1774129"/>
              <a:ext cx="75647" cy="44749"/>
            </a:xfrm>
            <a:custGeom>
              <a:avLst/>
              <a:gdLst>
                <a:gd name="connsiteX0" fmla="*/ 0 w 75647"/>
                <a:gd name="connsiteY0" fmla="*/ 44749 h 44749"/>
                <a:gd name="connsiteX1" fmla="*/ 75647 w 75647"/>
                <a:gd name="connsiteY1" fmla="*/ 0 h 44749"/>
              </a:gdLst>
              <a:ahLst/>
              <a:cxnLst>
                <a:cxn ang="0">
                  <a:pos x="connsiteX0" y="connsiteY0"/>
                </a:cxn>
                <a:cxn ang="0">
                  <a:pos x="connsiteX1" y="connsiteY1"/>
                </a:cxn>
              </a:cxnLst>
              <a:rect l="l" t="t" r="r" b="b"/>
              <a:pathLst>
                <a:path w="75647" h="44749">
                  <a:moveTo>
                    <a:pt x="0" y="44749"/>
                  </a:moveTo>
                  <a:lnTo>
                    <a:pt x="75647"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 name="Freeform: Shape 10">
              <a:extLst>
                <a:ext uri="{FF2B5EF4-FFF2-40B4-BE49-F238E27FC236}">
                  <a16:creationId xmlns:a16="http://schemas.microsoft.com/office/drawing/2014/main" id="{0ACCFA57-E31E-463D-926C-37C1BE7858A7}"/>
                </a:ext>
              </a:extLst>
            </p:cNvPr>
            <p:cNvSpPr/>
            <p:nvPr/>
          </p:nvSpPr>
          <p:spPr>
            <a:xfrm>
              <a:off x="859061" y="1893460"/>
              <a:ext cx="78843" cy="52740"/>
            </a:xfrm>
            <a:custGeom>
              <a:avLst/>
              <a:gdLst>
                <a:gd name="connsiteX0" fmla="*/ 0 w 78843"/>
                <a:gd name="connsiteY0" fmla="*/ 52740 h 52740"/>
                <a:gd name="connsiteX1" fmla="*/ 78844 w 78843"/>
                <a:gd name="connsiteY1" fmla="*/ 0 h 52740"/>
              </a:gdLst>
              <a:ahLst/>
              <a:cxnLst>
                <a:cxn ang="0">
                  <a:pos x="connsiteX0" y="connsiteY0"/>
                </a:cxn>
                <a:cxn ang="0">
                  <a:pos x="connsiteX1" y="connsiteY1"/>
                </a:cxn>
              </a:cxnLst>
              <a:rect l="l" t="t" r="r" b="b"/>
              <a:pathLst>
                <a:path w="78843" h="52740">
                  <a:moveTo>
                    <a:pt x="0" y="52740"/>
                  </a:moveTo>
                  <a:lnTo>
                    <a:pt x="78844"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 name="Freeform: Shape 11">
              <a:extLst>
                <a:ext uri="{FF2B5EF4-FFF2-40B4-BE49-F238E27FC236}">
                  <a16:creationId xmlns:a16="http://schemas.microsoft.com/office/drawing/2014/main" id="{C8407CBD-D231-4A74-B4C6-AB68A95B4F5B}"/>
                </a:ext>
              </a:extLst>
            </p:cNvPr>
            <p:cNvSpPr/>
            <p:nvPr/>
          </p:nvSpPr>
          <p:spPr>
            <a:xfrm>
              <a:off x="930979" y="2042623"/>
              <a:ext cx="76180" cy="44749"/>
            </a:xfrm>
            <a:custGeom>
              <a:avLst/>
              <a:gdLst>
                <a:gd name="connsiteX0" fmla="*/ 0 w 76180"/>
                <a:gd name="connsiteY0" fmla="*/ 44749 h 44749"/>
                <a:gd name="connsiteX1" fmla="*/ 76180 w 76180"/>
                <a:gd name="connsiteY1" fmla="*/ 0 h 44749"/>
              </a:gdLst>
              <a:ahLst/>
              <a:cxnLst>
                <a:cxn ang="0">
                  <a:pos x="connsiteX0" y="connsiteY0"/>
                </a:cxn>
                <a:cxn ang="0">
                  <a:pos x="connsiteX1" y="connsiteY1"/>
                </a:cxn>
              </a:cxnLst>
              <a:rect l="l" t="t" r="r" b="b"/>
              <a:pathLst>
                <a:path w="76180" h="44749">
                  <a:moveTo>
                    <a:pt x="0" y="44749"/>
                  </a:moveTo>
                  <a:lnTo>
                    <a:pt x="76180"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 name="Freeform: Shape 12">
              <a:extLst>
                <a:ext uri="{FF2B5EF4-FFF2-40B4-BE49-F238E27FC236}">
                  <a16:creationId xmlns:a16="http://schemas.microsoft.com/office/drawing/2014/main" id="{8CDCA2C4-3D93-4EA4-8376-0F988111EDB2}"/>
                </a:ext>
              </a:extLst>
            </p:cNvPr>
            <p:cNvSpPr/>
            <p:nvPr/>
          </p:nvSpPr>
          <p:spPr>
            <a:xfrm>
              <a:off x="924586" y="1893460"/>
              <a:ext cx="171005" cy="92161"/>
            </a:xfrm>
            <a:custGeom>
              <a:avLst/>
              <a:gdLst>
                <a:gd name="connsiteX0" fmla="*/ 0 w 171005"/>
                <a:gd name="connsiteY0" fmla="*/ 92162 h 92161"/>
                <a:gd name="connsiteX1" fmla="*/ 171006 w 171005"/>
                <a:gd name="connsiteY1" fmla="*/ 0 h 92161"/>
              </a:gdLst>
              <a:ahLst/>
              <a:cxnLst>
                <a:cxn ang="0">
                  <a:pos x="connsiteX0" y="connsiteY0"/>
                </a:cxn>
                <a:cxn ang="0">
                  <a:pos x="connsiteX1" y="connsiteY1"/>
                </a:cxn>
              </a:cxnLst>
              <a:rect l="l" t="t" r="r" b="b"/>
              <a:pathLst>
                <a:path w="171005" h="92161">
                  <a:moveTo>
                    <a:pt x="0" y="92162"/>
                  </a:moveTo>
                  <a:lnTo>
                    <a:pt x="171006"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 name="Freeform: Shape 13">
              <a:extLst>
                <a:ext uri="{FF2B5EF4-FFF2-40B4-BE49-F238E27FC236}">
                  <a16:creationId xmlns:a16="http://schemas.microsoft.com/office/drawing/2014/main" id="{068EB3A3-BB52-448D-B762-A4E74674C704}"/>
                </a:ext>
              </a:extLst>
            </p:cNvPr>
            <p:cNvSpPr/>
            <p:nvPr/>
          </p:nvSpPr>
          <p:spPr>
            <a:xfrm>
              <a:off x="859061" y="1814616"/>
              <a:ext cx="78843" cy="52740"/>
            </a:xfrm>
            <a:custGeom>
              <a:avLst/>
              <a:gdLst>
                <a:gd name="connsiteX0" fmla="*/ 0 w 78843"/>
                <a:gd name="connsiteY0" fmla="*/ 52740 h 52740"/>
                <a:gd name="connsiteX1" fmla="*/ 78844 w 78843"/>
                <a:gd name="connsiteY1" fmla="*/ 0 h 52740"/>
              </a:gdLst>
              <a:ahLst/>
              <a:cxnLst>
                <a:cxn ang="0">
                  <a:pos x="connsiteX0" y="connsiteY0"/>
                </a:cxn>
                <a:cxn ang="0">
                  <a:pos x="connsiteX1" y="connsiteY1"/>
                </a:cxn>
              </a:cxnLst>
              <a:rect l="l" t="t" r="r" b="b"/>
              <a:pathLst>
                <a:path w="78843" h="52740">
                  <a:moveTo>
                    <a:pt x="0" y="52740"/>
                  </a:moveTo>
                  <a:lnTo>
                    <a:pt x="78844"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 name="Freeform: Shape 14">
              <a:extLst>
                <a:ext uri="{FF2B5EF4-FFF2-40B4-BE49-F238E27FC236}">
                  <a16:creationId xmlns:a16="http://schemas.microsoft.com/office/drawing/2014/main" id="{76B3D8A3-7BEB-4601-A327-E6C52FB8FE68}"/>
                </a:ext>
              </a:extLst>
            </p:cNvPr>
            <p:cNvSpPr/>
            <p:nvPr/>
          </p:nvSpPr>
          <p:spPr>
            <a:xfrm>
              <a:off x="780217" y="1499241"/>
              <a:ext cx="315374" cy="630749"/>
            </a:xfrm>
            <a:custGeom>
              <a:avLst/>
              <a:gdLst>
                <a:gd name="connsiteX0" fmla="*/ 315375 w 315374"/>
                <a:gd name="connsiteY0" fmla="*/ 52207 h 630749"/>
                <a:gd name="connsiteX1" fmla="*/ 236531 w 315374"/>
                <a:gd name="connsiteY1" fmla="*/ 0 h 630749"/>
                <a:gd name="connsiteX2" fmla="*/ 78844 w 315374"/>
                <a:gd name="connsiteY2" fmla="*/ 91629 h 630749"/>
                <a:gd name="connsiteX3" fmla="*/ 78844 w 315374"/>
                <a:gd name="connsiteY3" fmla="*/ 196576 h 630749"/>
                <a:gd name="connsiteX4" fmla="*/ 0 w 315374"/>
                <a:gd name="connsiteY4" fmla="*/ 236531 h 630749"/>
                <a:gd name="connsiteX5" fmla="*/ 0 w 315374"/>
                <a:gd name="connsiteY5" fmla="*/ 318571 h 630749"/>
                <a:gd name="connsiteX6" fmla="*/ 0 w 315374"/>
                <a:gd name="connsiteY6" fmla="*/ 394218 h 630749"/>
                <a:gd name="connsiteX7" fmla="*/ 78844 w 315374"/>
                <a:gd name="connsiteY7" fmla="*/ 446958 h 630749"/>
                <a:gd name="connsiteX8" fmla="*/ 78844 w 315374"/>
                <a:gd name="connsiteY8" fmla="*/ 539120 h 630749"/>
                <a:gd name="connsiteX9" fmla="*/ 236531 w 315374"/>
                <a:gd name="connsiteY9" fmla="*/ 630749 h 630749"/>
                <a:gd name="connsiteX10" fmla="*/ 315375 w 315374"/>
                <a:gd name="connsiteY10" fmla="*/ 588664 h 630749"/>
                <a:gd name="connsiteX11" fmla="*/ 315375 w 315374"/>
                <a:gd name="connsiteY11" fmla="*/ 315375 h 630749"/>
                <a:gd name="connsiteX12" fmla="*/ 236531 w 315374"/>
                <a:gd name="connsiteY12" fmla="*/ 275953 h 63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74" h="630749">
                  <a:moveTo>
                    <a:pt x="315375" y="52207"/>
                  </a:moveTo>
                  <a:lnTo>
                    <a:pt x="236531" y="0"/>
                  </a:lnTo>
                  <a:lnTo>
                    <a:pt x="78844" y="91629"/>
                  </a:lnTo>
                  <a:lnTo>
                    <a:pt x="78844" y="196576"/>
                  </a:lnTo>
                  <a:lnTo>
                    <a:pt x="0" y="236531"/>
                  </a:lnTo>
                  <a:lnTo>
                    <a:pt x="0" y="318571"/>
                  </a:lnTo>
                  <a:lnTo>
                    <a:pt x="0" y="394218"/>
                  </a:lnTo>
                  <a:lnTo>
                    <a:pt x="78844" y="446958"/>
                  </a:lnTo>
                  <a:lnTo>
                    <a:pt x="78844" y="539120"/>
                  </a:lnTo>
                  <a:lnTo>
                    <a:pt x="236531" y="630749"/>
                  </a:lnTo>
                  <a:lnTo>
                    <a:pt x="315375" y="588664"/>
                  </a:lnTo>
                  <a:lnTo>
                    <a:pt x="315375" y="315375"/>
                  </a:lnTo>
                  <a:lnTo>
                    <a:pt x="236531" y="275953"/>
                  </a:ln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 name="Freeform: Shape 15">
              <a:extLst>
                <a:ext uri="{FF2B5EF4-FFF2-40B4-BE49-F238E27FC236}">
                  <a16:creationId xmlns:a16="http://schemas.microsoft.com/office/drawing/2014/main" id="{CF6EB84F-2E1E-46C4-838D-7CF0C3D16F6E}"/>
                </a:ext>
              </a:extLst>
            </p:cNvPr>
            <p:cNvSpPr/>
            <p:nvPr/>
          </p:nvSpPr>
          <p:spPr>
            <a:xfrm>
              <a:off x="937905" y="1814616"/>
              <a:ext cx="78843" cy="118265"/>
            </a:xfrm>
            <a:custGeom>
              <a:avLst/>
              <a:gdLst>
                <a:gd name="connsiteX0" fmla="*/ 78844 w 78843"/>
                <a:gd name="connsiteY0" fmla="*/ 118265 h 118265"/>
                <a:gd name="connsiteX1" fmla="*/ 78844 w 78843"/>
                <a:gd name="connsiteY1" fmla="*/ 52740 h 118265"/>
                <a:gd name="connsiteX2" fmla="*/ 0 w 78843"/>
                <a:gd name="connsiteY2" fmla="*/ 0 h 118265"/>
              </a:gdLst>
              <a:ahLst/>
              <a:cxnLst>
                <a:cxn ang="0">
                  <a:pos x="connsiteX0" y="connsiteY0"/>
                </a:cxn>
                <a:cxn ang="0">
                  <a:pos x="connsiteX1" y="connsiteY1"/>
                </a:cxn>
                <a:cxn ang="0">
                  <a:pos x="connsiteX2" y="connsiteY2"/>
                </a:cxn>
              </a:cxnLst>
              <a:rect l="l" t="t" r="r" b="b"/>
              <a:pathLst>
                <a:path w="78843" h="118265">
                  <a:moveTo>
                    <a:pt x="78844" y="118265"/>
                  </a:moveTo>
                  <a:lnTo>
                    <a:pt x="78844" y="52740"/>
                  </a:lnTo>
                  <a:lnTo>
                    <a:pt x="0" y="0"/>
                  </a:ln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25C057E5-2442-4A5C-87BB-C948F0ADC8D4}"/>
                </a:ext>
              </a:extLst>
            </p:cNvPr>
            <p:cNvSpPr/>
            <p:nvPr/>
          </p:nvSpPr>
          <p:spPr>
            <a:xfrm>
              <a:off x="1410967" y="1748025"/>
              <a:ext cx="5327" cy="140107"/>
            </a:xfrm>
            <a:custGeom>
              <a:avLst/>
              <a:gdLst>
                <a:gd name="connsiteX0" fmla="*/ 0 w 5327"/>
                <a:gd name="connsiteY0" fmla="*/ 0 h 140107"/>
                <a:gd name="connsiteX1" fmla="*/ 0 w 5327"/>
                <a:gd name="connsiteY1" fmla="*/ 69787 h 140107"/>
                <a:gd name="connsiteX2" fmla="*/ 0 w 5327"/>
                <a:gd name="connsiteY2" fmla="*/ 140107 h 140107"/>
              </a:gdLst>
              <a:ahLst/>
              <a:cxnLst>
                <a:cxn ang="0">
                  <a:pos x="connsiteX0" y="connsiteY0"/>
                </a:cxn>
                <a:cxn ang="0">
                  <a:pos x="connsiteX1" y="connsiteY1"/>
                </a:cxn>
                <a:cxn ang="0">
                  <a:pos x="connsiteX2" y="connsiteY2"/>
                </a:cxn>
              </a:cxnLst>
              <a:rect l="l" t="t" r="r" b="b"/>
              <a:pathLst>
                <a:path w="5327" h="140107">
                  <a:moveTo>
                    <a:pt x="0" y="0"/>
                  </a:moveTo>
                  <a:lnTo>
                    <a:pt x="0" y="69787"/>
                  </a:lnTo>
                  <a:lnTo>
                    <a:pt x="0" y="140107"/>
                  </a:lnTo>
                  <a:close/>
                </a:path>
              </a:pathLst>
            </a:custGeom>
            <a:noFill/>
            <a:ln w="12700" cap="flat">
              <a:solidFill>
                <a:schemeClr val="accent4"/>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3C294338-172D-4237-95E2-96AC522841B5}"/>
                </a:ext>
              </a:extLst>
            </p:cNvPr>
            <p:cNvSpPr/>
            <p:nvPr/>
          </p:nvSpPr>
          <p:spPr>
            <a:xfrm>
              <a:off x="1332123" y="1854038"/>
              <a:ext cx="78843" cy="39421"/>
            </a:xfrm>
            <a:custGeom>
              <a:avLst/>
              <a:gdLst>
                <a:gd name="connsiteX0" fmla="*/ 0 w 78843"/>
                <a:gd name="connsiteY0" fmla="*/ 0 h 39421"/>
                <a:gd name="connsiteX1" fmla="*/ 78844 w 78843"/>
                <a:gd name="connsiteY1" fmla="*/ 39422 h 39421"/>
              </a:gdLst>
              <a:ahLst/>
              <a:cxnLst>
                <a:cxn ang="0">
                  <a:pos x="connsiteX0" y="connsiteY0"/>
                </a:cxn>
                <a:cxn ang="0">
                  <a:pos x="connsiteX1" y="connsiteY1"/>
                </a:cxn>
              </a:cxnLst>
              <a:rect l="l" t="t" r="r" b="b"/>
              <a:pathLst>
                <a:path w="78843" h="39421">
                  <a:moveTo>
                    <a:pt x="0" y="0"/>
                  </a:moveTo>
                  <a:lnTo>
                    <a:pt x="78844" y="39422"/>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8EACE109-6679-4341-AD81-4D0AA32DD974}"/>
                </a:ext>
              </a:extLst>
            </p:cNvPr>
            <p:cNvSpPr/>
            <p:nvPr/>
          </p:nvSpPr>
          <p:spPr>
            <a:xfrm>
              <a:off x="1279916" y="1643610"/>
              <a:ext cx="52207" cy="5327"/>
            </a:xfrm>
            <a:custGeom>
              <a:avLst/>
              <a:gdLst>
                <a:gd name="connsiteX0" fmla="*/ 52207 w 52207"/>
                <a:gd name="connsiteY0" fmla="*/ 0 h 5327"/>
                <a:gd name="connsiteX1" fmla="*/ 0 w 52207"/>
                <a:gd name="connsiteY1" fmla="*/ 0 h 5327"/>
              </a:gdLst>
              <a:ahLst/>
              <a:cxnLst>
                <a:cxn ang="0">
                  <a:pos x="connsiteX0" y="connsiteY0"/>
                </a:cxn>
                <a:cxn ang="0">
                  <a:pos x="connsiteX1" y="connsiteY1"/>
                </a:cxn>
              </a:cxnLst>
              <a:rect l="l" t="t" r="r" b="b"/>
              <a:pathLst>
                <a:path w="52207" h="5327">
                  <a:moveTo>
                    <a:pt x="52207" y="0"/>
                  </a:moveTo>
                  <a:lnTo>
                    <a:pt x="0" y="0"/>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8" name="Freeform: Shape 67">
              <a:extLst>
                <a:ext uri="{FF2B5EF4-FFF2-40B4-BE49-F238E27FC236}">
                  <a16:creationId xmlns:a16="http://schemas.microsoft.com/office/drawing/2014/main" id="{59C14BDB-09A1-4FD4-B35D-0F523002966F}"/>
                </a:ext>
              </a:extLst>
            </p:cNvPr>
            <p:cNvSpPr/>
            <p:nvPr/>
          </p:nvSpPr>
          <p:spPr>
            <a:xfrm>
              <a:off x="1095592" y="1998940"/>
              <a:ext cx="78843" cy="5327"/>
            </a:xfrm>
            <a:custGeom>
              <a:avLst/>
              <a:gdLst>
                <a:gd name="connsiteX0" fmla="*/ 0 w 78843"/>
                <a:gd name="connsiteY0" fmla="*/ 0 h 5327"/>
                <a:gd name="connsiteX1" fmla="*/ 78844 w 78843"/>
                <a:gd name="connsiteY1" fmla="*/ 0 h 5327"/>
              </a:gdLst>
              <a:ahLst/>
              <a:cxnLst>
                <a:cxn ang="0">
                  <a:pos x="connsiteX0" y="connsiteY0"/>
                </a:cxn>
                <a:cxn ang="0">
                  <a:pos x="connsiteX1" y="connsiteY1"/>
                </a:cxn>
              </a:cxnLst>
              <a:rect l="l" t="t" r="r" b="b"/>
              <a:pathLst>
                <a:path w="78843" h="5327">
                  <a:moveTo>
                    <a:pt x="0" y="0"/>
                  </a:moveTo>
                  <a:lnTo>
                    <a:pt x="78844" y="0"/>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Freeform: Shape 68">
              <a:extLst>
                <a:ext uri="{FF2B5EF4-FFF2-40B4-BE49-F238E27FC236}">
                  <a16:creationId xmlns:a16="http://schemas.microsoft.com/office/drawing/2014/main" id="{DEC494DF-D5F9-4765-BEA1-DAE2FDDC7C04}"/>
                </a:ext>
              </a:extLst>
            </p:cNvPr>
            <p:cNvSpPr/>
            <p:nvPr/>
          </p:nvSpPr>
          <p:spPr>
            <a:xfrm>
              <a:off x="1227176" y="1617507"/>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0" name="Freeform: Shape 69">
              <a:extLst>
                <a:ext uri="{FF2B5EF4-FFF2-40B4-BE49-F238E27FC236}">
                  <a16:creationId xmlns:a16="http://schemas.microsoft.com/office/drawing/2014/main" id="{9198597C-6BB5-46BA-AC0B-7C4FEC52585D}"/>
                </a:ext>
              </a:extLst>
            </p:cNvPr>
            <p:cNvSpPr/>
            <p:nvPr/>
          </p:nvSpPr>
          <p:spPr>
            <a:xfrm>
              <a:off x="1279916" y="1814616"/>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C40AFA79-173D-44C8-995E-BF2621371693}"/>
                </a:ext>
              </a:extLst>
            </p:cNvPr>
            <p:cNvSpPr/>
            <p:nvPr/>
          </p:nvSpPr>
          <p:spPr>
            <a:xfrm>
              <a:off x="1174436" y="1749091"/>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 name="Freeform: Shape 71">
              <a:extLst>
                <a:ext uri="{FF2B5EF4-FFF2-40B4-BE49-F238E27FC236}">
                  <a16:creationId xmlns:a16="http://schemas.microsoft.com/office/drawing/2014/main" id="{7EBF8F1A-CC09-47E8-840A-6A406EFF3C9C}"/>
                </a:ext>
              </a:extLst>
            </p:cNvPr>
            <p:cNvSpPr/>
            <p:nvPr/>
          </p:nvSpPr>
          <p:spPr>
            <a:xfrm>
              <a:off x="1174436" y="1972836"/>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3" name="Freeform: Shape 72">
              <a:extLst>
                <a:ext uri="{FF2B5EF4-FFF2-40B4-BE49-F238E27FC236}">
                  <a16:creationId xmlns:a16="http://schemas.microsoft.com/office/drawing/2014/main" id="{17B0AC1E-E767-435A-B528-6D82141B6805}"/>
                </a:ext>
              </a:extLst>
            </p:cNvPr>
            <p:cNvSpPr/>
            <p:nvPr/>
          </p:nvSpPr>
          <p:spPr>
            <a:xfrm>
              <a:off x="1095592" y="1499241"/>
              <a:ext cx="315374" cy="630749"/>
            </a:xfrm>
            <a:custGeom>
              <a:avLst/>
              <a:gdLst>
                <a:gd name="connsiteX0" fmla="*/ 78844 w 315374"/>
                <a:gd name="connsiteY0" fmla="*/ 262635 h 630749"/>
                <a:gd name="connsiteX1" fmla="*/ 0 w 315374"/>
                <a:gd name="connsiteY1" fmla="*/ 210427 h 630749"/>
                <a:gd name="connsiteX2" fmla="*/ 0 w 315374"/>
                <a:gd name="connsiteY2" fmla="*/ 52207 h 630749"/>
                <a:gd name="connsiteX3" fmla="*/ 78844 w 315374"/>
                <a:gd name="connsiteY3" fmla="*/ 0 h 630749"/>
                <a:gd name="connsiteX4" fmla="*/ 236531 w 315374"/>
                <a:gd name="connsiteY4" fmla="*/ 94293 h 630749"/>
                <a:gd name="connsiteX5" fmla="*/ 236531 w 315374"/>
                <a:gd name="connsiteY5" fmla="*/ 196576 h 630749"/>
                <a:gd name="connsiteX6" fmla="*/ 315375 w 315374"/>
                <a:gd name="connsiteY6" fmla="*/ 241326 h 630749"/>
                <a:gd name="connsiteX7" fmla="*/ 315375 w 315374"/>
                <a:gd name="connsiteY7" fmla="*/ 318571 h 630749"/>
                <a:gd name="connsiteX8" fmla="*/ 315375 w 315374"/>
                <a:gd name="connsiteY8" fmla="*/ 394218 h 630749"/>
                <a:gd name="connsiteX9" fmla="*/ 236531 w 315374"/>
                <a:gd name="connsiteY9" fmla="*/ 446958 h 630749"/>
                <a:gd name="connsiteX10" fmla="*/ 236531 w 315374"/>
                <a:gd name="connsiteY10" fmla="*/ 539120 h 630749"/>
                <a:gd name="connsiteX11" fmla="*/ 78844 w 315374"/>
                <a:gd name="connsiteY11" fmla="*/ 630749 h 630749"/>
                <a:gd name="connsiteX12" fmla="*/ 0 w 315374"/>
                <a:gd name="connsiteY12" fmla="*/ 591328 h 630749"/>
                <a:gd name="connsiteX13" fmla="*/ 0 w 315374"/>
                <a:gd name="connsiteY13" fmla="*/ 319637 h 63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74" h="630749">
                  <a:moveTo>
                    <a:pt x="78844" y="262635"/>
                  </a:moveTo>
                  <a:lnTo>
                    <a:pt x="0" y="210427"/>
                  </a:lnTo>
                  <a:lnTo>
                    <a:pt x="0" y="52207"/>
                  </a:lnTo>
                  <a:lnTo>
                    <a:pt x="78844" y="0"/>
                  </a:lnTo>
                  <a:lnTo>
                    <a:pt x="236531" y="94293"/>
                  </a:lnTo>
                  <a:lnTo>
                    <a:pt x="236531" y="196576"/>
                  </a:lnTo>
                  <a:lnTo>
                    <a:pt x="315375" y="241326"/>
                  </a:lnTo>
                  <a:lnTo>
                    <a:pt x="315375" y="318571"/>
                  </a:lnTo>
                  <a:lnTo>
                    <a:pt x="315375" y="394218"/>
                  </a:lnTo>
                  <a:lnTo>
                    <a:pt x="236531" y="446958"/>
                  </a:lnTo>
                  <a:lnTo>
                    <a:pt x="236531" y="539120"/>
                  </a:lnTo>
                  <a:lnTo>
                    <a:pt x="78844" y="630749"/>
                  </a:lnTo>
                  <a:lnTo>
                    <a:pt x="0" y="591328"/>
                  </a:lnTo>
                  <a:lnTo>
                    <a:pt x="0" y="319637"/>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7" name="Rectangle 66">
            <a:extLst>
              <a:ext uri="{FF2B5EF4-FFF2-40B4-BE49-F238E27FC236}">
                <a16:creationId xmlns:a16="http://schemas.microsoft.com/office/drawing/2014/main" id="{BF6E5CC1-F7CB-4CAD-B6CA-F49719B9AC05}"/>
              </a:ext>
            </a:extLst>
          </p:cNvPr>
          <p:cNvSpPr/>
          <p:nvPr/>
        </p:nvSpPr>
        <p:spPr>
          <a:xfrm>
            <a:off x="7406640"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8" name="Incremental…"/>
          <p:cNvSpPr txBox="1"/>
          <p:nvPr/>
        </p:nvSpPr>
        <p:spPr>
          <a:xfrm>
            <a:off x="7406640" y="2737678"/>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INCREMENTAL</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LEARNING THROUGH</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FEEDBACK</a:t>
            </a:r>
          </a:p>
        </p:txBody>
      </p:sp>
      <p:sp>
        <p:nvSpPr>
          <p:cNvPr id="25" name="Incremental…">
            <a:extLst>
              <a:ext uri="{FF2B5EF4-FFF2-40B4-BE49-F238E27FC236}">
                <a16:creationId xmlns:a16="http://schemas.microsoft.com/office/drawing/2014/main" id="{837E918D-2F66-5C42-9C97-DEE6A451F149}"/>
              </a:ext>
            </a:extLst>
          </p:cNvPr>
          <p:cNvSpPr txBox="1"/>
          <p:nvPr/>
        </p:nvSpPr>
        <p:spPr>
          <a:xfrm>
            <a:off x="7406640" y="3182924"/>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Up-to-date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relevant answers </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60" name="Straight Connector 59">
            <a:extLst>
              <a:ext uri="{FF2B5EF4-FFF2-40B4-BE49-F238E27FC236}">
                <a16:creationId xmlns:a16="http://schemas.microsoft.com/office/drawing/2014/main" id="{B66780B4-D9A9-4ED2-8C45-607CC0F5F765}"/>
              </a:ext>
            </a:extLst>
          </p:cNvPr>
          <p:cNvCxnSpPr>
            <a:cxnSpLocks/>
          </p:cNvCxnSpPr>
          <p:nvPr/>
        </p:nvCxnSpPr>
        <p:spPr>
          <a:xfrm>
            <a:off x="7837432"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8" name="Group 77">
            <a:extLst>
              <a:ext uri="{FF2B5EF4-FFF2-40B4-BE49-F238E27FC236}">
                <a16:creationId xmlns:a16="http://schemas.microsoft.com/office/drawing/2014/main" id="{880F4748-3727-4D20-9A03-51861D0699DD}"/>
              </a:ext>
            </a:extLst>
          </p:cNvPr>
          <p:cNvGrpSpPr/>
          <p:nvPr/>
        </p:nvGrpSpPr>
        <p:grpSpPr>
          <a:xfrm>
            <a:off x="7628337" y="1655723"/>
            <a:ext cx="836766" cy="573968"/>
            <a:chOff x="7721665" y="1223780"/>
            <a:chExt cx="650110" cy="445934"/>
          </a:xfrm>
        </p:grpSpPr>
        <p:sp>
          <p:nvSpPr>
            <p:cNvPr id="91" name="Freeform: Shape 90">
              <a:extLst>
                <a:ext uri="{FF2B5EF4-FFF2-40B4-BE49-F238E27FC236}">
                  <a16:creationId xmlns:a16="http://schemas.microsoft.com/office/drawing/2014/main" id="{2D14DCF4-E44D-4B81-84D2-B9134BAE4CDD}"/>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0E92401D-4D76-4201-86DD-71CD7A2B71D7}"/>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E530D367-6E36-480F-B45E-AE1340E6A5AD}"/>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33C48036-7058-4406-9595-48249A89AD95}"/>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5" name="Freeform: Shape 94">
              <a:extLst>
                <a:ext uri="{FF2B5EF4-FFF2-40B4-BE49-F238E27FC236}">
                  <a16:creationId xmlns:a16="http://schemas.microsoft.com/office/drawing/2014/main" id="{9A3EC333-5C8E-45BC-BAC0-9237C82A413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024B14E6-13B4-4D51-9C61-07A8CE2FC8C0}"/>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CD8755EB-B97B-4642-B5D8-B06E941DCBDF}"/>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66" name="Rectangle 65">
            <a:extLst>
              <a:ext uri="{FF2B5EF4-FFF2-40B4-BE49-F238E27FC236}">
                <a16:creationId xmlns:a16="http://schemas.microsoft.com/office/drawing/2014/main" id="{EF07A2D0-57A9-4F42-89BA-6436923F0A59}"/>
              </a:ext>
            </a:extLst>
          </p:cNvPr>
          <p:cNvSpPr/>
          <p:nvPr/>
        </p:nvSpPr>
        <p:spPr>
          <a:xfrm>
            <a:off x="6018986"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5" name="Natural language…"/>
          <p:cNvSpPr txBox="1"/>
          <p:nvPr/>
        </p:nvSpPr>
        <p:spPr>
          <a:xfrm>
            <a:off x="6018986" y="2737678"/>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NATURAL LANGUAGE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SEARCH</a:t>
            </a:r>
          </a:p>
        </p:txBody>
      </p:sp>
      <p:sp>
        <p:nvSpPr>
          <p:cNvPr id="21" name="Natural language…">
            <a:extLst>
              <a:ext uri="{FF2B5EF4-FFF2-40B4-BE49-F238E27FC236}">
                <a16:creationId xmlns:a16="http://schemas.microsoft.com/office/drawing/2014/main" id="{6949C231-10BE-9D4A-9A00-5ABF17B220FB}"/>
              </a:ext>
            </a:extLst>
          </p:cNvPr>
          <p:cNvSpPr txBox="1"/>
          <p:nvPr/>
        </p:nvSpPr>
        <p:spPr>
          <a:xfrm>
            <a:off x="6018986" y="3182924"/>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Contextual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search results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9" name="Straight Connector 58">
            <a:extLst>
              <a:ext uri="{FF2B5EF4-FFF2-40B4-BE49-F238E27FC236}">
                <a16:creationId xmlns:a16="http://schemas.microsoft.com/office/drawing/2014/main" id="{396D7D35-EC83-4F89-9B06-3ADD6AF9C5D0}"/>
              </a:ext>
            </a:extLst>
          </p:cNvPr>
          <p:cNvCxnSpPr>
            <a:cxnSpLocks/>
          </p:cNvCxnSpPr>
          <p:nvPr/>
        </p:nvCxnSpPr>
        <p:spPr>
          <a:xfrm>
            <a:off x="6449778"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0" name="Group 79">
            <a:extLst>
              <a:ext uri="{FF2B5EF4-FFF2-40B4-BE49-F238E27FC236}">
                <a16:creationId xmlns:a16="http://schemas.microsoft.com/office/drawing/2014/main" id="{C910AF5D-55F5-4B82-B43A-AB77657C3B8D}"/>
              </a:ext>
            </a:extLst>
          </p:cNvPr>
          <p:cNvGrpSpPr/>
          <p:nvPr/>
        </p:nvGrpSpPr>
        <p:grpSpPr>
          <a:xfrm>
            <a:off x="6323961" y="1684189"/>
            <a:ext cx="670211" cy="517036"/>
            <a:chOff x="8194899" y="1997564"/>
            <a:chExt cx="451469" cy="348287"/>
          </a:xfrm>
        </p:grpSpPr>
        <p:sp>
          <p:nvSpPr>
            <p:cNvPr id="102" name="Freeform: Shape 101">
              <a:extLst>
                <a:ext uri="{FF2B5EF4-FFF2-40B4-BE49-F238E27FC236}">
                  <a16:creationId xmlns:a16="http://schemas.microsoft.com/office/drawing/2014/main" id="{B549E764-2B60-4549-84DD-AAB6CAF8E96B}"/>
                </a:ext>
              </a:extLst>
            </p:cNvPr>
            <p:cNvSpPr/>
            <p:nvPr/>
          </p:nvSpPr>
          <p:spPr>
            <a:xfrm>
              <a:off x="8194899" y="1997564"/>
              <a:ext cx="288916" cy="228593"/>
            </a:xfrm>
            <a:custGeom>
              <a:avLst/>
              <a:gdLst>
                <a:gd name="connsiteX0" fmla="*/ 79478 w 248539"/>
                <a:gd name="connsiteY0" fmla="*/ 130825 h 196646"/>
                <a:gd name="connsiteX1" fmla="*/ 12564 w 248539"/>
                <a:gd name="connsiteY1" fmla="*/ 130825 h 196646"/>
                <a:gd name="connsiteX2" fmla="*/ 4097 w 248539"/>
                <a:gd name="connsiteY2" fmla="*/ 122358 h 196646"/>
                <a:gd name="connsiteX3" fmla="*/ 4097 w 248539"/>
                <a:gd name="connsiteY3" fmla="*/ 12564 h 196646"/>
                <a:gd name="connsiteX4" fmla="*/ 12564 w 248539"/>
                <a:gd name="connsiteY4" fmla="*/ 4097 h 196646"/>
                <a:gd name="connsiteX5" fmla="*/ 238434 w 248539"/>
                <a:gd name="connsiteY5" fmla="*/ 4097 h 196646"/>
                <a:gd name="connsiteX6" fmla="*/ 246901 w 248539"/>
                <a:gd name="connsiteY6" fmla="*/ 12564 h 196646"/>
                <a:gd name="connsiteX7" fmla="*/ 246901 w 248539"/>
                <a:gd name="connsiteY7" fmla="*/ 122358 h 196646"/>
                <a:gd name="connsiteX8" fmla="*/ 238434 w 248539"/>
                <a:gd name="connsiteY8" fmla="*/ 130825 h 196646"/>
                <a:gd name="connsiteX9" fmla="*/ 166330 w 248539"/>
                <a:gd name="connsiteY9" fmla="*/ 130825 h 196646"/>
                <a:gd name="connsiteX10" fmla="*/ 160868 w 248539"/>
                <a:gd name="connsiteY10" fmla="*/ 133010 h 196646"/>
                <a:gd name="connsiteX11" fmla="*/ 94773 w 248539"/>
                <a:gd name="connsiteY11" fmla="*/ 192004 h 196646"/>
                <a:gd name="connsiteX12" fmla="*/ 87672 w 248539"/>
                <a:gd name="connsiteY12" fmla="*/ 188999 h 196646"/>
                <a:gd name="connsiteX13" fmla="*/ 87672 w 248539"/>
                <a:gd name="connsiteY13" fmla="*/ 139291 h 196646"/>
                <a:gd name="connsiteX14" fmla="*/ 79478 w 248539"/>
                <a:gd name="connsiteY14" fmla="*/ 130825 h 19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39" h="196646">
                  <a:moveTo>
                    <a:pt x="79478" y="130825"/>
                  </a:moveTo>
                  <a:lnTo>
                    <a:pt x="12564" y="130825"/>
                  </a:lnTo>
                  <a:cubicBezTo>
                    <a:pt x="7920" y="130825"/>
                    <a:pt x="4097" y="127001"/>
                    <a:pt x="4097" y="122358"/>
                  </a:cubicBezTo>
                  <a:lnTo>
                    <a:pt x="4097" y="12564"/>
                  </a:lnTo>
                  <a:cubicBezTo>
                    <a:pt x="4097" y="7920"/>
                    <a:pt x="7920" y="4097"/>
                    <a:pt x="12564" y="4097"/>
                  </a:cubicBezTo>
                  <a:lnTo>
                    <a:pt x="238434" y="4097"/>
                  </a:lnTo>
                  <a:cubicBezTo>
                    <a:pt x="243077" y="4097"/>
                    <a:pt x="246901" y="7920"/>
                    <a:pt x="246901" y="12564"/>
                  </a:cubicBezTo>
                  <a:lnTo>
                    <a:pt x="246901" y="122358"/>
                  </a:lnTo>
                  <a:cubicBezTo>
                    <a:pt x="246901" y="127001"/>
                    <a:pt x="243077" y="130825"/>
                    <a:pt x="238434" y="130825"/>
                  </a:cubicBezTo>
                  <a:lnTo>
                    <a:pt x="166330" y="130825"/>
                  </a:lnTo>
                  <a:cubicBezTo>
                    <a:pt x="164145" y="130825"/>
                    <a:pt x="162234" y="131644"/>
                    <a:pt x="160868" y="133010"/>
                  </a:cubicBezTo>
                  <a:lnTo>
                    <a:pt x="94773" y="192004"/>
                  </a:lnTo>
                  <a:cubicBezTo>
                    <a:pt x="92042" y="194462"/>
                    <a:pt x="87672" y="192550"/>
                    <a:pt x="87672" y="188999"/>
                  </a:cubicBezTo>
                  <a:lnTo>
                    <a:pt x="87672" y="139291"/>
                  </a:lnTo>
                  <a:cubicBezTo>
                    <a:pt x="87945" y="134648"/>
                    <a:pt x="84121" y="130825"/>
                    <a:pt x="79478" y="130825"/>
                  </a:cubicBezTo>
                  <a:close/>
                </a:path>
              </a:pathLst>
            </a:custGeom>
            <a:noFill/>
            <a:ln w="127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01E6B8CA-5B5D-4F9E-989E-B8B4B1358196}"/>
                </a:ext>
              </a:extLst>
            </p:cNvPr>
            <p:cNvSpPr/>
            <p:nvPr/>
          </p:nvSpPr>
          <p:spPr>
            <a:xfrm>
              <a:off x="8344754" y="2104558"/>
              <a:ext cx="301614" cy="241293"/>
            </a:xfrm>
            <a:custGeom>
              <a:avLst/>
              <a:gdLst>
                <a:gd name="connsiteX0" fmla="*/ 138745 w 259464"/>
                <a:gd name="connsiteY0" fmla="*/ 4097 h 207571"/>
                <a:gd name="connsiteX1" fmla="*/ 246901 w 259464"/>
                <a:gd name="connsiteY1" fmla="*/ 4370 h 207571"/>
                <a:gd name="connsiteX2" fmla="*/ 255368 w 259464"/>
                <a:gd name="connsiteY2" fmla="*/ 12837 h 207571"/>
                <a:gd name="connsiteX3" fmla="*/ 255368 w 259464"/>
                <a:gd name="connsiteY3" fmla="*/ 130005 h 207571"/>
                <a:gd name="connsiteX4" fmla="*/ 246901 w 259464"/>
                <a:gd name="connsiteY4" fmla="*/ 138472 h 207571"/>
                <a:gd name="connsiteX5" fmla="*/ 179986 w 259464"/>
                <a:gd name="connsiteY5" fmla="*/ 138472 h 207571"/>
                <a:gd name="connsiteX6" fmla="*/ 171520 w 259464"/>
                <a:gd name="connsiteY6" fmla="*/ 146939 h 207571"/>
                <a:gd name="connsiteX7" fmla="*/ 171520 w 259464"/>
                <a:gd name="connsiteY7" fmla="*/ 200197 h 207571"/>
                <a:gd name="connsiteX8" fmla="*/ 164419 w 259464"/>
                <a:gd name="connsiteY8" fmla="*/ 203202 h 207571"/>
                <a:gd name="connsiteX9" fmla="*/ 94227 w 259464"/>
                <a:gd name="connsiteY9" fmla="*/ 140384 h 207571"/>
                <a:gd name="connsiteX10" fmla="*/ 88764 w 259464"/>
                <a:gd name="connsiteY10" fmla="*/ 138199 h 207571"/>
                <a:gd name="connsiteX11" fmla="*/ 12564 w 259464"/>
                <a:gd name="connsiteY11" fmla="*/ 138199 h 207571"/>
                <a:gd name="connsiteX12" fmla="*/ 4097 w 259464"/>
                <a:gd name="connsiteY12" fmla="*/ 129732 h 207571"/>
                <a:gd name="connsiteX13" fmla="*/ 4097 w 259464"/>
                <a:gd name="connsiteY13" fmla="*/ 92042 h 2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464" h="207571">
                  <a:moveTo>
                    <a:pt x="138745" y="4097"/>
                  </a:moveTo>
                  <a:lnTo>
                    <a:pt x="246901" y="4370"/>
                  </a:lnTo>
                  <a:cubicBezTo>
                    <a:pt x="251544" y="4370"/>
                    <a:pt x="255368" y="8194"/>
                    <a:pt x="255368" y="12837"/>
                  </a:cubicBezTo>
                  <a:lnTo>
                    <a:pt x="255368" y="130005"/>
                  </a:lnTo>
                  <a:cubicBezTo>
                    <a:pt x="255368" y="134648"/>
                    <a:pt x="251544" y="138472"/>
                    <a:pt x="246901" y="138472"/>
                  </a:cubicBezTo>
                  <a:lnTo>
                    <a:pt x="179986" y="138472"/>
                  </a:lnTo>
                  <a:cubicBezTo>
                    <a:pt x="175343" y="138472"/>
                    <a:pt x="171520" y="142296"/>
                    <a:pt x="171520" y="146939"/>
                  </a:cubicBezTo>
                  <a:lnTo>
                    <a:pt x="171520" y="200197"/>
                  </a:lnTo>
                  <a:cubicBezTo>
                    <a:pt x="171520" y="203748"/>
                    <a:pt x="167150" y="205660"/>
                    <a:pt x="164419" y="203202"/>
                  </a:cubicBezTo>
                  <a:lnTo>
                    <a:pt x="94227" y="140384"/>
                  </a:lnTo>
                  <a:cubicBezTo>
                    <a:pt x="92588" y="139018"/>
                    <a:pt x="90676" y="138199"/>
                    <a:pt x="88764" y="138199"/>
                  </a:cubicBezTo>
                  <a:lnTo>
                    <a:pt x="12564" y="138199"/>
                  </a:lnTo>
                  <a:cubicBezTo>
                    <a:pt x="7920" y="138199"/>
                    <a:pt x="4097" y="134375"/>
                    <a:pt x="4097" y="129732"/>
                  </a:cubicBezTo>
                  <a:lnTo>
                    <a:pt x="4097" y="92042"/>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35477F4C-9D77-4798-8FAC-315FA10054F7}"/>
                </a:ext>
              </a:extLst>
            </p:cNvPr>
            <p:cNvSpPr/>
            <p:nvPr/>
          </p:nvSpPr>
          <p:spPr>
            <a:xfrm>
              <a:off x="825014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E8B96CC6-95FA-4F4F-B9C8-3A581763CAE7}"/>
                </a:ext>
              </a:extLst>
            </p:cNvPr>
            <p:cNvSpPr/>
            <p:nvPr/>
          </p:nvSpPr>
          <p:spPr>
            <a:xfrm>
              <a:off x="831840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6A587962-4CE4-41F7-9135-5738F0CA6CA0}"/>
                </a:ext>
              </a:extLst>
            </p:cNvPr>
            <p:cNvSpPr/>
            <p:nvPr/>
          </p:nvSpPr>
          <p:spPr>
            <a:xfrm>
              <a:off x="8386345"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5" name="Rectangle 64">
            <a:extLst>
              <a:ext uri="{FF2B5EF4-FFF2-40B4-BE49-F238E27FC236}">
                <a16:creationId xmlns:a16="http://schemas.microsoft.com/office/drawing/2014/main" id="{0A1B6A7E-C64D-4C28-8E2A-5824EB5D61FD}"/>
              </a:ext>
            </a:extLst>
          </p:cNvPr>
          <p:cNvSpPr/>
          <p:nvPr/>
        </p:nvSpPr>
        <p:spPr>
          <a:xfrm>
            <a:off x="4631334"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7" name="Simple API…"/>
          <p:cNvSpPr txBox="1"/>
          <p:nvPr/>
        </p:nvSpPr>
        <p:spPr>
          <a:xfrm>
            <a:off x="4631334" y="2737678"/>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SIMPLE API TO </a:t>
            </a:r>
            <a:b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b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INTEGRATE SEARCH</a:t>
            </a:r>
          </a:p>
        </p:txBody>
      </p:sp>
      <p:sp>
        <p:nvSpPr>
          <p:cNvPr id="20" name="Simple API…">
            <a:extLst>
              <a:ext uri="{FF2B5EF4-FFF2-40B4-BE49-F238E27FC236}">
                <a16:creationId xmlns:a16="http://schemas.microsoft.com/office/drawing/2014/main" id="{7CD52F1E-F0D9-4145-A048-34A7B33CC036}"/>
              </a:ext>
            </a:extLst>
          </p:cNvPr>
          <p:cNvSpPr txBox="1"/>
          <p:nvPr/>
        </p:nvSpPr>
        <p:spPr>
          <a:xfrm>
            <a:off x="4631334" y="3182924"/>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Easily develop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search applications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8" name="Straight Connector 57">
            <a:extLst>
              <a:ext uri="{FF2B5EF4-FFF2-40B4-BE49-F238E27FC236}">
                <a16:creationId xmlns:a16="http://schemas.microsoft.com/office/drawing/2014/main" id="{DAAF7DBF-43C8-4F2E-83CA-C678E980CDB5}"/>
              </a:ext>
            </a:extLst>
          </p:cNvPr>
          <p:cNvCxnSpPr>
            <a:cxnSpLocks/>
          </p:cNvCxnSpPr>
          <p:nvPr/>
        </p:nvCxnSpPr>
        <p:spPr>
          <a:xfrm>
            <a:off x="5062126"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 name="Group 3">
            <a:extLst>
              <a:ext uri="{FF2B5EF4-FFF2-40B4-BE49-F238E27FC236}">
                <a16:creationId xmlns:a16="http://schemas.microsoft.com/office/drawing/2014/main" id="{C529B270-924C-4E39-AB41-A54ABB1AB2D2}"/>
              </a:ext>
            </a:extLst>
          </p:cNvPr>
          <p:cNvGrpSpPr/>
          <p:nvPr/>
        </p:nvGrpSpPr>
        <p:grpSpPr>
          <a:xfrm>
            <a:off x="4989474" y="1623751"/>
            <a:ext cx="563880" cy="637913"/>
            <a:chOff x="4989474" y="1623751"/>
            <a:chExt cx="563880" cy="637913"/>
          </a:xfrm>
        </p:grpSpPr>
        <p:sp>
          <p:nvSpPr>
            <p:cNvPr id="110" name="Freeform: Shape 109">
              <a:extLst>
                <a:ext uri="{FF2B5EF4-FFF2-40B4-BE49-F238E27FC236}">
                  <a16:creationId xmlns:a16="http://schemas.microsoft.com/office/drawing/2014/main" id="{FF4B1155-7D4D-4958-8A85-341CA6609D0C}"/>
                </a:ext>
              </a:extLst>
            </p:cNvPr>
            <p:cNvSpPr/>
            <p:nvPr/>
          </p:nvSpPr>
          <p:spPr>
            <a:xfrm>
              <a:off x="5244816" y="2067497"/>
              <a:ext cx="128558" cy="13299"/>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AB91E772-C4F5-42F7-A3A1-74C0F65745BE}"/>
                </a:ext>
              </a:extLst>
            </p:cNvPr>
            <p:cNvSpPr/>
            <p:nvPr/>
          </p:nvSpPr>
          <p:spPr>
            <a:xfrm>
              <a:off x="5222208" y="2025384"/>
              <a:ext cx="88661" cy="13299"/>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A9952F8D-5074-4855-A3E6-CA9C8CA2907F}"/>
                </a:ext>
              </a:extLst>
            </p:cNvPr>
            <p:cNvSpPr/>
            <p:nvPr/>
          </p:nvSpPr>
          <p:spPr>
            <a:xfrm>
              <a:off x="5318848" y="2025384"/>
              <a:ext cx="44330" cy="13299"/>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537B1A93-6F72-4BE0-AD7F-0B51126E9E16}"/>
                </a:ext>
              </a:extLst>
            </p:cNvPr>
            <p:cNvSpPr/>
            <p:nvPr/>
          </p:nvSpPr>
          <p:spPr>
            <a:xfrm>
              <a:off x="5273187" y="1983714"/>
              <a:ext cx="124124" cy="13299"/>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39A8EAF3-FFF0-4D63-98FA-5C09BADA0F32}"/>
                </a:ext>
              </a:extLst>
            </p:cNvPr>
            <p:cNvSpPr/>
            <p:nvPr/>
          </p:nvSpPr>
          <p:spPr>
            <a:xfrm>
              <a:off x="4989474" y="1623751"/>
              <a:ext cx="234951" cy="492066"/>
            </a:xfrm>
            <a:custGeom>
              <a:avLst/>
              <a:gdLst>
                <a:gd name="connsiteX0" fmla="*/ 167681 w 170577"/>
                <a:gd name="connsiteY0" fmla="*/ 4828 h 357247"/>
                <a:gd name="connsiteX1" fmla="*/ 14483 w 170577"/>
                <a:gd name="connsiteY1" fmla="*/ 4828 h 357247"/>
                <a:gd name="connsiteX2" fmla="*/ 4828 w 170577"/>
                <a:gd name="connsiteY2" fmla="*/ 14483 h 357247"/>
                <a:gd name="connsiteX3" fmla="*/ 4828 w 170577"/>
                <a:gd name="connsiteY3" fmla="*/ 345983 h 357247"/>
                <a:gd name="connsiteX4" fmla="*/ 14483 w 170577"/>
                <a:gd name="connsiteY4" fmla="*/ 355638 h 357247"/>
                <a:gd name="connsiteX5" fmla="*/ 131956 w 170577"/>
                <a:gd name="connsiteY5" fmla="*/ 355638 h 35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357247">
                  <a:moveTo>
                    <a:pt x="167681" y="4828"/>
                  </a:moveTo>
                  <a:lnTo>
                    <a:pt x="14483" y="4828"/>
                  </a:lnTo>
                  <a:cubicBezTo>
                    <a:pt x="9333" y="4828"/>
                    <a:pt x="4828" y="9012"/>
                    <a:pt x="4828" y="14483"/>
                  </a:cubicBezTo>
                  <a:lnTo>
                    <a:pt x="4828" y="345983"/>
                  </a:lnTo>
                  <a:cubicBezTo>
                    <a:pt x="4828" y="351132"/>
                    <a:pt x="9012" y="355638"/>
                    <a:pt x="14483" y="355638"/>
                  </a:cubicBezTo>
                  <a:lnTo>
                    <a:pt x="131956" y="355638"/>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29796DBD-32C3-4CAF-B763-F08B85A94D77}"/>
                </a:ext>
              </a:extLst>
            </p:cNvPr>
            <p:cNvSpPr/>
            <p:nvPr/>
          </p:nvSpPr>
          <p:spPr>
            <a:xfrm>
              <a:off x="5213785" y="1623751"/>
              <a:ext cx="124124" cy="124124"/>
            </a:xfrm>
            <a:custGeom>
              <a:avLst/>
              <a:gdLst>
                <a:gd name="connsiteX0" fmla="*/ 4828 w 90116"/>
                <a:gd name="connsiteY0" fmla="*/ 86576 h 90116"/>
                <a:gd name="connsiteX1" fmla="*/ 86254 w 90116"/>
                <a:gd name="connsiteY1" fmla="*/ 86576 h 90116"/>
                <a:gd name="connsiteX2" fmla="*/ 4828 w 90116"/>
                <a:gd name="connsiteY2" fmla="*/ 4828 h 90116"/>
              </a:gdLst>
              <a:ahLst/>
              <a:cxnLst>
                <a:cxn ang="0">
                  <a:pos x="connsiteX0" y="connsiteY0"/>
                </a:cxn>
                <a:cxn ang="0">
                  <a:pos x="connsiteX1" y="connsiteY1"/>
                </a:cxn>
                <a:cxn ang="0">
                  <a:pos x="connsiteX2" y="connsiteY2"/>
                </a:cxn>
              </a:cxnLst>
              <a:rect l="l" t="t" r="r" b="b"/>
              <a:pathLst>
                <a:path w="90116" h="90116">
                  <a:moveTo>
                    <a:pt x="4828" y="86576"/>
                  </a:moveTo>
                  <a:lnTo>
                    <a:pt x="86254" y="86576"/>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CB666B07-D385-4A38-A1C6-EA712337EBD9}"/>
                </a:ext>
              </a:extLst>
            </p:cNvPr>
            <p:cNvSpPr/>
            <p:nvPr/>
          </p:nvSpPr>
          <p:spPr>
            <a:xfrm>
              <a:off x="5038680" y="1820578"/>
              <a:ext cx="248250" cy="13299"/>
            </a:xfrm>
            <a:custGeom>
              <a:avLst/>
              <a:gdLst>
                <a:gd name="connsiteX0" fmla="*/ 4828 w 180232"/>
                <a:gd name="connsiteY0" fmla="*/ 4828 h 9655"/>
                <a:gd name="connsiteX1" fmla="*/ 177336 w 180232"/>
                <a:gd name="connsiteY1" fmla="*/ 4828 h 9655"/>
              </a:gdLst>
              <a:ahLst/>
              <a:cxnLst>
                <a:cxn ang="0">
                  <a:pos x="connsiteX0" y="connsiteY0"/>
                </a:cxn>
                <a:cxn ang="0">
                  <a:pos x="connsiteX1" y="connsiteY1"/>
                </a:cxn>
              </a:cxnLst>
              <a:rect l="l" t="t" r="r" b="b"/>
              <a:pathLst>
                <a:path w="180232" h="9655">
                  <a:moveTo>
                    <a:pt x="4828" y="4828"/>
                  </a:moveTo>
                  <a:lnTo>
                    <a:pt x="17733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7F6F1E10-18AA-4305-84C7-B4BECCC10506}"/>
                </a:ext>
              </a:extLst>
            </p:cNvPr>
            <p:cNvSpPr/>
            <p:nvPr/>
          </p:nvSpPr>
          <p:spPr>
            <a:xfrm>
              <a:off x="5038680" y="1886187"/>
              <a:ext cx="159589" cy="13299"/>
            </a:xfrm>
            <a:custGeom>
              <a:avLst/>
              <a:gdLst>
                <a:gd name="connsiteX0" fmla="*/ 4828 w 115864"/>
                <a:gd name="connsiteY0" fmla="*/ 4828 h 9655"/>
                <a:gd name="connsiteX1" fmla="*/ 111036 w 115864"/>
                <a:gd name="connsiteY1" fmla="*/ 4828 h 9655"/>
              </a:gdLst>
              <a:ahLst/>
              <a:cxnLst>
                <a:cxn ang="0">
                  <a:pos x="connsiteX0" y="connsiteY0"/>
                </a:cxn>
                <a:cxn ang="0">
                  <a:pos x="connsiteX1" y="connsiteY1"/>
                </a:cxn>
              </a:cxnLst>
              <a:rect l="l" t="t" r="r" b="b"/>
              <a:pathLst>
                <a:path w="115864" h="9655">
                  <a:moveTo>
                    <a:pt x="4828" y="4828"/>
                  </a:moveTo>
                  <a:lnTo>
                    <a:pt x="11103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E9E2B167-2143-4072-953E-35D233B32EBA}"/>
                </a:ext>
              </a:extLst>
            </p:cNvPr>
            <p:cNvSpPr/>
            <p:nvPr/>
          </p:nvSpPr>
          <p:spPr>
            <a:xfrm>
              <a:off x="5038680" y="1952239"/>
              <a:ext cx="110826" cy="13299"/>
            </a:xfrm>
            <a:custGeom>
              <a:avLst/>
              <a:gdLst>
                <a:gd name="connsiteX0" fmla="*/ 4828 w 80461"/>
                <a:gd name="connsiteY0" fmla="*/ 4828 h 9655"/>
                <a:gd name="connsiteX1" fmla="*/ 76599 w 80461"/>
                <a:gd name="connsiteY1" fmla="*/ 4828 h 9655"/>
              </a:gdLst>
              <a:ahLst/>
              <a:cxnLst>
                <a:cxn ang="0">
                  <a:pos x="connsiteX0" y="connsiteY0"/>
                </a:cxn>
                <a:cxn ang="0">
                  <a:pos x="connsiteX1" y="connsiteY1"/>
                </a:cxn>
              </a:cxnLst>
              <a:rect l="l" t="t" r="r" b="b"/>
              <a:pathLst>
                <a:path w="80461" h="9655">
                  <a:moveTo>
                    <a:pt x="4828" y="4828"/>
                  </a:moveTo>
                  <a:lnTo>
                    <a:pt x="76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5E4829BB-A78B-412B-B090-2C1181B4DD8E}"/>
                </a:ext>
              </a:extLst>
            </p:cNvPr>
            <p:cNvSpPr/>
            <p:nvPr/>
          </p:nvSpPr>
          <p:spPr>
            <a:xfrm>
              <a:off x="5038680" y="2018291"/>
              <a:ext cx="115259" cy="13299"/>
            </a:xfrm>
            <a:custGeom>
              <a:avLst/>
              <a:gdLst>
                <a:gd name="connsiteX0" fmla="*/ 4828 w 83679"/>
                <a:gd name="connsiteY0" fmla="*/ 4828 h 9655"/>
                <a:gd name="connsiteX1" fmla="*/ 79496 w 83679"/>
                <a:gd name="connsiteY1" fmla="*/ 4828 h 9655"/>
              </a:gdLst>
              <a:ahLst/>
              <a:cxnLst>
                <a:cxn ang="0">
                  <a:pos x="connsiteX0" y="connsiteY0"/>
                </a:cxn>
                <a:cxn ang="0">
                  <a:pos x="connsiteX1" y="connsiteY1"/>
                </a:cxn>
              </a:cxnLst>
              <a:rect l="l" t="t" r="r" b="b"/>
              <a:pathLst>
                <a:path w="83679" h="9655">
                  <a:moveTo>
                    <a:pt x="4828" y="4828"/>
                  </a:moveTo>
                  <a:lnTo>
                    <a:pt x="7949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96903D5-B5BE-4EE7-B89F-66A4A2F71DBB}"/>
                </a:ext>
              </a:extLst>
            </p:cNvPr>
            <p:cNvSpPr/>
            <p:nvPr/>
          </p:nvSpPr>
          <p:spPr>
            <a:xfrm>
              <a:off x="5038680" y="1754525"/>
              <a:ext cx="146290" cy="13299"/>
            </a:xfrm>
            <a:custGeom>
              <a:avLst/>
              <a:gdLst>
                <a:gd name="connsiteX0" fmla="*/ 4828 w 106208"/>
                <a:gd name="connsiteY0" fmla="*/ 4828 h 9655"/>
                <a:gd name="connsiteX1" fmla="*/ 102347 w 106208"/>
                <a:gd name="connsiteY1" fmla="*/ 4828 h 9655"/>
              </a:gdLst>
              <a:ahLst/>
              <a:cxnLst>
                <a:cxn ang="0">
                  <a:pos x="connsiteX0" y="connsiteY0"/>
                </a:cxn>
                <a:cxn ang="0">
                  <a:pos x="connsiteX1" y="connsiteY1"/>
                </a:cxn>
              </a:cxnLst>
              <a:rect l="l" t="t" r="r" b="b"/>
              <a:pathLst>
                <a:path w="106208" h="9655">
                  <a:moveTo>
                    <a:pt x="4828" y="4828"/>
                  </a:moveTo>
                  <a:lnTo>
                    <a:pt x="102347"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0A027311-EE18-43E7-AB90-37B97A1F9592}"/>
                </a:ext>
              </a:extLst>
            </p:cNvPr>
            <p:cNvSpPr/>
            <p:nvPr/>
          </p:nvSpPr>
          <p:spPr>
            <a:xfrm>
              <a:off x="5325941" y="1736349"/>
              <a:ext cx="13299" cy="128558"/>
            </a:xfrm>
            <a:custGeom>
              <a:avLst/>
              <a:gdLst>
                <a:gd name="connsiteX0" fmla="*/ 4828 w 9655"/>
                <a:gd name="connsiteY0" fmla="*/ 91726 h 93334"/>
                <a:gd name="connsiteX1" fmla="*/ 4828 w 9655"/>
                <a:gd name="connsiteY1" fmla="*/ 4828 h 93334"/>
              </a:gdLst>
              <a:ahLst/>
              <a:cxnLst>
                <a:cxn ang="0">
                  <a:pos x="connsiteX0" y="connsiteY0"/>
                </a:cxn>
                <a:cxn ang="0">
                  <a:pos x="connsiteX1" y="connsiteY1"/>
                </a:cxn>
              </a:cxnLst>
              <a:rect l="l" t="t" r="r" b="b"/>
              <a:pathLst>
                <a:path w="9655" h="93334">
                  <a:moveTo>
                    <a:pt x="4828" y="91726"/>
                  </a:moveTo>
                  <a:lnTo>
                    <a:pt x="4828"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2C3D6F8D-CD3F-488D-959F-D15C7502BAF9}"/>
                </a:ext>
              </a:extLst>
            </p:cNvPr>
            <p:cNvSpPr/>
            <p:nvPr/>
          </p:nvSpPr>
          <p:spPr>
            <a:xfrm>
              <a:off x="5172557" y="1889733"/>
              <a:ext cx="283713" cy="279281"/>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665D0F04-FE76-47EC-BDFE-7F32F6E51BB8}"/>
                </a:ext>
              </a:extLst>
            </p:cNvPr>
            <p:cNvSpPr/>
            <p:nvPr/>
          </p:nvSpPr>
          <p:spPr>
            <a:xfrm>
              <a:off x="5380466" y="2088776"/>
              <a:ext cx="172888" cy="172888"/>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4" name="Rectangle 63">
            <a:extLst>
              <a:ext uri="{FF2B5EF4-FFF2-40B4-BE49-F238E27FC236}">
                <a16:creationId xmlns:a16="http://schemas.microsoft.com/office/drawing/2014/main" id="{B4FAB295-8062-4E76-A6D1-4D4D7AFDF2DE}"/>
              </a:ext>
            </a:extLst>
          </p:cNvPr>
          <p:cNvSpPr/>
          <p:nvPr/>
        </p:nvSpPr>
        <p:spPr>
          <a:xfrm>
            <a:off x="3243681"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6" name="Indexes content…"/>
          <p:cNvSpPr txBox="1"/>
          <p:nvPr/>
        </p:nvSpPr>
        <p:spPr>
          <a:xfrm>
            <a:off x="3243681" y="2737678"/>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ML-OPTIMIZED </a:t>
            </a:r>
            <a:b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b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INDEX</a:t>
            </a:r>
          </a:p>
        </p:txBody>
      </p:sp>
      <p:sp>
        <p:nvSpPr>
          <p:cNvPr id="19" name="Indexes content…">
            <a:extLst>
              <a:ext uri="{FF2B5EF4-FFF2-40B4-BE49-F238E27FC236}">
                <a16:creationId xmlns:a16="http://schemas.microsoft.com/office/drawing/2014/main" id="{4E79943E-B728-8148-BEC0-C562C1774BE7}"/>
              </a:ext>
            </a:extLst>
          </p:cNvPr>
          <p:cNvSpPr txBox="1"/>
          <p:nvPr/>
        </p:nvSpPr>
        <p:spPr>
          <a:xfrm>
            <a:off x="3243681" y="3182924"/>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Find more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precise answers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7" name="Straight Connector 56">
            <a:extLst>
              <a:ext uri="{FF2B5EF4-FFF2-40B4-BE49-F238E27FC236}">
                <a16:creationId xmlns:a16="http://schemas.microsoft.com/office/drawing/2014/main" id="{BE2EAB00-3F76-4F77-BCA8-1F575A51D2A9}"/>
              </a:ext>
            </a:extLst>
          </p:cNvPr>
          <p:cNvCxnSpPr>
            <a:cxnSpLocks/>
          </p:cNvCxnSpPr>
          <p:nvPr/>
        </p:nvCxnSpPr>
        <p:spPr>
          <a:xfrm>
            <a:off x="3674473"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805B278-508C-4C95-ACC2-CFA808A39A5D}"/>
              </a:ext>
            </a:extLst>
          </p:cNvPr>
          <p:cNvGrpSpPr/>
          <p:nvPr/>
        </p:nvGrpSpPr>
        <p:grpSpPr>
          <a:xfrm>
            <a:off x="3630518" y="1608688"/>
            <a:ext cx="506487" cy="668039"/>
            <a:chOff x="3630518" y="1608688"/>
            <a:chExt cx="506487" cy="668039"/>
          </a:xfrm>
        </p:grpSpPr>
        <p:sp>
          <p:nvSpPr>
            <p:cNvPr id="128" name="Freeform: Shape 127">
              <a:extLst>
                <a:ext uri="{FF2B5EF4-FFF2-40B4-BE49-F238E27FC236}">
                  <a16:creationId xmlns:a16="http://schemas.microsoft.com/office/drawing/2014/main" id="{064507C5-99B2-48E0-AE99-50A724005600}"/>
                </a:ext>
              </a:extLst>
            </p:cNvPr>
            <p:cNvSpPr/>
            <p:nvPr/>
          </p:nvSpPr>
          <p:spPr>
            <a:xfrm>
              <a:off x="3862476" y="1650167"/>
              <a:ext cx="43663" cy="54578"/>
            </a:xfrm>
            <a:custGeom>
              <a:avLst/>
              <a:gdLst>
                <a:gd name="connsiteX0" fmla="*/ 21564 w 25747"/>
                <a:gd name="connsiteY0" fmla="*/ 16414 h 32184"/>
                <a:gd name="connsiteX1" fmla="*/ 13196 w 25747"/>
                <a:gd name="connsiteY1" fmla="*/ 28000 h 32184"/>
                <a:gd name="connsiteX2" fmla="*/ 4828 w 25747"/>
                <a:gd name="connsiteY2" fmla="*/ 16414 h 32184"/>
                <a:gd name="connsiteX3" fmla="*/ 13196 w 25747"/>
                <a:gd name="connsiteY3" fmla="*/ 4828 h 32184"/>
                <a:gd name="connsiteX4" fmla="*/ 21564 w 25747"/>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32184">
                  <a:moveTo>
                    <a:pt x="21564" y="16414"/>
                  </a:moveTo>
                  <a:cubicBezTo>
                    <a:pt x="21564" y="22813"/>
                    <a:pt x="17817" y="28000"/>
                    <a:pt x="13196" y="28000"/>
                  </a:cubicBezTo>
                  <a:cubicBezTo>
                    <a:pt x="8574" y="28000"/>
                    <a:pt x="4828" y="22813"/>
                    <a:pt x="4828" y="16414"/>
                  </a:cubicBezTo>
                  <a:cubicBezTo>
                    <a:pt x="4828" y="10015"/>
                    <a:pt x="8574" y="4828"/>
                    <a:pt x="13196" y="4828"/>
                  </a:cubicBezTo>
                  <a:cubicBezTo>
                    <a:pt x="17817" y="4828"/>
                    <a:pt x="21564" y="10015"/>
                    <a:pt x="21564" y="1641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64F7E7A6-E380-43F7-8F8A-4BC330C566E0}"/>
                </a:ext>
              </a:extLst>
            </p:cNvPr>
            <p:cNvSpPr/>
            <p:nvPr/>
          </p:nvSpPr>
          <p:spPr>
            <a:xfrm>
              <a:off x="3944890" y="1647985"/>
              <a:ext cx="21832" cy="60036"/>
            </a:xfrm>
            <a:custGeom>
              <a:avLst/>
              <a:gdLst>
                <a:gd name="connsiteX0" fmla="*/ 4828 w 12873"/>
                <a:gd name="connsiteY0" fmla="*/ 31219 h 35402"/>
                <a:gd name="connsiteX1" fmla="*/ 9012 w 12873"/>
                <a:gd name="connsiteY1" fmla="*/ 18023 h 35402"/>
                <a:gd name="connsiteX2" fmla="*/ 4828 w 12873"/>
                <a:gd name="connsiteY2" fmla="*/ 4828 h 35402"/>
              </a:gdLst>
              <a:ahLst/>
              <a:cxnLst>
                <a:cxn ang="0">
                  <a:pos x="connsiteX0" y="connsiteY0"/>
                </a:cxn>
                <a:cxn ang="0">
                  <a:pos x="connsiteX1" y="connsiteY1"/>
                </a:cxn>
                <a:cxn ang="0">
                  <a:pos x="connsiteX2" y="connsiteY2"/>
                </a:cxn>
              </a:cxnLst>
              <a:rect l="l" t="t" r="r" b="b"/>
              <a:pathLst>
                <a:path w="12873" h="35402">
                  <a:moveTo>
                    <a:pt x="4828" y="31219"/>
                  </a:moveTo>
                  <a:cubicBezTo>
                    <a:pt x="7402" y="27679"/>
                    <a:pt x="9012" y="23173"/>
                    <a:pt x="9012" y="18023"/>
                  </a:cubicBezTo>
                  <a:cubicBezTo>
                    <a:pt x="9012" y="12874"/>
                    <a:pt x="7402" y="8046"/>
                    <a:pt x="4828"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85580418-71EE-4C00-A871-859CEF5B82B4}"/>
                </a:ext>
              </a:extLst>
            </p:cNvPr>
            <p:cNvSpPr/>
            <p:nvPr/>
          </p:nvSpPr>
          <p:spPr>
            <a:xfrm>
              <a:off x="3988552" y="1608688"/>
              <a:ext cx="32748" cy="136446"/>
            </a:xfrm>
            <a:custGeom>
              <a:avLst/>
              <a:gdLst>
                <a:gd name="connsiteX0" fmla="*/ 4828 w 19310"/>
                <a:gd name="connsiteY0" fmla="*/ 77565 h 80461"/>
                <a:gd name="connsiteX1" fmla="*/ 15770 w 19310"/>
                <a:gd name="connsiteY1" fmla="*/ 41196 h 80461"/>
                <a:gd name="connsiteX2" fmla="*/ 4828 w 19310"/>
                <a:gd name="connsiteY2" fmla="*/ 4828 h 80461"/>
              </a:gdLst>
              <a:ahLst/>
              <a:cxnLst>
                <a:cxn ang="0">
                  <a:pos x="connsiteX0" y="connsiteY0"/>
                </a:cxn>
                <a:cxn ang="0">
                  <a:pos x="connsiteX1" y="connsiteY1"/>
                </a:cxn>
                <a:cxn ang="0">
                  <a:pos x="connsiteX2" y="connsiteY2"/>
                </a:cxn>
              </a:cxnLst>
              <a:rect l="l" t="t" r="r" b="b"/>
              <a:pathLst>
                <a:path w="19310" h="80461">
                  <a:moveTo>
                    <a:pt x="4828" y="77565"/>
                  </a:moveTo>
                  <a:cubicBezTo>
                    <a:pt x="11586" y="68231"/>
                    <a:pt x="15770" y="55357"/>
                    <a:pt x="15770" y="41196"/>
                  </a:cubicBezTo>
                  <a:cubicBezTo>
                    <a:pt x="15770" y="27035"/>
                    <a:pt x="11586" y="14161"/>
                    <a:pt x="4828"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4A4EB68F-B4DB-480E-A2A3-DD9EA9F25841}"/>
                </a:ext>
              </a:extLst>
            </p:cNvPr>
            <p:cNvSpPr/>
            <p:nvPr/>
          </p:nvSpPr>
          <p:spPr>
            <a:xfrm>
              <a:off x="3794252" y="1647985"/>
              <a:ext cx="21832" cy="60036"/>
            </a:xfrm>
            <a:custGeom>
              <a:avLst/>
              <a:gdLst>
                <a:gd name="connsiteX0" fmla="*/ 9012 w 12873"/>
                <a:gd name="connsiteY0" fmla="*/ 31219 h 35402"/>
                <a:gd name="connsiteX1" fmla="*/ 4828 w 12873"/>
                <a:gd name="connsiteY1" fmla="*/ 18023 h 35402"/>
                <a:gd name="connsiteX2" fmla="*/ 9012 w 12873"/>
                <a:gd name="connsiteY2" fmla="*/ 4828 h 35402"/>
              </a:gdLst>
              <a:ahLst/>
              <a:cxnLst>
                <a:cxn ang="0">
                  <a:pos x="connsiteX0" y="connsiteY0"/>
                </a:cxn>
                <a:cxn ang="0">
                  <a:pos x="connsiteX1" y="connsiteY1"/>
                </a:cxn>
                <a:cxn ang="0">
                  <a:pos x="connsiteX2" y="connsiteY2"/>
                </a:cxn>
              </a:cxnLst>
              <a:rect l="l" t="t" r="r" b="b"/>
              <a:pathLst>
                <a:path w="12873" h="35402">
                  <a:moveTo>
                    <a:pt x="9012" y="31219"/>
                  </a:moveTo>
                  <a:cubicBezTo>
                    <a:pt x="6437" y="27679"/>
                    <a:pt x="4828" y="23173"/>
                    <a:pt x="4828" y="18023"/>
                  </a:cubicBezTo>
                  <a:cubicBezTo>
                    <a:pt x="4828" y="12874"/>
                    <a:pt x="6437" y="8046"/>
                    <a:pt x="9012"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96F6875E-3159-4337-8CD3-8BFBA04CC04F}"/>
                </a:ext>
              </a:extLst>
            </p:cNvPr>
            <p:cNvSpPr/>
            <p:nvPr/>
          </p:nvSpPr>
          <p:spPr>
            <a:xfrm>
              <a:off x="3739129" y="1608688"/>
              <a:ext cx="32748" cy="136446"/>
            </a:xfrm>
            <a:custGeom>
              <a:avLst/>
              <a:gdLst>
                <a:gd name="connsiteX0" fmla="*/ 15770 w 19310"/>
                <a:gd name="connsiteY0" fmla="*/ 77565 h 80461"/>
                <a:gd name="connsiteX1" fmla="*/ 4828 w 19310"/>
                <a:gd name="connsiteY1" fmla="*/ 41196 h 80461"/>
                <a:gd name="connsiteX2" fmla="*/ 15770 w 19310"/>
                <a:gd name="connsiteY2" fmla="*/ 4828 h 80461"/>
              </a:gdLst>
              <a:ahLst/>
              <a:cxnLst>
                <a:cxn ang="0">
                  <a:pos x="connsiteX0" y="connsiteY0"/>
                </a:cxn>
                <a:cxn ang="0">
                  <a:pos x="connsiteX1" y="connsiteY1"/>
                </a:cxn>
                <a:cxn ang="0">
                  <a:pos x="connsiteX2" y="connsiteY2"/>
                </a:cxn>
              </a:cxnLst>
              <a:rect l="l" t="t" r="r" b="b"/>
              <a:pathLst>
                <a:path w="19310" h="80461">
                  <a:moveTo>
                    <a:pt x="15770" y="77565"/>
                  </a:moveTo>
                  <a:cubicBezTo>
                    <a:pt x="9012" y="68231"/>
                    <a:pt x="4828" y="55357"/>
                    <a:pt x="4828" y="41196"/>
                  </a:cubicBezTo>
                  <a:cubicBezTo>
                    <a:pt x="4828" y="27035"/>
                    <a:pt x="9012" y="14161"/>
                    <a:pt x="15770"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328CDD94-E605-47A0-B2AB-883A31BE9B3E}"/>
                </a:ext>
              </a:extLst>
            </p:cNvPr>
            <p:cNvSpPr/>
            <p:nvPr/>
          </p:nvSpPr>
          <p:spPr>
            <a:xfrm>
              <a:off x="3877212" y="1686735"/>
              <a:ext cx="16373" cy="169193"/>
            </a:xfrm>
            <a:custGeom>
              <a:avLst/>
              <a:gdLst>
                <a:gd name="connsiteX0" fmla="*/ 4828 w 9655"/>
                <a:gd name="connsiteY0" fmla="*/ 4828 h 99771"/>
                <a:gd name="connsiteX1" fmla="*/ 4828 w 9655"/>
                <a:gd name="connsiteY1" fmla="*/ 97519 h 99771"/>
              </a:gdLst>
              <a:ahLst/>
              <a:cxnLst>
                <a:cxn ang="0">
                  <a:pos x="connsiteX0" y="connsiteY0"/>
                </a:cxn>
                <a:cxn ang="0">
                  <a:pos x="connsiteX1" y="connsiteY1"/>
                </a:cxn>
              </a:cxnLst>
              <a:rect l="l" t="t" r="r" b="b"/>
              <a:pathLst>
                <a:path w="9655" h="99771">
                  <a:moveTo>
                    <a:pt x="4828" y="4828"/>
                  </a:moveTo>
                  <a:lnTo>
                    <a:pt x="4828" y="97519"/>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822BA25F-E126-4161-B60D-3BA72C0E445F}"/>
                </a:ext>
              </a:extLst>
            </p:cNvPr>
            <p:cNvSpPr/>
            <p:nvPr/>
          </p:nvSpPr>
          <p:spPr>
            <a:xfrm>
              <a:off x="3704745" y="1843921"/>
              <a:ext cx="360216" cy="360216"/>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3F1F7912-78E4-4248-98E9-14E0D71A86E4}"/>
                </a:ext>
              </a:extLst>
            </p:cNvPr>
            <p:cNvSpPr/>
            <p:nvPr/>
          </p:nvSpPr>
          <p:spPr>
            <a:xfrm>
              <a:off x="3729305"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39A96625-D967-447B-A640-D06F61E94953}"/>
                </a:ext>
              </a:extLst>
            </p:cNvPr>
            <p:cNvSpPr/>
            <p:nvPr/>
          </p:nvSpPr>
          <p:spPr>
            <a:xfrm>
              <a:off x="3802986"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FA8BA705-67E6-4D1D-BF58-5844A56B41FE}"/>
                </a:ext>
              </a:extLst>
            </p:cNvPr>
            <p:cNvSpPr/>
            <p:nvPr/>
          </p:nvSpPr>
          <p:spPr>
            <a:xfrm>
              <a:off x="3951439"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0E6A1B12-DF64-4AD9-9F87-32BF3B5138BA}"/>
                </a:ext>
              </a:extLst>
            </p:cNvPr>
            <p:cNvSpPr/>
            <p:nvPr/>
          </p:nvSpPr>
          <p:spPr>
            <a:xfrm>
              <a:off x="4025120"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7B9CE543-B0EC-4894-B992-73472D5A367C}"/>
                </a:ext>
              </a:extLst>
            </p:cNvPr>
            <p:cNvSpPr/>
            <p:nvPr/>
          </p:nvSpPr>
          <p:spPr>
            <a:xfrm>
              <a:off x="3729305"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F67EFBE3-DC94-40FE-984B-A21802751706}"/>
                </a:ext>
              </a:extLst>
            </p:cNvPr>
            <p:cNvSpPr/>
            <p:nvPr/>
          </p:nvSpPr>
          <p:spPr>
            <a:xfrm>
              <a:off x="3802986"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3A96A1F4-808D-44DA-A7D3-1D1DCB65D87F}"/>
                </a:ext>
              </a:extLst>
            </p:cNvPr>
            <p:cNvSpPr/>
            <p:nvPr/>
          </p:nvSpPr>
          <p:spPr>
            <a:xfrm>
              <a:off x="3877212"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9A6CF5C6-BBA8-4CAD-870B-06280166411C}"/>
                </a:ext>
              </a:extLst>
            </p:cNvPr>
            <p:cNvSpPr/>
            <p:nvPr/>
          </p:nvSpPr>
          <p:spPr>
            <a:xfrm>
              <a:off x="3951439"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C59EACFF-B70E-42C9-BB4E-E5082969086B}"/>
                </a:ext>
              </a:extLst>
            </p:cNvPr>
            <p:cNvSpPr/>
            <p:nvPr/>
          </p:nvSpPr>
          <p:spPr>
            <a:xfrm>
              <a:off x="4025120"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BAE0A602-14D0-4719-9B06-571BE304F69A}"/>
                </a:ext>
              </a:extLst>
            </p:cNvPr>
            <p:cNvSpPr/>
            <p:nvPr/>
          </p:nvSpPr>
          <p:spPr>
            <a:xfrm>
              <a:off x="3630518" y="2164296"/>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01B07969-513C-4BFE-8BCC-BCE9B1B52E99}"/>
                </a:ext>
              </a:extLst>
            </p:cNvPr>
            <p:cNvSpPr/>
            <p:nvPr/>
          </p:nvSpPr>
          <p:spPr>
            <a:xfrm>
              <a:off x="3630518" y="2090615"/>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578D97F2-E2F8-40D2-8290-C8DFAE8801E1}"/>
                </a:ext>
              </a:extLst>
            </p:cNvPr>
            <p:cNvSpPr/>
            <p:nvPr/>
          </p:nvSpPr>
          <p:spPr>
            <a:xfrm>
              <a:off x="3630518" y="201638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2375BC3E-FAE6-42EA-B823-33DD9FB0BA7E}"/>
                </a:ext>
              </a:extLst>
            </p:cNvPr>
            <p:cNvSpPr/>
            <p:nvPr/>
          </p:nvSpPr>
          <p:spPr>
            <a:xfrm>
              <a:off x="3630518" y="194270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04684E3A-D943-4E4C-9D62-B376B67670BA}"/>
                </a:ext>
              </a:extLst>
            </p:cNvPr>
            <p:cNvSpPr/>
            <p:nvPr/>
          </p:nvSpPr>
          <p:spPr>
            <a:xfrm>
              <a:off x="3630518" y="1868481"/>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8225C7C3-1615-4787-80D7-192A7839A02A}"/>
                </a:ext>
              </a:extLst>
            </p:cNvPr>
            <p:cNvSpPr/>
            <p:nvPr/>
          </p:nvSpPr>
          <p:spPr>
            <a:xfrm>
              <a:off x="4049680" y="2164296"/>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4E888414-02FE-4447-8ED7-4BF6F7E7D549}"/>
                </a:ext>
              </a:extLst>
            </p:cNvPr>
            <p:cNvSpPr/>
            <p:nvPr/>
          </p:nvSpPr>
          <p:spPr>
            <a:xfrm>
              <a:off x="4049680" y="2090615"/>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D7544B4B-002E-47DA-9C4C-3A8D6024C51E}"/>
                </a:ext>
              </a:extLst>
            </p:cNvPr>
            <p:cNvSpPr/>
            <p:nvPr/>
          </p:nvSpPr>
          <p:spPr>
            <a:xfrm>
              <a:off x="4049680" y="201638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A61C9CB4-89F7-4310-B8B0-A50F84C81319}"/>
                </a:ext>
              </a:extLst>
            </p:cNvPr>
            <p:cNvSpPr/>
            <p:nvPr/>
          </p:nvSpPr>
          <p:spPr>
            <a:xfrm>
              <a:off x="4049680" y="194270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200C7365-4CB4-47FB-8196-4F6AFA215428}"/>
                </a:ext>
              </a:extLst>
            </p:cNvPr>
            <p:cNvSpPr/>
            <p:nvPr/>
          </p:nvSpPr>
          <p:spPr>
            <a:xfrm>
              <a:off x="4049680" y="1868481"/>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9CBEAADB-FBC0-4899-988C-C68E6AC103BD}"/>
                </a:ext>
              </a:extLst>
            </p:cNvPr>
            <p:cNvSpPr/>
            <p:nvPr/>
          </p:nvSpPr>
          <p:spPr>
            <a:xfrm>
              <a:off x="3765873" y="1903957"/>
              <a:ext cx="234686" cy="234686"/>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3" name="Rectangle 62">
            <a:extLst>
              <a:ext uri="{FF2B5EF4-FFF2-40B4-BE49-F238E27FC236}">
                <a16:creationId xmlns:a16="http://schemas.microsoft.com/office/drawing/2014/main" id="{64B51E22-9D49-4B01-A378-7B5F1C196438}"/>
              </a:ext>
            </a:extLst>
          </p:cNvPr>
          <p:cNvSpPr/>
          <p:nvPr/>
        </p:nvSpPr>
        <p:spPr>
          <a:xfrm>
            <a:off x="1856029"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4" name="11 connectors…"/>
          <p:cNvSpPr txBox="1"/>
          <p:nvPr/>
        </p:nvSpPr>
        <p:spPr>
          <a:xfrm>
            <a:off x="1856029" y="2737678"/>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20+ NATIVE CONNECTORS</a:t>
            </a:r>
          </a:p>
        </p:txBody>
      </p:sp>
      <p:sp>
        <p:nvSpPr>
          <p:cNvPr id="18" name="11 connectors…">
            <a:extLst>
              <a:ext uri="{FF2B5EF4-FFF2-40B4-BE49-F238E27FC236}">
                <a16:creationId xmlns:a16="http://schemas.microsoft.com/office/drawing/2014/main" id="{45BB35A0-C097-DD4B-993C-872C8BC9A9A4}"/>
              </a:ext>
            </a:extLst>
          </p:cNvPr>
          <p:cNvSpPr txBox="1"/>
          <p:nvPr/>
        </p:nvSpPr>
        <p:spPr>
          <a:xfrm>
            <a:off x="1856029" y="3182924"/>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Simplify and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accelerate integration</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6" name="Straight Connector 55">
            <a:extLst>
              <a:ext uri="{FF2B5EF4-FFF2-40B4-BE49-F238E27FC236}">
                <a16:creationId xmlns:a16="http://schemas.microsoft.com/office/drawing/2014/main" id="{A4EA0CF4-FA39-4098-8DF0-622A6478E211}"/>
              </a:ext>
            </a:extLst>
          </p:cNvPr>
          <p:cNvCxnSpPr>
            <a:cxnSpLocks/>
          </p:cNvCxnSpPr>
          <p:nvPr/>
        </p:nvCxnSpPr>
        <p:spPr>
          <a:xfrm>
            <a:off x="2286821"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8" name="Group 87">
            <a:extLst>
              <a:ext uri="{FF2B5EF4-FFF2-40B4-BE49-F238E27FC236}">
                <a16:creationId xmlns:a16="http://schemas.microsoft.com/office/drawing/2014/main" id="{6E8FD954-2A55-4618-B380-B456912553D7}"/>
              </a:ext>
            </a:extLst>
          </p:cNvPr>
          <p:cNvGrpSpPr/>
          <p:nvPr/>
        </p:nvGrpSpPr>
        <p:grpSpPr>
          <a:xfrm>
            <a:off x="2204863" y="1651461"/>
            <a:ext cx="582493" cy="582493"/>
            <a:chOff x="4258220" y="155473"/>
            <a:chExt cx="582493" cy="582493"/>
          </a:xfrm>
        </p:grpSpPr>
        <p:sp>
          <p:nvSpPr>
            <p:cNvPr id="159" name="Oval 158">
              <a:extLst>
                <a:ext uri="{FF2B5EF4-FFF2-40B4-BE49-F238E27FC236}">
                  <a16:creationId xmlns:a16="http://schemas.microsoft.com/office/drawing/2014/main" id="{0632FA1B-B95F-4168-8ED2-6D9DFB8C271E}"/>
                </a:ext>
              </a:extLst>
            </p:cNvPr>
            <p:cNvSpPr/>
            <p:nvPr/>
          </p:nvSpPr>
          <p:spPr>
            <a:xfrm>
              <a:off x="4258220" y="155473"/>
              <a:ext cx="582493" cy="582493"/>
            </a:xfrm>
            <a:prstGeom prst="ellipse">
              <a:avLst/>
            </a:prstGeom>
            <a:solidFill>
              <a:srgbClr val="2C374A"/>
            </a:solidFill>
            <a:ln w="12700" cap="rnd">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nvGrpSpPr>
            <p:cNvPr id="160" name="Group 159">
              <a:extLst>
                <a:ext uri="{FF2B5EF4-FFF2-40B4-BE49-F238E27FC236}">
                  <a16:creationId xmlns:a16="http://schemas.microsoft.com/office/drawing/2014/main" id="{B697A513-223D-4253-ADE5-3B4CFEF3588B}"/>
                </a:ext>
              </a:extLst>
            </p:cNvPr>
            <p:cNvGrpSpPr/>
            <p:nvPr/>
          </p:nvGrpSpPr>
          <p:grpSpPr>
            <a:xfrm>
              <a:off x="4391070" y="288323"/>
              <a:ext cx="316791" cy="316791"/>
              <a:chOff x="2959478" y="2741317"/>
              <a:chExt cx="182878" cy="182878"/>
            </a:xfrm>
          </p:grpSpPr>
          <p:cxnSp>
            <p:nvCxnSpPr>
              <p:cNvPr id="161" name="Straight Arrow Connector 160">
                <a:extLst>
                  <a:ext uri="{FF2B5EF4-FFF2-40B4-BE49-F238E27FC236}">
                    <a16:creationId xmlns:a16="http://schemas.microsoft.com/office/drawing/2014/main" id="{04C0BD79-B37E-4671-A1F8-0205336E4065}"/>
                  </a:ext>
                </a:extLst>
              </p:cNvPr>
              <p:cNvCxnSpPr>
                <a:cxnSpLocks/>
              </p:cNvCxnSpPr>
              <p:nvPr/>
            </p:nvCxnSpPr>
            <p:spPr>
              <a:xfrm flipH="1">
                <a:off x="2959478" y="2741317"/>
                <a:ext cx="182878" cy="182878"/>
              </a:xfrm>
              <a:prstGeom prst="straightConnector1">
                <a:avLst/>
              </a:prstGeom>
              <a:solidFill>
                <a:schemeClr val="bg1"/>
              </a:solidFill>
              <a:ln w="12700" cap="rnd">
                <a:solidFill>
                  <a:schemeClr val="accent1"/>
                </a:solidFill>
                <a:headEnd type="arrow" w="med" len="sm"/>
                <a:tailEnd type="arrow" w="med" len="sm"/>
              </a:ln>
            </p:spPr>
          </p:cxnSp>
          <p:cxnSp>
            <p:nvCxnSpPr>
              <p:cNvPr id="162" name="Straight Arrow Connector 161">
                <a:extLst>
                  <a:ext uri="{FF2B5EF4-FFF2-40B4-BE49-F238E27FC236}">
                    <a16:creationId xmlns:a16="http://schemas.microsoft.com/office/drawing/2014/main" id="{41018227-12C7-4D23-AE5B-5CB0A659EE93}"/>
                  </a:ext>
                </a:extLst>
              </p:cNvPr>
              <p:cNvCxnSpPr>
                <a:cxnSpLocks/>
              </p:cNvCxnSpPr>
              <p:nvPr/>
            </p:nvCxnSpPr>
            <p:spPr>
              <a:xfrm>
                <a:off x="2959478" y="2741317"/>
                <a:ext cx="182878" cy="182878"/>
              </a:xfrm>
              <a:prstGeom prst="straightConnector1">
                <a:avLst/>
              </a:prstGeom>
              <a:solidFill>
                <a:schemeClr val="bg1"/>
              </a:solidFill>
              <a:ln w="12700" cap="rnd">
                <a:solidFill>
                  <a:schemeClr val="accent1"/>
                </a:solidFill>
                <a:headEnd type="arrow" w="med" len="sm"/>
                <a:tailEnd type="arrow" w="med" len="sm"/>
              </a:ln>
            </p:spPr>
          </p:cxnSp>
        </p:grpSp>
      </p:grpSp>
    </p:spTree>
    <p:extLst>
      <p:ext uri="{BB962C8B-B14F-4D97-AF65-F5344CB8AC3E}">
        <p14:creationId xmlns:p14="http://schemas.microsoft.com/office/powerpoint/2010/main" val="391705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1756231-FD3A-4972-A02A-654BB6525C1F}"/>
              </a:ext>
            </a:extLst>
          </p:cNvPr>
          <p:cNvSpPr/>
          <p:nvPr/>
        </p:nvSpPr>
        <p:spPr>
          <a:xfrm>
            <a:off x="5499100" y="1190625"/>
            <a:ext cx="3644900" cy="2762250"/>
          </a:xfrm>
          <a:prstGeom prst="rect">
            <a:avLst/>
          </a:prstGeom>
          <a:solidFill>
            <a:schemeClr val="bg2">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sp>
        <p:nvSpPr>
          <p:cNvPr id="12" name="Text Placeholder 1">
            <a:extLst>
              <a:ext uri="{FF2B5EF4-FFF2-40B4-BE49-F238E27FC236}">
                <a16:creationId xmlns:a16="http://schemas.microsoft.com/office/drawing/2014/main" id="{3F633B7C-AD9B-4B10-94DF-1548B135283E}"/>
              </a:ext>
            </a:extLst>
          </p:cNvPr>
          <p:cNvSpPr txBox="1">
            <a:spLocks/>
          </p:cNvSpPr>
          <p:nvPr/>
        </p:nvSpPr>
        <p:spPr>
          <a:xfrm>
            <a:off x="466959" y="1225551"/>
            <a:ext cx="4426318"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rgbClr val="FFCC00"/>
                </a:solidFill>
                <a:latin typeface="Amazon Ember"/>
              </a:rPr>
              <a:t>Making better and faster decisions on the job</a:t>
            </a:r>
          </a:p>
        </p:txBody>
      </p:sp>
      <p:sp>
        <p:nvSpPr>
          <p:cNvPr id="13" name="Text Placeholder 3">
            <a:extLst>
              <a:ext uri="{FF2B5EF4-FFF2-40B4-BE49-F238E27FC236}">
                <a16:creationId xmlns:a16="http://schemas.microsoft.com/office/drawing/2014/main" id="{CE6BE01D-0506-4181-BB71-1DB11F02F275}"/>
              </a:ext>
            </a:extLst>
          </p:cNvPr>
          <p:cNvSpPr txBox="1">
            <a:spLocks/>
          </p:cNvSpPr>
          <p:nvPr/>
        </p:nvSpPr>
        <p:spPr>
          <a:xfrm>
            <a:off x="466959" y="2368550"/>
            <a:ext cx="4426318"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Woodside uses Amazon Kendra to retrieve specific answers their people need from valuable project engineering documents like </a:t>
            </a:r>
            <a:r>
              <a:rPr lang="en-US" sz="1400" dirty="0"/>
              <a:t>‘What is the length of the pipeline at Pluto?’</a:t>
            </a:r>
            <a:r>
              <a:rPr lang="en-US" sz="1400" dirty="0">
                <a:solidFill>
                  <a:schemeClr val="accent2"/>
                </a:solidFill>
              </a:rPr>
              <a:t> </a:t>
            </a:r>
            <a:r>
              <a:rPr lang="en-US" sz="1400" dirty="0">
                <a:solidFill>
                  <a:schemeClr val="tx1"/>
                </a:solidFill>
              </a:rPr>
              <a:t>to help improve operations and their people’s lives.</a:t>
            </a:r>
          </a:p>
        </p:txBody>
      </p:sp>
      <p:sp>
        <p:nvSpPr>
          <p:cNvPr id="2" name="AutoShape 2" descr="Related image">
            <a:extLst>
              <a:ext uri="{FF2B5EF4-FFF2-40B4-BE49-F238E27FC236}">
                <a16:creationId xmlns:a16="http://schemas.microsoft.com/office/drawing/2014/main" id="{3B6D035B-D191-7D43-88B1-FE534AA488FC}"/>
              </a:ext>
            </a:extLst>
          </p:cNvPr>
          <p:cNvSpPr>
            <a:spLocks noChangeAspect="1" noChangeArrowheads="1"/>
          </p:cNvSpPr>
          <p:nvPr/>
        </p:nvSpPr>
        <p:spPr bwMode="auto">
          <a:xfrm>
            <a:off x="4476750" y="2476500"/>
            <a:ext cx="19050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pic>
        <p:nvPicPr>
          <p:cNvPr id="1026" name="Picture 2" descr="Image result for woodside energy logo&quot;">
            <a:extLst>
              <a:ext uri="{FF2B5EF4-FFF2-40B4-BE49-F238E27FC236}">
                <a16:creationId xmlns:a16="http://schemas.microsoft.com/office/drawing/2014/main" id="{295AC8A5-DD0C-FD43-9CCF-53CD2EE692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69907" y="1527421"/>
            <a:ext cx="1903286" cy="189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85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0.02453 3.7037E-7 L 2.74306E-6 3.7037E-7 " pathEditMode="relative" rAng="0" ptsTypes="AA">
                                      <p:cBhvr>
                                        <p:cTn id="9" dur="600" fill="hold"/>
                                        <p:tgtEl>
                                          <p:spTgt spid="12"/>
                                        </p:tgtEl>
                                        <p:attrNameLst>
                                          <p:attrName>ppt_x</p:attrName>
                                          <p:attrName>ppt_y</p:attrName>
                                        </p:attrNameLst>
                                      </p:cBhvr>
                                      <p:rCtr x="1226"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hinking Contact Center Analytics With ML (Seneca)">
            <a:extLst>
              <a:ext uri="{FF2B5EF4-FFF2-40B4-BE49-F238E27FC236}">
                <a16:creationId xmlns:a16="http://schemas.microsoft.com/office/drawing/2014/main" id="{9A829CCF-5328-4729-9EBD-BDB985B32422}"/>
              </a:ext>
            </a:extLst>
          </p:cNvPr>
          <p:cNvSpPr txBox="1">
            <a:spLocks noGrp="1"/>
          </p:cNvSpPr>
          <p:nvPr>
            <p:ph type="title"/>
          </p:nvPr>
        </p:nvSpPr>
        <p:spPr/>
        <p:txBody>
          <a:bodyPr/>
          <a:lstStyle>
            <a:lvl1pPr>
              <a:defRPr sz="5600"/>
            </a:lvl1pPr>
          </a:lstStyle>
          <a:p>
            <a:pPr algn="ctr"/>
            <a:r>
              <a:rPr lang="en-US" sz="2400" dirty="0">
                <a:sym typeface="Helvetica Neue"/>
              </a:rPr>
              <a:t>Better insights lead to better customer service </a:t>
            </a:r>
            <a:br>
              <a:rPr lang="en-US" sz="2400" dirty="0">
                <a:sym typeface="Helvetica Neue"/>
              </a:rPr>
            </a:br>
            <a:r>
              <a:rPr lang="en-US" sz="2400" dirty="0">
                <a:sym typeface="Helvetica Neue"/>
              </a:rPr>
              <a:t>with Contact Lens for Amazon Connect</a:t>
            </a:r>
          </a:p>
        </p:txBody>
      </p:sp>
      <p:cxnSp>
        <p:nvCxnSpPr>
          <p:cNvPr id="21" name="Straight Connector 20">
            <a:extLst>
              <a:ext uri="{FF2B5EF4-FFF2-40B4-BE49-F238E27FC236}">
                <a16:creationId xmlns:a16="http://schemas.microsoft.com/office/drawing/2014/main" id="{FC60B073-E9C6-4D44-BA99-19F5327AEACB}"/>
              </a:ext>
            </a:extLst>
          </p:cNvPr>
          <p:cNvCxnSpPr>
            <a:cxnSpLocks/>
          </p:cNvCxnSpPr>
          <p:nvPr/>
        </p:nvCxnSpPr>
        <p:spPr>
          <a:xfrm>
            <a:off x="4126230" y="1110774"/>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90F50A8A-00E6-402B-B5EA-479275CCF1EB}"/>
              </a:ext>
            </a:extLst>
          </p:cNvPr>
          <p:cNvGrpSpPr/>
          <p:nvPr/>
        </p:nvGrpSpPr>
        <p:grpSpPr>
          <a:xfrm>
            <a:off x="7406640" y="1446420"/>
            <a:ext cx="1280160" cy="2376599"/>
            <a:chOff x="7406640" y="1446420"/>
            <a:chExt cx="1280160" cy="2376599"/>
          </a:xfrm>
        </p:grpSpPr>
        <p:sp>
          <p:nvSpPr>
            <p:cNvPr id="49" name="Rectangle 48">
              <a:extLst>
                <a:ext uri="{FF2B5EF4-FFF2-40B4-BE49-F238E27FC236}">
                  <a16:creationId xmlns:a16="http://schemas.microsoft.com/office/drawing/2014/main" id="{69ECBD51-A53B-4FB6-8DC0-5A9CAD6344E3}"/>
                </a:ext>
              </a:extLst>
            </p:cNvPr>
            <p:cNvSpPr/>
            <p:nvPr/>
          </p:nvSpPr>
          <p:spPr>
            <a:xfrm>
              <a:off x="7406640"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51" name="Incremental…">
              <a:extLst>
                <a:ext uri="{FF2B5EF4-FFF2-40B4-BE49-F238E27FC236}">
                  <a16:creationId xmlns:a16="http://schemas.microsoft.com/office/drawing/2014/main" id="{24B84E0B-D224-4AB7-AC84-E63CB3439638}"/>
                </a:ext>
              </a:extLst>
            </p:cNvPr>
            <p:cNvSpPr txBox="1"/>
            <p:nvPr/>
          </p:nvSpPr>
          <p:spPr>
            <a:xfrm>
              <a:off x="7406640" y="2876686"/>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Provide agents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with answers to questions as they are being asked</a:t>
              </a:r>
            </a:p>
            <a:p>
              <a:pPr marL="0" marR="0" lvl="0" indent="0" algn="ctr" defTabSz="309563" rtl="0" eaLnBrk="1" fontAlgn="auto" latinLnBrk="0" hangingPunct="0">
                <a:lnSpc>
                  <a:spcPct val="100000"/>
                </a:lnSpc>
                <a:spcBef>
                  <a:spcPts val="0"/>
                </a:spcBef>
                <a:spcAft>
                  <a:spcPts val="0"/>
                </a:spcAft>
                <a:buClrTx/>
                <a:buSzTx/>
                <a:buFontTx/>
                <a:buNone/>
                <a:tabLst/>
                <a:defRPr b="0"/>
              </a:pPr>
              <a:endPar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a:p>
              <a:pPr marL="0" marR="0" lvl="0" indent="0" algn="ctr" defTabSz="309563" rtl="0" eaLnBrk="1" fontAlgn="auto" latinLnBrk="0" hangingPunct="0">
                <a:lnSpc>
                  <a:spcPct val="100000"/>
                </a:lnSpc>
                <a:spcBef>
                  <a:spcPts val="0"/>
                </a:spcBef>
                <a:spcAft>
                  <a:spcPts val="0"/>
                </a:spcAft>
                <a:buClrTx/>
                <a:buSzTx/>
                <a:buFontTx/>
                <a:buNone/>
                <a:tabLst/>
                <a:defRPr b="0"/>
              </a:pPr>
              <a:endPar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2" name="Straight Connector 51">
              <a:extLst>
                <a:ext uri="{FF2B5EF4-FFF2-40B4-BE49-F238E27FC236}">
                  <a16:creationId xmlns:a16="http://schemas.microsoft.com/office/drawing/2014/main" id="{3460D492-0010-4BDB-A1B0-7298C4ABDDEA}"/>
                </a:ext>
              </a:extLst>
            </p:cNvPr>
            <p:cNvCxnSpPr>
              <a:cxnSpLocks/>
            </p:cNvCxnSpPr>
            <p:nvPr/>
          </p:nvCxnSpPr>
          <p:spPr>
            <a:xfrm>
              <a:off x="7837432"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3" name="Group 52">
              <a:extLst>
                <a:ext uri="{FF2B5EF4-FFF2-40B4-BE49-F238E27FC236}">
                  <a16:creationId xmlns:a16="http://schemas.microsoft.com/office/drawing/2014/main" id="{344069BF-4212-44CC-8E4E-1FF47105E5D1}"/>
                </a:ext>
              </a:extLst>
            </p:cNvPr>
            <p:cNvGrpSpPr/>
            <p:nvPr/>
          </p:nvGrpSpPr>
          <p:grpSpPr>
            <a:xfrm>
              <a:off x="7628337" y="1762507"/>
              <a:ext cx="836766" cy="573968"/>
              <a:chOff x="7721665" y="1223780"/>
              <a:chExt cx="650110" cy="445934"/>
            </a:xfrm>
          </p:grpSpPr>
          <p:sp>
            <p:nvSpPr>
              <p:cNvPr id="54" name="Freeform: Shape 53">
                <a:extLst>
                  <a:ext uri="{FF2B5EF4-FFF2-40B4-BE49-F238E27FC236}">
                    <a16:creationId xmlns:a16="http://schemas.microsoft.com/office/drawing/2014/main" id="{A858AC37-AEEE-4AFF-99F1-4239D2F7DFA4}"/>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54">
                <a:extLst>
                  <a:ext uri="{FF2B5EF4-FFF2-40B4-BE49-F238E27FC236}">
                    <a16:creationId xmlns:a16="http://schemas.microsoft.com/office/drawing/2014/main" id="{B14ED28B-1EC4-4275-AC82-DA5CC3ACC9CE}"/>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55">
                <a:extLst>
                  <a:ext uri="{FF2B5EF4-FFF2-40B4-BE49-F238E27FC236}">
                    <a16:creationId xmlns:a16="http://schemas.microsoft.com/office/drawing/2014/main" id="{25AC2782-D1C1-4EE9-A361-96244059E93A}"/>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56">
                <a:extLst>
                  <a:ext uri="{FF2B5EF4-FFF2-40B4-BE49-F238E27FC236}">
                    <a16:creationId xmlns:a16="http://schemas.microsoft.com/office/drawing/2014/main" id="{0317336C-9A1E-43E3-BD83-66E9DAA6C200}"/>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57">
                <a:extLst>
                  <a:ext uri="{FF2B5EF4-FFF2-40B4-BE49-F238E27FC236}">
                    <a16:creationId xmlns:a16="http://schemas.microsoft.com/office/drawing/2014/main" id="{95A62AF6-BA83-41E6-B71F-70BCB6541C6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9" name="Freeform: Shape 58">
                <a:extLst>
                  <a:ext uri="{FF2B5EF4-FFF2-40B4-BE49-F238E27FC236}">
                    <a16:creationId xmlns:a16="http://schemas.microsoft.com/office/drawing/2014/main" id="{971882AC-AC08-4255-B79C-DCE2E5701437}"/>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Freeform: Shape 59">
                <a:extLst>
                  <a:ext uri="{FF2B5EF4-FFF2-40B4-BE49-F238E27FC236}">
                    <a16:creationId xmlns:a16="http://schemas.microsoft.com/office/drawing/2014/main" id="{621BEE77-8539-476E-A32B-756621AFFD21}"/>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2" name="Group 11">
            <a:extLst>
              <a:ext uri="{FF2B5EF4-FFF2-40B4-BE49-F238E27FC236}">
                <a16:creationId xmlns:a16="http://schemas.microsoft.com/office/drawing/2014/main" id="{439C861D-E521-4889-B21F-EF1FD9018F82}"/>
              </a:ext>
            </a:extLst>
          </p:cNvPr>
          <p:cNvGrpSpPr/>
          <p:nvPr/>
        </p:nvGrpSpPr>
        <p:grpSpPr>
          <a:xfrm>
            <a:off x="468376" y="1446420"/>
            <a:ext cx="1280160" cy="2376599"/>
            <a:chOff x="468376" y="1446420"/>
            <a:chExt cx="1280160" cy="2376599"/>
          </a:xfrm>
        </p:grpSpPr>
        <p:sp>
          <p:nvSpPr>
            <p:cNvPr id="23" name="Rectangle 22">
              <a:extLst>
                <a:ext uri="{FF2B5EF4-FFF2-40B4-BE49-F238E27FC236}">
                  <a16:creationId xmlns:a16="http://schemas.microsoft.com/office/drawing/2014/main" id="{0D31FB4A-186D-4DD6-B2C8-41F8D5EA1D78}"/>
                </a:ext>
              </a:extLst>
            </p:cNvPr>
            <p:cNvSpPr/>
            <p:nvPr/>
          </p:nvSpPr>
          <p:spPr>
            <a:xfrm>
              <a:off x="46837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5" name="Collects documents…">
              <a:extLst>
                <a:ext uri="{FF2B5EF4-FFF2-40B4-BE49-F238E27FC236}">
                  <a16:creationId xmlns:a16="http://schemas.microsoft.com/office/drawing/2014/main" id="{C2189F58-2651-44EF-B250-B186E0D3F908}"/>
                </a:ext>
              </a:extLst>
            </p:cNvPr>
            <p:cNvSpPr txBox="1"/>
            <p:nvPr/>
          </p:nvSpPr>
          <p:spPr>
            <a:xfrm>
              <a:off x="468376" y="2876686"/>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Transcribes live</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and archived calls</a:t>
              </a:r>
            </a:p>
          </p:txBody>
        </p:sp>
        <p:cxnSp>
          <p:nvCxnSpPr>
            <p:cNvPr id="26" name="Straight Connector 25">
              <a:extLst>
                <a:ext uri="{FF2B5EF4-FFF2-40B4-BE49-F238E27FC236}">
                  <a16:creationId xmlns:a16="http://schemas.microsoft.com/office/drawing/2014/main" id="{9EC767E5-A8B5-40BF-AD1D-6198C0A5E0D2}"/>
                </a:ext>
              </a:extLst>
            </p:cNvPr>
            <p:cNvCxnSpPr>
              <a:cxnSpLocks/>
            </p:cNvCxnSpPr>
            <p:nvPr/>
          </p:nvCxnSpPr>
          <p:spPr>
            <a:xfrm>
              <a:off x="89916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6" name="Group 65">
              <a:extLst>
                <a:ext uri="{FF2B5EF4-FFF2-40B4-BE49-F238E27FC236}">
                  <a16:creationId xmlns:a16="http://schemas.microsoft.com/office/drawing/2014/main" id="{BE926F8D-6069-4D58-9776-7A509ED9DB1F}"/>
                </a:ext>
              </a:extLst>
            </p:cNvPr>
            <p:cNvGrpSpPr/>
            <p:nvPr/>
          </p:nvGrpSpPr>
          <p:grpSpPr>
            <a:xfrm>
              <a:off x="773351" y="1790973"/>
              <a:ext cx="670211" cy="517036"/>
              <a:chOff x="8194899" y="1997564"/>
              <a:chExt cx="451469" cy="348287"/>
            </a:xfrm>
          </p:grpSpPr>
          <p:sp>
            <p:nvSpPr>
              <p:cNvPr id="67" name="Freeform: Shape 66">
                <a:extLst>
                  <a:ext uri="{FF2B5EF4-FFF2-40B4-BE49-F238E27FC236}">
                    <a16:creationId xmlns:a16="http://schemas.microsoft.com/office/drawing/2014/main" id="{6ACED9B4-EB25-40BD-9A13-7416FC1A7FAD}"/>
                  </a:ext>
                </a:extLst>
              </p:cNvPr>
              <p:cNvSpPr/>
              <p:nvPr/>
            </p:nvSpPr>
            <p:spPr>
              <a:xfrm>
                <a:off x="8194899" y="1997564"/>
                <a:ext cx="288916" cy="228593"/>
              </a:xfrm>
              <a:custGeom>
                <a:avLst/>
                <a:gdLst>
                  <a:gd name="connsiteX0" fmla="*/ 79478 w 248539"/>
                  <a:gd name="connsiteY0" fmla="*/ 130825 h 196646"/>
                  <a:gd name="connsiteX1" fmla="*/ 12564 w 248539"/>
                  <a:gd name="connsiteY1" fmla="*/ 130825 h 196646"/>
                  <a:gd name="connsiteX2" fmla="*/ 4097 w 248539"/>
                  <a:gd name="connsiteY2" fmla="*/ 122358 h 196646"/>
                  <a:gd name="connsiteX3" fmla="*/ 4097 w 248539"/>
                  <a:gd name="connsiteY3" fmla="*/ 12564 h 196646"/>
                  <a:gd name="connsiteX4" fmla="*/ 12564 w 248539"/>
                  <a:gd name="connsiteY4" fmla="*/ 4097 h 196646"/>
                  <a:gd name="connsiteX5" fmla="*/ 238434 w 248539"/>
                  <a:gd name="connsiteY5" fmla="*/ 4097 h 196646"/>
                  <a:gd name="connsiteX6" fmla="*/ 246901 w 248539"/>
                  <a:gd name="connsiteY6" fmla="*/ 12564 h 196646"/>
                  <a:gd name="connsiteX7" fmla="*/ 246901 w 248539"/>
                  <a:gd name="connsiteY7" fmla="*/ 122358 h 196646"/>
                  <a:gd name="connsiteX8" fmla="*/ 238434 w 248539"/>
                  <a:gd name="connsiteY8" fmla="*/ 130825 h 196646"/>
                  <a:gd name="connsiteX9" fmla="*/ 166330 w 248539"/>
                  <a:gd name="connsiteY9" fmla="*/ 130825 h 196646"/>
                  <a:gd name="connsiteX10" fmla="*/ 160868 w 248539"/>
                  <a:gd name="connsiteY10" fmla="*/ 133010 h 196646"/>
                  <a:gd name="connsiteX11" fmla="*/ 94773 w 248539"/>
                  <a:gd name="connsiteY11" fmla="*/ 192004 h 196646"/>
                  <a:gd name="connsiteX12" fmla="*/ 87672 w 248539"/>
                  <a:gd name="connsiteY12" fmla="*/ 188999 h 196646"/>
                  <a:gd name="connsiteX13" fmla="*/ 87672 w 248539"/>
                  <a:gd name="connsiteY13" fmla="*/ 139291 h 196646"/>
                  <a:gd name="connsiteX14" fmla="*/ 79478 w 248539"/>
                  <a:gd name="connsiteY14" fmla="*/ 130825 h 19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39" h="196646">
                    <a:moveTo>
                      <a:pt x="79478" y="130825"/>
                    </a:moveTo>
                    <a:lnTo>
                      <a:pt x="12564" y="130825"/>
                    </a:lnTo>
                    <a:cubicBezTo>
                      <a:pt x="7920" y="130825"/>
                      <a:pt x="4097" y="127001"/>
                      <a:pt x="4097" y="122358"/>
                    </a:cubicBezTo>
                    <a:lnTo>
                      <a:pt x="4097" y="12564"/>
                    </a:lnTo>
                    <a:cubicBezTo>
                      <a:pt x="4097" y="7920"/>
                      <a:pt x="7920" y="4097"/>
                      <a:pt x="12564" y="4097"/>
                    </a:cubicBezTo>
                    <a:lnTo>
                      <a:pt x="238434" y="4097"/>
                    </a:lnTo>
                    <a:cubicBezTo>
                      <a:pt x="243077" y="4097"/>
                      <a:pt x="246901" y="7920"/>
                      <a:pt x="246901" y="12564"/>
                    </a:cubicBezTo>
                    <a:lnTo>
                      <a:pt x="246901" y="122358"/>
                    </a:lnTo>
                    <a:cubicBezTo>
                      <a:pt x="246901" y="127001"/>
                      <a:pt x="243077" y="130825"/>
                      <a:pt x="238434" y="130825"/>
                    </a:cubicBezTo>
                    <a:lnTo>
                      <a:pt x="166330" y="130825"/>
                    </a:lnTo>
                    <a:cubicBezTo>
                      <a:pt x="164145" y="130825"/>
                      <a:pt x="162234" y="131644"/>
                      <a:pt x="160868" y="133010"/>
                    </a:cubicBezTo>
                    <a:lnTo>
                      <a:pt x="94773" y="192004"/>
                    </a:lnTo>
                    <a:cubicBezTo>
                      <a:pt x="92042" y="194462"/>
                      <a:pt x="87672" y="192550"/>
                      <a:pt x="87672" y="188999"/>
                    </a:cubicBezTo>
                    <a:lnTo>
                      <a:pt x="87672" y="139291"/>
                    </a:lnTo>
                    <a:cubicBezTo>
                      <a:pt x="87945" y="134648"/>
                      <a:pt x="84121" y="130825"/>
                      <a:pt x="79478" y="130825"/>
                    </a:cubicBezTo>
                    <a:close/>
                  </a:path>
                </a:pathLst>
              </a:custGeom>
              <a:noFill/>
              <a:ln w="127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8" name="Freeform: Shape 67">
                <a:extLst>
                  <a:ext uri="{FF2B5EF4-FFF2-40B4-BE49-F238E27FC236}">
                    <a16:creationId xmlns:a16="http://schemas.microsoft.com/office/drawing/2014/main" id="{2B5CB401-4905-41F7-904F-621B908398D3}"/>
                  </a:ext>
                </a:extLst>
              </p:cNvPr>
              <p:cNvSpPr/>
              <p:nvPr/>
            </p:nvSpPr>
            <p:spPr>
              <a:xfrm>
                <a:off x="8344754" y="2104558"/>
                <a:ext cx="301614" cy="241293"/>
              </a:xfrm>
              <a:custGeom>
                <a:avLst/>
                <a:gdLst>
                  <a:gd name="connsiteX0" fmla="*/ 138745 w 259464"/>
                  <a:gd name="connsiteY0" fmla="*/ 4097 h 207571"/>
                  <a:gd name="connsiteX1" fmla="*/ 246901 w 259464"/>
                  <a:gd name="connsiteY1" fmla="*/ 4370 h 207571"/>
                  <a:gd name="connsiteX2" fmla="*/ 255368 w 259464"/>
                  <a:gd name="connsiteY2" fmla="*/ 12837 h 207571"/>
                  <a:gd name="connsiteX3" fmla="*/ 255368 w 259464"/>
                  <a:gd name="connsiteY3" fmla="*/ 130005 h 207571"/>
                  <a:gd name="connsiteX4" fmla="*/ 246901 w 259464"/>
                  <a:gd name="connsiteY4" fmla="*/ 138472 h 207571"/>
                  <a:gd name="connsiteX5" fmla="*/ 179986 w 259464"/>
                  <a:gd name="connsiteY5" fmla="*/ 138472 h 207571"/>
                  <a:gd name="connsiteX6" fmla="*/ 171520 w 259464"/>
                  <a:gd name="connsiteY6" fmla="*/ 146939 h 207571"/>
                  <a:gd name="connsiteX7" fmla="*/ 171520 w 259464"/>
                  <a:gd name="connsiteY7" fmla="*/ 200197 h 207571"/>
                  <a:gd name="connsiteX8" fmla="*/ 164419 w 259464"/>
                  <a:gd name="connsiteY8" fmla="*/ 203202 h 207571"/>
                  <a:gd name="connsiteX9" fmla="*/ 94227 w 259464"/>
                  <a:gd name="connsiteY9" fmla="*/ 140384 h 207571"/>
                  <a:gd name="connsiteX10" fmla="*/ 88764 w 259464"/>
                  <a:gd name="connsiteY10" fmla="*/ 138199 h 207571"/>
                  <a:gd name="connsiteX11" fmla="*/ 12564 w 259464"/>
                  <a:gd name="connsiteY11" fmla="*/ 138199 h 207571"/>
                  <a:gd name="connsiteX12" fmla="*/ 4097 w 259464"/>
                  <a:gd name="connsiteY12" fmla="*/ 129732 h 207571"/>
                  <a:gd name="connsiteX13" fmla="*/ 4097 w 259464"/>
                  <a:gd name="connsiteY13" fmla="*/ 92042 h 2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464" h="207571">
                    <a:moveTo>
                      <a:pt x="138745" y="4097"/>
                    </a:moveTo>
                    <a:lnTo>
                      <a:pt x="246901" y="4370"/>
                    </a:lnTo>
                    <a:cubicBezTo>
                      <a:pt x="251544" y="4370"/>
                      <a:pt x="255368" y="8194"/>
                      <a:pt x="255368" y="12837"/>
                    </a:cubicBezTo>
                    <a:lnTo>
                      <a:pt x="255368" y="130005"/>
                    </a:lnTo>
                    <a:cubicBezTo>
                      <a:pt x="255368" y="134648"/>
                      <a:pt x="251544" y="138472"/>
                      <a:pt x="246901" y="138472"/>
                    </a:cubicBezTo>
                    <a:lnTo>
                      <a:pt x="179986" y="138472"/>
                    </a:lnTo>
                    <a:cubicBezTo>
                      <a:pt x="175343" y="138472"/>
                      <a:pt x="171520" y="142296"/>
                      <a:pt x="171520" y="146939"/>
                    </a:cubicBezTo>
                    <a:lnTo>
                      <a:pt x="171520" y="200197"/>
                    </a:lnTo>
                    <a:cubicBezTo>
                      <a:pt x="171520" y="203748"/>
                      <a:pt x="167150" y="205660"/>
                      <a:pt x="164419" y="203202"/>
                    </a:cubicBezTo>
                    <a:lnTo>
                      <a:pt x="94227" y="140384"/>
                    </a:lnTo>
                    <a:cubicBezTo>
                      <a:pt x="92588" y="139018"/>
                      <a:pt x="90676" y="138199"/>
                      <a:pt x="88764" y="138199"/>
                    </a:cubicBezTo>
                    <a:lnTo>
                      <a:pt x="12564" y="138199"/>
                    </a:lnTo>
                    <a:cubicBezTo>
                      <a:pt x="7920" y="138199"/>
                      <a:pt x="4097" y="134375"/>
                      <a:pt x="4097" y="129732"/>
                    </a:cubicBezTo>
                    <a:lnTo>
                      <a:pt x="4097" y="92042"/>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Freeform: Shape 68">
                <a:extLst>
                  <a:ext uri="{FF2B5EF4-FFF2-40B4-BE49-F238E27FC236}">
                    <a16:creationId xmlns:a16="http://schemas.microsoft.com/office/drawing/2014/main" id="{07A57E0F-B652-4677-BEE7-47C09A6E9B84}"/>
                  </a:ext>
                </a:extLst>
              </p:cNvPr>
              <p:cNvSpPr/>
              <p:nvPr/>
            </p:nvSpPr>
            <p:spPr>
              <a:xfrm>
                <a:off x="825014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0" name="Freeform: Shape 69">
                <a:extLst>
                  <a:ext uri="{FF2B5EF4-FFF2-40B4-BE49-F238E27FC236}">
                    <a16:creationId xmlns:a16="http://schemas.microsoft.com/office/drawing/2014/main" id="{DE57A225-2536-474B-A835-903756629B32}"/>
                  </a:ext>
                </a:extLst>
              </p:cNvPr>
              <p:cNvSpPr/>
              <p:nvPr/>
            </p:nvSpPr>
            <p:spPr>
              <a:xfrm>
                <a:off x="831840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846C3E3E-EC19-49EA-B41A-0C2825BBF998}"/>
                  </a:ext>
                </a:extLst>
              </p:cNvPr>
              <p:cNvSpPr/>
              <p:nvPr/>
            </p:nvSpPr>
            <p:spPr>
              <a:xfrm>
                <a:off x="8386345"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3" name="Group 12">
            <a:extLst>
              <a:ext uri="{FF2B5EF4-FFF2-40B4-BE49-F238E27FC236}">
                <a16:creationId xmlns:a16="http://schemas.microsoft.com/office/drawing/2014/main" id="{183DB89B-1D62-462D-84D5-B093250A0561}"/>
              </a:ext>
            </a:extLst>
          </p:cNvPr>
          <p:cNvGrpSpPr/>
          <p:nvPr/>
        </p:nvGrpSpPr>
        <p:grpSpPr>
          <a:xfrm>
            <a:off x="1856029" y="1446420"/>
            <a:ext cx="1280160" cy="2376599"/>
            <a:chOff x="1856029" y="1446420"/>
            <a:chExt cx="1280160" cy="2376599"/>
          </a:xfrm>
        </p:grpSpPr>
        <p:sp>
          <p:nvSpPr>
            <p:cNvPr id="126" name="Rectangle 125">
              <a:extLst>
                <a:ext uri="{FF2B5EF4-FFF2-40B4-BE49-F238E27FC236}">
                  <a16:creationId xmlns:a16="http://schemas.microsoft.com/office/drawing/2014/main" id="{9683ACF0-BAAD-416E-A0AC-636B9536ABCE}"/>
                </a:ext>
              </a:extLst>
            </p:cNvPr>
            <p:cNvSpPr/>
            <p:nvPr/>
          </p:nvSpPr>
          <p:spPr>
            <a:xfrm>
              <a:off x="1856029"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28" name="11 connectors…">
              <a:extLst>
                <a:ext uri="{FF2B5EF4-FFF2-40B4-BE49-F238E27FC236}">
                  <a16:creationId xmlns:a16="http://schemas.microsoft.com/office/drawing/2014/main" id="{2B4D67EF-40E1-4B5A-A0B5-5E9204732D0C}"/>
                </a:ext>
              </a:extLst>
            </p:cNvPr>
            <p:cNvSpPr txBox="1"/>
            <p:nvPr/>
          </p:nvSpPr>
          <p:spPr>
            <a:xfrm>
              <a:off x="1856029" y="2876686"/>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Enhanced search</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on call and chat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transcripts,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sentiment scores,</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silence duration etc.</a:t>
              </a:r>
            </a:p>
          </p:txBody>
        </p:sp>
        <p:cxnSp>
          <p:nvCxnSpPr>
            <p:cNvPr id="129" name="Straight Connector 128">
              <a:extLst>
                <a:ext uri="{FF2B5EF4-FFF2-40B4-BE49-F238E27FC236}">
                  <a16:creationId xmlns:a16="http://schemas.microsoft.com/office/drawing/2014/main" id="{E8C57BC7-276C-4F98-96C8-B96B194C44FF}"/>
                </a:ext>
              </a:extLst>
            </p:cNvPr>
            <p:cNvCxnSpPr>
              <a:cxnSpLocks/>
            </p:cNvCxnSpPr>
            <p:nvPr/>
          </p:nvCxnSpPr>
          <p:spPr>
            <a:xfrm>
              <a:off x="2286821"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7" name="Group 136">
              <a:extLst>
                <a:ext uri="{FF2B5EF4-FFF2-40B4-BE49-F238E27FC236}">
                  <a16:creationId xmlns:a16="http://schemas.microsoft.com/office/drawing/2014/main" id="{4004D33F-E848-4E67-BCB5-4E1F3DDB00B9}"/>
                </a:ext>
              </a:extLst>
            </p:cNvPr>
            <p:cNvGrpSpPr/>
            <p:nvPr/>
          </p:nvGrpSpPr>
          <p:grpSpPr>
            <a:xfrm>
              <a:off x="2194669" y="1756444"/>
              <a:ext cx="602880" cy="586094"/>
              <a:chOff x="3372801" y="356896"/>
              <a:chExt cx="386071" cy="375322"/>
            </a:xfrm>
            <a:solidFill>
              <a:srgbClr val="2C374A"/>
            </a:solidFill>
          </p:grpSpPr>
          <p:grpSp>
            <p:nvGrpSpPr>
              <p:cNvPr id="138" name="Group 137">
                <a:extLst>
                  <a:ext uri="{FF2B5EF4-FFF2-40B4-BE49-F238E27FC236}">
                    <a16:creationId xmlns:a16="http://schemas.microsoft.com/office/drawing/2014/main" id="{2A15AEA9-A977-4054-A311-939351D25DFD}"/>
                  </a:ext>
                </a:extLst>
              </p:cNvPr>
              <p:cNvGrpSpPr/>
              <p:nvPr/>
            </p:nvGrpSpPr>
            <p:grpSpPr>
              <a:xfrm>
                <a:off x="3372801" y="356896"/>
                <a:ext cx="240814" cy="239592"/>
                <a:chOff x="4150538" y="3152811"/>
                <a:chExt cx="214217" cy="213130"/>
              </a:xfrm>
              <a:grpFill/>
            </p:grpSpPr>
            <p:sp>
              <p:nvSpPr>
                <p:cNvPr id="142" name="Freeform 7">
                  <a:extLst>
                    <a:ext uri="{FF2B5EF4-FFF2-40B4-BE49-F238E27FC236}">
                      <a16:creationId xmlns:a16="http://schemas.microsoft.com/office/drawing/2014/main" id="{DCD3619F-B35C-47E1-834C-09F27CE0BFD2}"/>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sp>
              <p:nvSpPr>
                <p:cNvPr id="143" name="Oval 6">
                  <a:extLst>
                    <a:ext uri="{FF2B5EF4-FFF2-40B4-BE49-F238E27FC236}">
                      <a16:creationId xmlns:a16="http://schemas.microsoft.com/office/drawing/2014/main" id="{F29FFA86-7E8A-402E-A343-362EE61E2230}"/>
                    </a:ext>
                  </a:extLst>
                </p:cNvPr>
                <p:cNvSpPr>
                  <a:spLocks noChangeArrowheads="1"/>
                </p:cNvSpPr>
                <p:nvPr/>
              </p:nvSpPr>
              <p:spPr bwMode="auto">
                <a:xfrm>
                  <a:off x="4217957" y="3219686"/>
                  <a:ext cx="79380" cy="79380"/>
                </a:xfrm>
                <a:prstGeom prst="ellipse">
                  <a:avLst/>
                </a:prstGeom>
                <a:grpFill/>
                <a:ln w="1270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grpSp>
          <p:grpSp>
            <p:nvGrpSpPr>
              <p:cNvPr id="139" name="Group 138">
                <a:extLst>
                  <a:ext uri="{FF2B5EF4-FFF2-40B4-BE49-F238E27FC236}">
                    <a16:creationId xmlns:a16="http://schemas.microsoft.com/office/drawing/2014/main" id="{166B0EA0-B2A4-4FE6-A5B3-F77198350BDE}"/>
                  </a:ext>
                </a:extLst>
              </p:cNvPr>
              <p:cNvGrpSpPr/>
              <p:nvPr/>
            </p:nvGrpSpPr>
            <p:grpSpPr>
              <a:xfrm>
                <a:off x="3596638" y="570807"/>
                <a:ext cx="162234" cy="161411"/>
                <a:chOff x="4150538" y="3152811"/>
                <a:chExt cx="214217" cy="213130"/>
              </a:xfrm>
              <a:grpFill/>
            </p:grpSpPr>
            <p:sp>
              <p:nvSpPr>
                <p:cNvPr id="140" name="Freeform 7">
                  <a:extLst>
                    <a:ext uri="{FF2B5EF4-FFF2-40B4-BE49-F238E27FC236}">
                      <a16:creationId xmlns:a16="http://schemas.microsoft.com/office/drawing/2014/main" id="{61E49601-D656-4738-9038-A4461053E070}"/>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sp>
              <p:nvSpPr>
                <p:cNvPr id="141" name="Oval 6">
                  <a:extLst>
                    <a:ext uri="{FF2B5EF4-FFF2-40B4-BE49-F238E27FC236}">
                      <a16:creationId xmlns:a16="http://schemas.microsoft.com/office/drawing/2014/main" id="{D8D4EA5E-102F-4374-8D99-8EC9691206EF}"/>
                    </a:ext>
                  </a:extLst>
                </p:cNvPr>
                <p:cNvSpPr>
                  <a:spLocks noChangeArrowheads="1"/>
                </p:cNvSpPr>
                <p:nvPr/>
              </p:nvSpPr>
              <p:spPr bwMode="auto">
                <a:xfrm>
                  <a:off x="4217957" y="3219686"/>
                  <a:ext cx="79380" cy="79380"/>
                </a:xfrm>
                <a:prstGeom prst="ellipse">
                  <a:avLst/>
                </a:prstGeom>
                <a:grpFill/>
                <a:ln w="1270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grpSp>
        </p:grpSp>
      </p:grpSp>
      <p:grpSp>
        <p:nvGrpSpPr>
          <p:cNvPr id="14" name="Group 13">
            <a:extLst>
              <a:ext uri="{FF2B5EF4-FFF2-40B4-BE49-F238E27FC236}">
                <a16:creationId xmlns:a16="http://schemas.microsoft.com/office/drawing/2014/main" id="{5F7800D8-2E0E-4367-838C-6B1769828EBB}"/>
              </a:ext>
            </a:extLst>
          </p:cNvPr>
          <p:cNvGrpSpPr/>
          <p:nvPr/>
        </p:nvGrpSpPr>
        <p:grpSpPr>
          <a:xfrm>
            <a:off x="3243681" y="1446420"/>
            <a:ext cx="1280160" cy="2376599"/>
            <a:chOff x="3243681" y="1446420"/>
            <a:chExt cx="1280160" cy="2376599"/>
          </a:xfrm>
        </p:grpSpPr>
        <p:sp>
          <p:nvSpPr>
            <p:cNvPr id="93" name="Rectangle 92">
              <a:extLst>
                <a:ext uri="{FF2B5EF4-FFF2-40B4-BE49-F238E27FC236}">
                  <a16:creationId xmlns:a16="http://schemas.microsoft.com/office/drawing/2014/main" id="{32272D57-479A-4387-BC09-F432B39C989D}"/>
                </a:ext>
              </a:extLst>
            </p:cNvPr>
            <p:cNvSpPr/>
            <p:nvPr/>
          </p:nvSpPr>
          <p:spPr>
            <a:xfrm>
              <a:off x="3243681"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95" name="Indexes content…">
              <a:extLst>
                <a:ext uri="{FF2B5EF4-FFF2-40B4-BE49-F238E27FC236}">
                  <a16:creationId xmlns:a16="http://schemas.microsoft.com/office/drawing/2014/main" id="{C0B4852E-4ED3-493A-843E-3F9129DDD808}"/>
                </a:ext>
              </a:extLst>
            </p:cNvPr>
            <p:cNvSpPr txBox="1"/>
            <p:nvPr/>
          </p:nvSpPr>
          <p:spPr>
            <a:xfrm>
              <a:off x="3243681" y="2876686"/>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Custom categorization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to Identify common</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call types</a:t>
              </a:r>
            </a:p>
          </p:txBody>
        </p:sp>
        <p:cxnSp>
          <p:nvCxnSpPr>
            <p:cNvPr id="96" name="Straight Connector 95">
              <a:extLst>
                <a:ext uri="{FF2B5EF4-FFF2-40B4-BE49-F238E27FC236}">
                  <a16:creationId xmlns:a16="http://schemas.microsoft.com/office/drawing/2014/main" id="{9E233D87-C775-4EE3-8D01-F482C9ECFBC4}"/>
                </a:ext>
              </a:extLst>
            </p:cNvPr>
            <p:cNvCxnSpPr>
              <a:cxnSpLocks/>
            </p:cNvCxnSpPr>
            <p:nvPr/>
          </p:nvCxnSpPr>
          <p:spPr>
            <a:xfrm>
              <a:off x="3674473"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5" name="Group 144">
              <a:extLst>
                <a:ext uri="{FF2B5EF4-FFF2-40B4-BE49-F238E27FC236}">
                  <a16:creationId xmlns:a16="http://schemas.microsoft.com/office/drawing/2014/main" id="{92C8AF11-3CDC-4588-A25F-0231E1F26323}"/>
                </a:ext>
              </a:extLst>
            </p:cNvPr>
            <p:cNvGrpSpPr/>
            <p:nvPr/>
          </p:nvGrpSpPr>
          <p:grpSpPr>
            <a:xfrm>
              <a:off x="3586701" y="1750980"/>
              <a:ext cx="603227" cy="597022"/>
              <a:chOff x="7267881" y="2835783"/>
              <a:chExt cx="603227" cy="597022"/>
            </a:xfrm>
            <a:solidFill>
              <a:srgbClr val="2C374A"/>
            </a:solidFill>
          </p:grpSpPr>
          <p:sp>
            <p:nvSpPr>
              <p:cNvPr id="146" name="Oval 145">
                <a:extLst>
                  <a:ext uri="{FF2B5EF4-FFF2-40B4-BE49-F238E27FC236}">
                    <a16:creationId xmlns:a16="http://schemas.microsoft.com/office/drawing/2014/main" id="{78E93407-08DB-48C5-BDA5-5CAAAF2D9E7B}"/>
                  </a:ext>
                </a:extLst>
              </p:cNvPr>
              <p:cNvSpPr/>
              <p:nvPr/>
            </p:nvSpPr>
            <p:spPr>
              <a:xfrm>
                <a:off x="7312614" y="2873018"/>
                <a:ext cx="510586" cy="510586"/>
              </a:xfrm>
              <a:prstGeom prst="ellipse">
                <a:avLst/>
              </a:pr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47" name="Oval 146">
                <a:extLst>
                  <a:ext uri="{FF2B5EF4-FFF2-40B4-BE49-F238E27FC236}">
                    <a16:creationId xmlns:a16="http://schemas.microsoft.com/office/drawing/2014/main" id="{058F8757-9A66-4E64-A3DC-EA5464F319EB}"/>
                  </a:ext>
                </a:extLst>
              </p:cNvPr>
              <p:cNvSpPr/>
              <p:nvPr/>
            </p:nvSpPr>
            <p:spPr>
              <a:xfrm>
                <a:off x="7772706" y="3072760"/>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48" name="Oval 147">
                <a:extLst>
                  <a:ext uri="{FF2B5EF4-FFF2-40B4-BE49-F238E27FC236}">
                    <a16:creationId xmlns:a16="http://schemas.microsoft.com/office/drawing/2014/main" id="{66F4025B-5E20-49F1-87C6-252912246603}"/>
                  </a:ext>
                </a:extLst>
              </p:cNvPr>
              <p:cNvSpPr/>
              <p:nvPr/>
            </p:nvSpPr>
            <p:spPr>
              <a:xfrm>
                <a:off x="7267881" y="3072760"/>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49" name="Oval 148">
                <a:extLst>
                  <a:ext uri="{FF2B5EF4-FFF2-40B4-BE49-F238E27FC236}">
                    <a16:creationId xmlns:a16="http://schemas.microsoft.com/office/drawing/2014/main" id="{E778790E-E43A-4094-B2B1-A84DBFA9B7DC}"/>
                  </a:ext>
                </a:extLst>
              </p:cNvPr>
              <p:cNvSpPr/>
              <p:nvPr/>
            </p:nvSpPr>
            <p:spPr>
              <a:xfrm>
                <a:off x="7518706" y="2835783"/>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50" name="Oval 149">
                <a:extLst>
                  <a:ext uri="{FF2B5EF4-FFF2-40B4-BE49-F238E27FC236}">
                    <a16:creationId xmlns:a16="http://schemas.microsoft.com/office/drawing/2014/main" id="{A2FCED7E-9934-4D79-A3A2-1327228997A6}"/>
                  </a:ext>
                </a:extLst>
              </p:cNvPr>
              <p:cNvSpPr/>
              <p:nvPr/>
            </p:nvSpPr>
            <p:spPr>
              <a:xfrm>
                <a:off x="7518706" y="3334403"/>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grpSp>
      </p:grpSp>
      <p:grpSp>
        <p:nvGrpSpPr>
          <p:cNvPr id="16" name="Group 15">
            <a:extLst>
              <a:ext uri="{FF2B5EF4-FFF2-40B4-BE49-F238E27FC236}">
                <a16:creationId xmlns:a16="http://schemas.microsoft.com/office/drawing/2014/main" id="{39488A56-429B-4667-AAA0-AE887503ED17}"/>
              </a:ext>
            </a:extLst>
          </p:cNvPr>
          <p:cNvGrpSpPr/>
          <p:nvPr/>
        </p:nvGrpSpPr>
        <p:grpSpPr>
          <a:xfrm>
            <a:off x="4631334" y="1446420"/>
            <a:ext cx="1280160" cy="2376599"/>
            <a:chOff x="4631334" y="1446420"/>
            <a:chExt cx="1280160" cy="2376599"/>
          </a:xfrm>
        </p:grpSpPr>
        <p:sp>
          <p:nvSpPr>
            <p:cNvPr id="73" name="Rectangle 72">
              <a:extLst>
                <a:ext uri="{FF2B5EF4-FFF2-40B4-BE49-F238E27FC236}">
                  <a16:creationId xmlns:a16="http://schemas.microsoft.com/office/drawing/2014/main" id="{DBA617D3-8F22-4298-A8EA-062D087BEC20}"/>
                </a:ext>
              </a:extLst>
            </p:cNvPr>
            <p:cNvSpPr/>
            <p:nvPr/>
          </p:nvSpPr>
          <p:spPr>
            <a:xfrm>
              <a:off x="4631334"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75" name="Simple API…">
              <a:extLst>
                <a:ext uri="{FF2B5EF4-FFF2-40B4-BE49-F238E27FC236}">
                  <a16:creationId xmlns:a16="http://schemas.microsoft.com/office/drawing/2014/main" id="{3DF5DA4A-6AD2-4D97-AA89-4FE751DFE732}"/>
                </a:ext>
              </a:extLst>
            </p:cNvPr>
            <p:cNvSpPr txBox="1"/>
            <p:nvPr/>
          </p:nvSpPr>
          <p:spPr>
            <a:xfrm>
              <a:off x="4631334" y="2876686"/>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Prioritized</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list of recurring</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issues based on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customer feedback</a:t>
              </a:r>
            </a:p>
          </p:txBody>
        </p:sp>
        <p:cxnSp>
          <p:nvCxnSpPr>
            <p:cNvPr id="76" name="Straight Connector 75">
              <a:extLst>
                <a:ext uri="{FF2B5EF4-FFF2-40B4-BE49-F238E27FC236}">
                  <a16:creationId xmlns:a16="http://schemas.microsoft.com/office/drawing/2014/main" id="{34901800-6A52-4D9B-9215-37C1D2F46C8C}"/>
                </a:ext>
              </a:extLst>
            </p:cNvPr>
            <p:cNvCxnSpPr>
              <a:cxnSpLocks/>
            </p:cNvCxnSpPr>
            <p:nvPr/>
          </p:nvCxnSpPr>
          <p:spPr>
            <a:xfrm>
              <a:off x="5062126"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 name="Group 7">
              <a:extLst>
                <a:ext uri="{FF2B5EF4-FFF2-40B4-BE49-F238E27FC236}">
                  <a16:creationId xmlns:a16="http://schemas.microsoft.com/office/drawing/2014/main" id="{548652F1-A7D8-4406-9A5D-76C2D67FF000}"/>
                </a:ext>
              </a:extLst>
            </p:cNvPr>
            <p:cNvGrpSpPr/>
            <p:nvPr/>
          </p:nvGrpSpPr>
          <p:grpSpPr>
            <a:xfrm>
              <a:off x="4987596" y="1710524"/>
              <a:ext cx="567637" cy="677934"/>
              <a:chOff x="4994390" y="1772560"/>
              <a:chExt cx="581388" cy="694357"/>
            </a:xfrm>
          </p:grpSpPr>
          <p:sp>
            <p:nvSpPr>
              <p:cNvPr id="152" name="Freeform: Shape 151">
                <a:extLst>
                  <a:ext uri="{FF2B5EF4-FFF2-40B4-BE49-F238E27FC236}">
                    <a16:creationId xmlns:a16="http://schemas.microsoft.com/office/drawing/2014/main" id="{89B07F05-C9F7-4C8F-BC9A-B64A9D2A67B3}"/>
                  </a:ext>
                </a:extLst>
              </p:cNvPr>
              <p:cNvSpPr/>
              <p:nvPr/>
            </p:nvSpPr>
            <p:spPr>
              <a:xfrm>
                <a:off x="5235454" y="1994243"/>
                <a:ext cx="340324" cy="472674"/>
              </a:xfrm>
              <a:custGeom>
                <a:avLst/>
                <a:gdLst>
                  <a:gd name="connsiteX0" fmla="*/ 4828 w 231728"/>
                  <a:gd name="connsiteY0" fmla="*/ 308327 h 321844"/>
                  <a:gd name="connsiteX1" fmla="*/ 4828 w 231728"/>
                  <a:gd name="connsiteY1" fmla="*/ 14805 h 321844"/>
                  <a:gd name="connsiteX2" fmla="*/ 14805 w 231728"/>
                  <a:gd name="connsiteY2" fmla="*/ 4828 h 321844"/>
                  <a:gd name="connsiteX3" fmla="*/ 152876 w 231728"/>
                  <a:gd name="connsiteY3" fmla="*/ 4828 h 321844"/>
                  <a:gd name="connsiteX4" fmla="*/ 226900 w 231728"/>
                  <a:gd name="connsiteY4" fmla="*/ 77886 h 321844"/>
                  <a:gd name="connsiteX5" fmla="*/ 226900 w 231728"/>
                  <a:gd name="connsiteY5" fmla="*/ 308327 h 321844"/>
                  <a:gd name="connsiteX6" fmla="*/ 216923 w 231728"/>
                  <a:gd name="connsiteY6" fmla="*/ 318304 h 321844"/>
                  <a:gd name="connsiteX7" fmla="*/ 14805 w 231728"/>
                  <a:gd name="connsiteY7" fmla="*/ 318304 h 321844"/>
                  <a:gd name="connsiteX8" fmla="*/ 4828 w 231728"/>
                  <a:gd name="connsiteY8" fmla="*/ 308327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321844">
                    <a:moveTo>
                      <a:pt x="4828" y="308327"/>
                    </a:moveTo>
                    <a:lnTo>
                      <a:pt x="4828" y="14805"/>
                    </a:lnTo>
                    <a:cubicBezTo>
                      <a:pt x="4828" y="9333"/>
                      <a:pt x="9333" y="4828"/>
                      <a:pt x="14805" y="4828"/>
                    </a:cubicBezTo>
                    <a:lnTo>
                      <a:pt x="152876" y="4828"/>
                    </a:lnTo>
                    <a:lnTo>
                      <a:pt x="226900" y="77886"/>
                    </a:lnTo>
                    <a:lnTo>
                      <a:pt x="226900" y="308327"/>
                    </a:lnTo>
                    <a:cubicBezTo>
                      <a:pt x="226900" y="313798"/>
                      <a:pt x="222395" y="318304"/>
                      <a:pt x="216923" y="318304"/>
                    </a:cubicBezTo>
                    <a:lnTo>
                      <a:pt x="14805" y="318304"/>
                    </a:lnTo>
                    <a:cubicBezTo>
                      <a:pt x="9333" y="318626"/>
                      <a:pt x="4828" y="313798"/>
                      <a:pt x="4828" y="308327"/>
                    </a:cubicBezTo>
                    <a:close/>
                  </a:path>
                </a:pathLst>
              </a:custGeom>
              <a:noFill/>
              <a:ln w="12700" cap="rnd">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E66AFF15-39E3-4A47-B171-EF6CCFE6A35F}"/>
                  </a:ext>
                </a:extLst>
              </p:cNvPr>
              <p:cNvSpPr/>
              <p:nvPr/>
            </p:nvSpPr>
            <p:spPr>
              <a:xfrm>
                <a:off x="5448156" y="1992353"/>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rnd">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53B41222-8149-4D92-AA64-A8DDEC567DF8}"/>
                  </a:ext>
                </a:extLst>
              </p:cNvPr>
              <p:cNvSpPr/>
              <p:nvPr/>
            </p:nvSpPr>
            <p:spPr>
              <a:xfrm>
                <a:off x="5285085" y="2171496"/>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52B727AD-0EBE-41C4-B184-27C1B002026E}"/>
                  </a:ext>
                </a:extLst>
              </p:cNvPr>
              <p:cNvSpPr/>
              <p:nvPr/>
            </p:nvSpPr>
            <p:spPr>
              <a:xfrm>
                <a:off x="5285085" y="2107685"/>
                <a:ext cx="132348" cy="14180"/>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1D986EF4-42C2-4566-9AE7-D7C65B9028C8}"/>
                  </a:ext>
                </a:extLst>
              </p:cNvPr>
              <p:cNvSpPr/>
              <p:nvPr/>
            </p:nvSpPr>
            <p:spPr>
              <a:xfrm>
                <a:off x="5285085" y="2384199"/>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91D24DA1-A6F8-402A-8069-FC7C87854F5B}"/>
                  </a:ext>
                </a:extLst>
              </p:cNvPr>
              <p:cNvSpPr/>
              <p:nvPr/>
            </p:nvSpPr>
            <p:spPr>
              <a:xfrm>
                <a:off x="5334714" y="2299118"/>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8" name="Freeform: Shape 157">
                <a:extLst>
                  <a:ext uri="{FF2B5EF4-FFF2-40B4-BE49-F238E27FC236}">
                    <a16:creationId xmlns:a16="http://schemas.microsoft.com/office/drawing/2014/main" id="{475AB3E1-9CE6-42D3-AB0E-B60733CE49BB}"/>
                  </a:ext>
                </a:extLst>
              </p:cNvPr>
              <p:cNvSpPr/>
              <p:nvPr/>
            </p:nvSpPr>
            <p:spPr>
              <a:xfrm>
                <a:off x="5334714" y="2256577"/>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9" name="Freeform: Shape 158">
                <a:extLst>
                  <a:ext uri="{FF2B5EF4-FFF2-40B4-BE49-F238E27FC236}">
                    <a16:creationId xmlns:a16="http://schemas.microsoft.com/office/drawing/2014/main" id="{D65E8486-7775-4140-B150-FE3438B63A8B}"/>
                  </a:ext>
                </a:extLst>
              </p:cNvPr>
              <p:cNvSpPr/>
              <p:nvPr/>
            </p:nvSpPr>
            <p:spPr>
              <a:xfrm>
                <a:off x="4994390" y="1774450"/>
                <a:ext cx="226882" cy="472674"/>
              </a:xfrm>
              <a:custGeom>
                <a:avLst/>
                <a:gdLst>
                  <a:gd name="connsiteX0" fmla="*/ 149658 w 154485"/>
                  <a:gd name="connsiteY0" fmla="*/ 4828 h 321844"/>
                  <a:gd name="connsiteX1" fmla="*/ 13517 w 154485"/>
                  <a:gd name="connsiteY1" fmla="*/ 4828 h 321844"/>
                  <a:gd name="connsiteX2" fmla="*/ 4828 w 154485"/>
                  <a:gd name="connsiteY2" fmla="*/ 13517 h 321844"/>
                  <a:gd name="connsiteX3" fmla="*/ 4828 w 154485"/>
                  <a:gd name="connsiteY3" fmla="*/ 309936 h 321844"/>
                  <a:gd name="connsiteX4" fmla="*/ 13517 w 154485"/>
                  <a:gd name="connsiteY4" fmla="*/ 318626 h 321844"/>
                  <a:gd name="connsiteX5" fmla="*/ 144830 w 154485"/>
                  <a:gd name="connsiteY5" fmla="*/ 318626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85" h="321844">
                    <a:moveTo>
                      <a:pt x="149658" y="4828"/>
                    </a:moveTo>
                    <a:lnTo>
                      <a:pt x="13517" y="4828"/>
                    </a:lnTo>
                    <a:cubicBezTo>
                      <a:pt x="8690" y="4828"/>
                      <a:pt x="4828" y="8690"/>
                      <a:pt x="4828" y="13517"/>
                    </a:cubicBezTo>
                    <a:lnTo>
                      <a:pt x="4828" y="309936"/>
                    </a:lnTo>
                    <a:cubicBezTo>
                      <a:pt x="4828" y="314764"/>
                      <a:pt x="8690" y="318626"/>
                      <a:pt x="13517" y="318626"/>
                    </a:cubicBezTo>
                    <a:lnTo>
                      <a:pt x="144830" y="318626"/>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0" name="Freeform: Shape 159">
                <a:extLst>
                  <a:ext uri="{FF2B5EF4-FFF2-40B4-BE49-F238E27FC236}">
                    <a16:creationId xmlns:a16="http://schemas.microsoft.com/office/drawing/2014/main" id="{05B8EC4A-04A2-414A-80BE-477E7C3094C2}"/>
                  </a:ext>
                </a:extLst>
              </p:cNvPr>
              <p:cNvSpPr/>
              <p:nvPr/>
            </p:nvSpPr>
            <p:spPr>
              <a:xfrm>
                <a:off x="5207093" y="1772560"/>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1" name="Freeform: Shape 160">
                <a:extLst>
                  <a:ext uri="{FF2B5EF4-FFF2-40B4-BE49-F238E27FC236}">
                    <a16:creationId xmlns:a16="http://schemas.microsoft.com/office/drawing/2014/main" id="{F612EA27-8921-4D1D-AD87-D1B5FBA08C65}"/>
                  </a:ext>
                </a:extLst>
              </p:cNvPr>
              <p:cNvSpPr/>
              <p:nvPr/>
            </p:nvSpPr>
            <p:spPr>
              <a:xfrm>
                <a:off x="5317226" y="1878438"/>
                <a:ext cx="14180" cy="94535"/>
              </a:xfrm>
              <a:custGeom>
                <a:avLst/>
                <a:gdLst>
                  <a:gd name="connsiteX0" fmla="*/ 4828 w 9655"/>
                  <a:gd name="connsiteY0" fmla="*/ 61794 h 64368"/>
                  <a:gd name="connsiteX1" fmla="*/ 4828 w 9655"/>
                  <a:gd name="connsiteY1" fmla="*/ 4828 h 64368"/>
                </a:gdLst>
                <a:ahLst/>
                <a:cxnLst>
                  <a:cxn ang="0">
                    <a:pos x="connsiteX0" y="connsiteY0"/>
                  </a:cxn>
                  <a:cxn ang="0">
                    <a:pos x="connsiteX1" y="connsiteY1"/>
                  </a:cxn>
                </a:cxnLst>
                <a:rect l="l" t="t" r="r" b="b"/>
                <a:pathLst>
                  <a:path w="9655" h="64368">
                    <a:moveTo>
                      <a:pt x="4828" y="61794"/>
                    </a:moveTo>
                    <a:lnTo>
                      <a:pt x="4828"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2" name="Freeform: Shape 161">
                <a:extLst>
                  <a:ext uri="{FF2B5EF4-FFF2-40B4-BE49-F238E27FC236}">
                    <a16:creationId xmlns:a16="http://schemas.microsoft.com/office/drawing/2014/main" id="{958FE838-02B6-4FE2-9AAE-1FD0A208DF12}"/>
                  </a:ext>
                </a:extLst>
              </p:cNvPr>
              <p:cNvSpPr/>
              <p:nvPr/>
            </p:nvSpPr>
            <p:spPr>
              <a:xfrm>
                <a:off x="5044021" y="1951703"/>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3" name="Freeform: Shape 162">
                <a:extLst>
                  <a:ext uri="{FF2B5EF4-FFF2-40B4-BE49-F238E27FC236}">
                    <a16:creationId xmlns:a16="http://schemas.microsoft.com/office/drawing/2014/main" id="{7E7BAEBD-24D3-4958-B831-19578F555F36}"/>
                  </a:ext>
                </a:extLst>
              </p:cNvPr>
              <p:cNvSpPr/>
              <p:nvPr/>
            </p:nvSpPr>
            <p:spPr>
              <a:xfrm>
                <a:off x="5044021" y="2015514"/>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4" name="Freeform: Shape 163">
                <a:extLst>
                  <a:ext uri="{FF2B5EF4-FFF2-40B4-BE49-F238E27FC236}">
                    <a16:creationId xmlns:a16="http://schemas.microsoft.com/office/drawing/2014/main" id="{47475A98-7A93-478F-840E-0CD50D913AF2}"/>
                  </a:ext>
                </a:extLst>
              </p:cNvPr>
              <p:cNvSpPr/>
              <p:nvPr/>
            </p:nvSpPr>
            <p:spPr>
              <a:xfrm>
                <a:off x="5044021" y="207932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5" name="Freeform: Shape 164">
                <a:extLst>
                  <a:ext uri="{FF2B5EF4-FFF2-40B4-BE49-F238E27FC236}">
                    <a16:creationId xmlns:a16="http://schemas.microsoft.com/office/drawing/2014/main" id="{97AC5583-5F5B-418B-A695-16D1CD7B0365}"/>
                  </a:ext>
                </a:extLst>
              </p:cNvPr>
              <p:cNvSpPr/>
              <p:nvPr/>
            </p:nvSpPr>
            <p:spPr>
              <a:xfrm>
                <a:off x="5044021" y="214313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6" name="Freeform: Shape 165">
                <a:extLst>
                  <a:ext uri="{FF2B5EF4-FFF2-40B4-BE49-F238E27FC236}">
                    <a16:creationId xmlns:a16="http://schemas.microsoft.com/office/drawing/2014/main" id="{E9B8A51B-DA61-40FF-BCC0-B95AD9462F10}"/>
                  </a:ext>
                </a:extLst>
              </p:cNvPr>
              <p:cNvSpPr/>
              <p:nvPr/>
            </p:nvSpPr>
            <p:spPr>
              <a:xfrm>
                <a:off x="5044021" y="1887892"/>
                <a:ext cx="141801" cy="14180"/>
              </a:xfrm>
              <a:custGeom>
                <a:avLst/>
                <a:gdLst>
                  <a:gd name="connsiteX0" fmla="*/ 4828 w 96553"/>
                  <a:gd name="connsiteY0" fmla="*/ 4828 h 9655"/>
                  <a:gd name="connsiteX1" fmla="*/ 91726 w 96553"/>
                  <a:gd name="connsiteY1" fmla="*/ 4828 h 9655"/>
                </a:gdLst>
                <a:ahLst/>
                <a:cxnLst>
                  <a:cxn ang="0">
                    <a:pos x="connsiteX0" y="connsiteY0"/>
                  </a:cxn>
                  <a:cxn ang="0">
                    <a:pos x="connsiteX1" y="connsiteY1"/>
                  </a:cxn>
                </a:cxnLst>
                <a:rect l="l" t="t" r="r" b="b"/>
                <a:pathLst>
                  <a:path w="96553" h="9655">
                    <a:moveTo>
                      <a:pt x="4828" y="4828"/>
                    </a:moveTo>
                    <a:lnTo>
                      <a:pt x="9172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7" name="Freeform: Shape 166">
                <a:extLst>
                  <a:ext uri="{FF2B5EF4-FFF2-40B4-BE49-F238E27FC236}">
                    <a16:creationId xmlns:a16="http://schemas.microsoft.com/office/drawing/2014/main" id="{3CCBB5DA-3EA9-4B52-B538-02F1A7A80FEF}"/>
                  </a:ext>
                </a:extLst>
              </p:cNvPr>
              <p:cNvSpPr/>
              <p:nvPr/>
            </p:nvSpPr>
            <p:spPr>
              <a:xfrm>
                <a:off x="5313444" y="2214037"/>
                <a:ext cx="189069" cy="137075"/>
              </a:xfrm>
              <a:custGeom>
                <a:avLst/>
                <a:gdLst>
                  <a:gd name="connsiteX0" fmla="*/ 4828 w 128737"/>
                  <a:gd name="connsiteY0" fmla="*/ 4828 h 93334"/>
                  <a:gd name="connsiteX1" fmla="*/ 125519 w 128737"/>
                  <a:gd name="connsiteY1" fmla="*/ 4828 h 93334"/>
                  <a:gd name="connsiteX2" fmla="*/ 125519 w 128737"/>
                  <a:gd name="connsiteY2" fmla="*/ 91726 h 93334"/>
                  <a:gd name="connsiteX3" fmla="*/ 4828 w 128737"/>
                  <a:gd name="connsiteY3" fmla="*/ 91726 h 93334"/>
                </a:gdLst>
                <a:ahLst/>
                <a:cxnLst>
                  <a:cxn ang="0">
                    <a:pos x="connsiteX0" y="connsiteY0"/>
                  </a:cxn>
                  <a:cxn ang="0">
                    <a:pos x="connsiteX1" y="connsiteY1"/>
                  </a:cxn>
                  <a:cxn ang="0">
                    <a:pos x="connsiteX2" y="connsiteY2"/>
                  </a:cxn>
                  <a:cxn ang="0">
                    <a:pos x="connsiteX3" y="connsiteY3"/>
                  </a:cxn>
                </a:cxnLst>
                <a:rect l="l" t="t" r="r" b="b"/>
                <a:pathLst>
                  <a:path w="128737" h="93334">
                    <a:moveTo>
                      <a:pt x="4828" y="4828"/>
                    </a:moveTo>
                    <a:lnTo>
                      <a:pt x="125519" y="4828"/>
                    </a:lnTo>
                    <a:lnTo>
                      <a:pt x="125519" y="91726"/>
                    </a:lnTo>
                    <a:lnTo>
                      <a:pt x="4828" y="91726"/>
                    </a:lnTo>
                    <a:close/>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7" name="Group 16">
            <a:extLst>
              <a:ext uri="{FF2B5EF4-FFF2-40B4-BE49-F238E27FC236}">
                <a16:creationId xmlns:a16="http://schemas.microsoft.com/office/drawing/2014/main" id="{F3AB8FBD-2692-4CD8-A1A5-DD77B535D14C}"/>
              </a:ext>
            </a:extLst>
          </p:cNvPr>
          <p:cNvGrpSpPr/>
          <p:nvPr/>
        </p:nvGrpSpPr>
        <p:grpSpPr>
          <a:xfrm>
            <a:off x="6018986" y="1446420"/>
            <a:ext cx="1280160" cy="2376599"/>
            <a:chOff x="6018986" y="1446420"/>
            <a:chExt cx="1280160" cy="2376599"/>
          </a:xfrm>
        </p:grpSpPr>
        <p:sp>
          <p:nvSpPr>
            <p:cNvPr id="62" name="Rectangle 61">
              <a:extLst>
                <a:ext uri="{FF2B5EF4-FFF2-40B4-BE49-F238E27FC236}">
                  <a16:creationId xmlns:a16="http://schemas.microsoft.com/office/drawing/2014/main" id="{4136B12F-EFD2-46CF-B46F-6A4543B3A066}"/>
                </a:ext>
              </a:extLst>
            </p:cNvPr>
            <p:cNvSpPr/>
            <p:nvPr/>
          </p:nvSpPr>
          <p:spPr>
            <a:xfrm>
              <a:off x="601898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4" name="Natural language…">
              <a:extLst>
                <a:ext uri="{FF2B5EF4-FFF2-40B4-BE49-F238E27FC236}">
                  <a16:creationId xmlns:a16="http://schemas.microsoft.com/office/drawing/2014/main" id="{A20DD7B8-2CC5-40BB-AA29-0D75857B86BF}"/>
                </a:ext>
              </a:extLst>
            </p:cNvPr>
            <p:cNvSpPr txBox="1"/>
            <p:nvPr/>
          </p:nvSpPr>
          <p:spPr>
            <a:xfrm>
              <a:off x="6018986" y="2876686"/>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Real time</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dashboard and</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alerting for supervisors</a:t>
              </a:r>
            </a:p>
          </p:txBody>
        </p:sp>
        <p:cxnSp>
          <p:nvCxnSpPr>
            <p:cNvPr id="65" name="Straight Connector 64">
              <a:extLst>
                <a:ext uri="{FF2B5EF4-FFF2-40B4-BE49-F238E27FC236}">
                  <a16:creationId xmlns:a16="http://schemas.microsoft.com/office/drawing/2014/main" id="{8C5FD5AF-DBE4-4DE6-8DB2-A779C28613E0}"/>
                </a:ext>
              </a:extLst>
            </p:cNvPr>
            <p:cNvCxnSpPr>
              <a:cxnSpLocks/>
            </p:cNvCxnSpPr>
            <p:nvPr/>
          </p:nvCxnSpPr>
          <p:spPr>
            <a:xfrm>
              <a:off x="644977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10">
              <a:extLst>
                <a:ext uri="{FF2B5EF4-FFF2-40B4-BE49-F238E27FC236}">
                  <a16:creationId xmlns:a16="http://schemas.microsoft.com/office/drawing/2014/main" id="{212C58AD-86AD-4D14-BD4D-CA4E3686AEF2}"/>
                </a:ext>
              </a:extLst>
            </p:cNvPr>
            <p:cNvGrpSpPr/>
            <p:nvPr/>
          </p:nvGrpSpPr>
          <p:grpSpPr>
            <a:xfrm>
              <a:off x="6393905" y="1774177"/>
              <a:ext cx="582362" cy="550629"/>
              <a:chOff x="6393905" y="1820243"/>
              <a:chExt cx="582362" cy="550629"/>
            </a:xfrm>
          </p:grpSpPr>
          <p:grpSp>
            <p:nvGrpSpPr>
              <p:cNvPr id="10" name="Group 9">
                <a:extLst>
                  <a:ext uri="{FF2B5EF4-FFF2-40B4-BE49-F238E27FC236}">
                    <a16:creationId xmlns:a16="http://schemas.microsoft.com/office/drawing/2014/main" id="{B55CCB8F-9080-45E4-ACEC-36218B52139A}"/>
                  </a:ext>
                </a:extLst>
              </p:cNvPr>
              <p:cNvGrpSpPr/>
              <p:nvPr/>
            </p:nvGrpSpPr>
            <p:grpSpPr>
              <a:xfrm>
                <a:off x="6544015" y="1944457"/>
                <a:ext cx="280327" cy="395869"/>
                <a:chOff x="3881742" y="333572"/>
                <a:chExt cx="280327" cy="395869"/>
              </a:xfrm>
            </p:grpSpPr>
            <p:sp>
              <p:nvSpPr>
                <p:cNvPr id="172" name="Freeform: Shape 171">
                  <a:extLst>
                    <a:ext uri="{FF2B5EF4-FFF2-40B4-BE49-F238E27FC236}">
                      <a16:creationId xmlns:a16="http://schemas.microsoft.com/office/drawing/2014/main" id="{EF87047D-DB81-440D-9C89-4D3BBA0A2E56}"/>
                    </a:ext>
                  </a:extLst>
                </p:cNvPr>
                <p:cNvSpPr/>
                <p:nvPr/>
              </p:nvSpPr>
              <p:spPr>
                <a:xfrm>
                  <a:off x="3881742" y="333572"/>
                  <a:ext cx="280005" cy="395869"/>
                </a:xfrm>
                <a:custGeom>
                  <a:avLst/>
                  <a:gdLst>
                    <a:gd name="connsiteX0" fmla="*/ 4828 w 280004"/>
                    <a:gd name="connsiteY0" fmla="*/ 382995 h 395868"/>
                    <a:gd name="connsiteX1" fmla="*/ 4828 w 280004"/>
                    <a:gd name="connsiteY1" fmla="*/ 15449 h 395868"/>
                    <a:gd name="connsiteX2" fmla="*/ 15449 w 280004"/>
                    <a:gd name="connsiteY2" fmla="*/ 4828 h 395868"/>
                    <a:gd name="connsiteX3" fmla="*/ 185382 w 280004"/>
                    <a:gd name="connsiteY3" fmla="*/ 4828 h 395868"/>
                    <a:gd name="connsiteX4" fmla="*/ 275821 w 280004"/>
                    <a:gd name="connsiteY4" fmla="*/ 95266 h 395868"/>
                    <a:gd name="connsiteX5" fmla="*/ 275821 w 280004"/>
                    <a:gd name="connsiteY5" fmla="*/ 382995 h 395868"/>
                    <a:gd name="connsiteX6" fmla="*/ 265200 w 280004"/>
                    <a:gd name="connsiteY6" fmla="*/ 393616 h 395868"/>
                    <a:gd name="connsiteX7" fmla="*/ 15449 w 280004"/>
                    <a:gd name="connsiteY7" fmla="*/ 393616 h 395868"/>
                    <a:gd name="connsiteX8" fmla="*/ 4828 w 280004"/>
                    <a:gd name="connsiteY8" fmla="*/ 382995 h 39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395868">
                      <a:moveTo>
                        <a:pt x="4828" y="382995"/>
                      </a:moveTo>
                      <a:lnTo>
                        <a:pt x="4828" y="15449"/>
                      </a:lnTo>
                      <a:cubicBezTo>
                        <a:pt x="4828" y="9655"/>
                        <a:pt x="9655" y="4828"/>
                        <a:pt x="15449" y="4828"/>
                      </a:cubicBezTo>
                      <a:lnTo>
                        <a:pt x="185382" y="4828"/>
                      </a:lnTo>
                      <a:lnTo>
                        <a:pt x="275821" y="95266"/>
                      </a:lnTo>
                      <a:lnTo>
                        <a:pt x="275821" y="382995"/>
                      </a:lnTo>
                      <a:cubicBezTo>
                        <a:pt x="275821" y="388788"/>
                        <a:pt x="270993" y="393616"/>
                        <a:pt x="265200" y="393616"/>
                      </a:cubicBezTo>
                      <a:lnTo>
                        <a:pt x="15449" y="393616"/>
                      </a:lnTo>
                      <a:cubicBezTo>
                        <a:pt x="9655" y="393616"/>
                        <a:pt x="4828" y="388788"/>
                        <a:pt x="4828" y="382995"/>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3" name="Freeform: Shape 172">
                  <a:extLst>
                    <a:ext uri="{FF2B5EF4-FFF2-40B4-BE49-F238E27FC236}">
                      <a16:creationId xmlns:a16="http://schemas.microsoft.com/office/drawing/2014/main" id="{40C1F336-3AF3-4983-87B9-5FD1E42ACA4A}"/>
                    </a:ext>
                  </a:extLst>
                </p:cNvPr>
                <p:cNvSpPr/>
                <p:nvPr/>
              </p:nvSpPr>
              <p:spPr>
                <a:xfrm>
                  <a:off x="4062297" y="333572"/>
                  <a:ext cx="99772" cy="99772"/>
                </a:xfrm>
                <a:custGeom>
                  <a:avLst/>
                  <a:gdLst>
                    <a:gd name="connsiteX0" fmla="*/ 4828 w 99771"/>
                    <a:gd name="connsiteY0" fmla="*/ 95266 h 99771"/>
                    <a:gd name="connsiteX1" fmla="*/ 95266 w 99771"/>
                    <a:gd name="connsiteY1" fmla="*/ 95266 h 99771"/>
                    <a:gd name="connsiteX2" fmla="*/ 4828 w 99771"/>
                    <a:gd name="connsiteY2" fmla="*/ 4828 h 99771"/>
                  </a:gdLst>
                  <a:ahLst/>
                  <a:cxnLst>
                    <a:cxn ang="0">
                      <a:pos x="connsiteX0" y="connsiteY0"/>
                    </a:cxn>
                    <a:cxn ang="0">
                      <a:pos x="connsiteX1" y="connsiteY1"/>
                    </a:cxn>
                    <a:cxn ang="0">
                      <a:pos x="connsiteX2" y="connsiteY2"/>
                    </a:cxn>
                  </a:cxnLst>
                  <a:rect l="l" t="t" r="r" b="b"/>
                  <a:pathLst>
                    <a:path w="99771" h="99771">
                      <a:moveTo>
                        <a:pt x="4828" y="95266"/>
                      </a:moveTo>
                      <a:lnTo>
                        <a:pt x="95266" y="95266"/>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4" name="Freeform: Shape 173">
                  <a:extLst>
                    <a:ext uri="{FF2B5EF4-FFF2-40B4-BE49-F238E27FC236}">
                      <a16:creationId xmlns:a16="http://schemas.microsoft.com/office/drawing/2014/main" id="{C151C575-F274-4A62-90B5-56962D5BDCD9}"/>
                    </a:ext>
                  </a:extLst>
                </p:cNvPr>
                <p:cNvSpPr/>
                <p:nvPr/>
              </p:nvSpPr>
              <p:spPr>
                <a:xfrm>
                  <a:off x="3921651" y="497069"/>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5" name="Freeform: Shape 174">
                  <a:extLst>
                    <a:ext uri="{FF2B5EF4-FFF2-40B4-BE49-F238E27FC236}">
                      <a16:creationId xmlns:a16="http://schemas.microsoft.com/office/drawing/2014/main" id="{5742CD41-A703-49C0-804A-70F467DC0D3F}"/>
                    </a:ext>
                  </a:extLst>
                </p:cNvPr>
                <p:cNvSpPr/>
                <p:nvPr/>
              </p:nvSpPr>
              <p:spPr>
                <a:xfrm>
                  <a:off x="3921651" y="549851"/>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6" name="Freeform: Shape 175">
                  <a:extLst>
                    <a:ext uri="{FF2B5EF4-FFF2-40B4-BE49-F238E27FC236}">
                      <a16:creationId xmlns:a16="http://schemas.microsoft.com/office/drawing/2014/main" id="{44B1EBDC-8585-4797-85D2-26BECD0D89DE}"/>
                    </a:ext>
                  </a:extLst>
                </p:cNvPr>
                <p:cNvSpPr/>
                <p:nvPr/>
              </p:nvSpPr>
              <p:spPr>
                <a:xfrm>
                  <a:off x="3921651" y="602956"/>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7" name="Freeform: Shape 176">
                  <a:extLst>
                    <a:ext uri="{FF2B5EF4-FFF2-40B4-BE49-F238E27FC236}">
                      <a16:creationId xmlns:a16="http://schemas.microsoft.com/office/drawing/2014/main" id="{875DC0BA-14D5-4497-9A54-859002462686}"/>
                    </a:ext>
                  </a:extLst>
                </p:cNvPr>
                <p:cNvSpPr/>
                <p:nvPr/>
              </p:nvSpPr>
              <p:spPr>
                <a:xfrm>
                  <a:off x="3921651" y="656060"/>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8" name="Freeform: Shape 177">
                  <a:extLst>
                    <a:ext uri="{FF2B5EF4-FFF2-40B4-BE49-F238E27FC236}">
                      <a16:creationId xmlns:a16="http://schemas.microsoft.com/office/drawing/2014/main" id="{ACC811AA-3E5C-4DB6-9D72-1C588013C542}"/>
                    </a:ext>
                  </a:extLst>
                </p:cNvPr>
                <p:cNvSpPr/>
                <p:nvPr/>
              </p:nvSpPr>
              <p:spPr>
                <a:xfrm>
                  <a:off x="3921651" y="443964"/>
                  <a:ext cx="115864" cy="9655"/>
                </a:xfrm>
                <a:custGeom>
                  <a:avLst/>
                  <a:gdLst>
                    <a:gd name="connsiteX0" fmla="*/ 4828 w 115864"/>
                    <a:gd name="connsiteY0" fmla="*/ 4828 h 9655"/>
                    <a:gd name="connsiteX1" fmla="*/ 113289 w 115864"/>
                    <a:gd name="connsiteY1" fmla="*/ 4828 h 9655"/>
                  </a:gdLst>
                  <a:ahLst/>
                  <a:cxnLst>
                    <a:cxn ang="0">
                      <a:pos x="connsiteX0" y="connsiteY0"/>
                    </a:cxn>
                    <a:cxn ang="0">
                      <a:pos x="connsiteX1" y="connsiteY1"/>
                    </a:cxn>
                  </a:cxnLst>
                  <a:rect l="l" t="t" r="r" b="b"/>
                  <a:pathLst>
                    <a:path w="115864" h="9655">
                      <a:moveTo>
                        <a:pt x="4828" y="4828"/>
                      </a:moveTo>
                      <a:lnTo>
                        <a:pt x="113289"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80" name="Arc 179">
                <a:extLst>
                  <a:ext uri="{FF2B5EF4-FFF2-40B4-BE49-F238E27FC236}">
                    <a16:creationId xmlns:a16="http://schemas.microsoft.com/office/drawing/2014/main" id="{F6473820-5C9F-43A4-8DB7-7371A72A48D1}"/>
                  </a:ext>
                </a:extLst>
              </p:cNvPr>
              <p:cNvSpPr/>
              <p:nvPr/>
            </p:nvSpPr>
            <p:spPr>
              <a:xfrm rot="1800000" flipH="1">
                <a:off x="6393905" y="1820243"/>
                <a:ext cx="582362" cy="550629"/>
              </a:xfrm>
              <a:prstGeom prst="arc">
                <a:avLst>
                  <a:gd name="adj1" fmla="val 14090884"/>
                  <a:gd name="adj2" fmla="val 3890451"/>
                </a:avLst>
              </a:prstGeom>
              <a:noFill/>
              <a:ln w="12700" cap="rnd">
                <a:solidFill>
                  <a:schemeClr val="tx1"/>
                </a:solidFill>
                <a:prstDash val="solid"/>
                <a:round/>
                <a:headEnd type="arrow" w="lg" len="med"/>
              </a:ln>
              <a:effectLst/>
            </p:spPr>
            <p:style>
              <a:lnRef idx="1">
                <a:schemeClr val="accent1"/>
              </a:lnRef>
              <a:fillRef idx="3">
                <a:schemeClr val="accent1"/>
              </a:fillRef>
              <a:effectRef idx="2">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mazon Ember"/>
                  <a:ea typeface="+mn-ea"/>
                  <a:cs typeface="+mn-cs"/>
                </a:endParaRPr>
              </a:p>
            </p:txBody>
          </p:sp>
        </p:grpSp>
      </p:grpSp>
    </p:spTree>
    <p:extLst>
      <p:ext uri="{BB962C8B-B14F-4D97-AF65-F5344CB8AC3E}">
        <p14:creationId xmlns:p14="http://schemas.microsoft.com/office/powerpoint/2010/main" val="3258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3B3B43-7580-5D41-9297-815597A7652F}"/>
              </a:ext>
            </a:extLst>
          </p:cNvPr>
          <p:cNvSpPr txBox="1">
            <a:spLocks/>
          </p:cNvSpPr>
          <p:nvPr/>
        </p:nvSpPr>
        <p:spPr>
          <a:xfrm>
            <a:off x="5672265" y="1769352"/>
            <a:ext cx="3159562" cy="77548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125"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Intuit wanted to optimize its end-to-end live agent experience to ensure the best possible service for its customers</a:t>
            </a:r>
          </a:p>
        </p:txBody>
      </p:sp>
      <p:sp>
        <p:nvSpPr>
          <p:cNvPr id="6" name="Content Placeholder 2">
            <a:extLst>
              <a:ext uri="{FF2B5EF4-FFF2-40B4-BE49-F238E27FC236}">
                <a16:creationId xmlns:a16="http://schemas.microsoft.com/office/drawing/2014/main" id="{52DD53BE-E667-6542-A327-95067DF6387E}"/>
              </a:ext>
            </a:extLst>
          </p:cNvPr>
          <p:cNvSpPr txBox="1">
            <a:spLocks/>
          </p:cNvSpPr>
          <p:nvPr/>
        </p:nvSpPr>
        <p:spPr>
          <a:xfrm>
            <a:off x="5672265" y="3135114"/>
            <a:ext cx="3255469" cy="77548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25"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Using Contact Lens for Amazon Connect (powered by ML), Intuit is automating call categorization to monitor customer experience and regulatory compliance during calls</a:t>
            </a:r>
          </a:p>
        </p:txBody>
      </p:sp>
      <p:sp>
        <p:nvSpPr>
          <p:cNvPr id="7" name="Rectangle 6">
            <a:extLst>
              <a:ext uri="{FF2B5EF4-FFF2-40B4-BE49-F238E27FC236}">
                <a16:creationId xmlns:a16="http://schemas.microsoft.com/office/drawing/2014/main" id="{B44F2314-39B7-2D47-B11E-7407D548CC13}"/>
              </a:ext>
            </a:extLst>
          </p:cNvPr>
          <p:cNvSpPr/>
          <p:nvPr/>
        </p:nvSpPr>
        <p:spPr>
          <a:xfrm>
            <a:off x="498192" y="2392113"/>
            <a:ext cx="3362384" cy="2058256"/>
          </a:xfrm>
          <a:prstGeom prst="rect">
            <a:avLst/>
          </a:prstGeom>
        </p:spPr>
        <p:txBody>
          <a:bodyPr wrap="square">
            <a:spAutoFit/>
          </a:bodyPr>
          <a:lstStyle/>
          <a:p>
            <a:pPr>
              <a:lnSpc>
                <a:spcPct val="110000"/>
              </a:lnSpc>
            </a:pPr>
            <a:r>
              <a:rPr lang="en-US" sz="1250" dirty="0">
                <a:latin typeface="Amazon Ember Thin" panose="020B0303020204020204" pitchFamily="34" charset="0"/>
                <a:ea typeface="Amazon Ember Thin" panose="020B0303020204020204" pitchFamily="34" charset="0"/>
                <a:cs typeface="Amazon Ember Thin" panose="020B0303020204020204" pitchFamily="34" charset="0"/>
              </a:rPr>
              <a:t>“With Contact Lens for Amazon Connect, we’re able to quickly understand our customers’ needs, and use those insights to create new machine learning models and solutions that best serve our customers.”</a:t>
            </a:r>
          </a:p>
          <a:p>
            <a:endParaRPr lang="en-US" sz="125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endParaRPr lang="en-US" sz="1250" dirty="0">
              <a:latin typeface="Amazon Ember Thin" panose="020B0303020204020204" pitchFamily="34" charset="0"/>
              <a:ea typeface="Amazon Ember Thin" panose="020B0303020204020204" pitchFamily="34" charset="0"/>
              <a:cs typeface="Amazon Ember Thin" panose="020B0303020204020204" pitchFamily="34" charset="0"/>
            </a:endParaRPr>
          </a:p>
          <a:p>
            <a:r>
              <a:rPr lang="en-US" sz="1250" dirty="0">
                <a:latin typeface="Amazon Ember Thin" panose="020B0303020204020204" pitchFamily="34" charset="0"/>
                <a:ea typeface="Amazon Ember Thin" panose="020B0303020204020204" pitchFamily="34" charset="0"/>
                <a:cs typeface="Amazon Ember Thin" panose="020B0303020204020204" pitchFamily="34" charset="0"/>
              </a:rPr>
              <a:t>Ashok Srivastava</a:t>
            </a:r>
          </a:p>
          <a:p>
            <a:r>
              <a:rPr lang="en-US" sz="1250" dirty="0">
                <a:latin typeface="Amazon Ember Thin" panose="020B0303020204020204" pitchFamily="34" charset="0"/>
                <a:ea typeface="Amazon Ember Thin" panose="020B0303020204020204" pitchFamily="34" charset="0"/>
                <a:cs typeface="Amazon Ember Thin" panose="020B0303020204020204" pitchFamily="34" charset="0"/>
              </a:rPr>
              <a:t>Chief Data Officer, Intuit</a:t>
            </a:r>
          </a:p>
          <a:p>
            <a:endParaRPr lang="en-US" sz="900" dirty="0">
              <a:solidFill>
                <a:schemeClr val="bg1">
                  <a:lumMod val="85000"/>
                </a:schemeClr>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0" name="Picture 9">
            <a:extLst>
              <a:ext uri="{FF2B5EF4-FFF2-40B4-BE49-F238E27FC236}">
                <a16:creationId xmlns:a16="http://schemas.microsoft.com/office/drawing/2014/main" id="{661EBEC7-B1A8-364A-827F-AE0FAF4393F4}"/>
              </a:ext>
            </a:extLst>
          </p:cNvPr>
          <p:cNvPicPr>
            <a:picLocks noChangeAspect="1"/>
          </p:cNvPicPr>
          <p:nvPr/>
        </p:nvPicPr>
        <p:blipFill>
          <a:blip r:embed="rId3">
            <a:lum bright="70000" contrast="-70000"/>
          </a:blip>
          <a:stretch>
            <a:fillRect/>
          </a:stretch>
        </p:blipFill>
        <p:spPr>
          <a:xfrm>
            <a:off x="4783216" y="1770154"/>
            <a:ext cx="754381" cy="535231"/>
          </a:xfrm>
          <a:prstGeom prst="rect">
            <a:avLst/>
          </a:prstGeom>
        </p:spPr>
      </p:pic>
      <p:sp>
        <p:nvSpPr>
          <p:cNvPr id="11" name="Title 1">
            <a:extLst>
              <a:ext uri="{FF2B5EF4-FFF2-40B4-BE49-F238E27FC236}">
                <a16:creationId xmlns:a16="http://schemas.microsoft.com/office/drawing/2014/main" id="{1FC509AB-8507-6E47-8BDD-B1E849143727}"/>
              </a:ext>
            </a:extLst>
          </p:cNvPr>
          <p:cNvSpPr>
            <a:spLocks noGrp="1"/>
          </p:cNvSpPr>
          <p:nvPr>
            <p:ph type="title"/>
          </p:nvPr>
        </p:nvSpPr>
        <p:spPr/>
        <p:txBody>
          <a:bodyPr/>
          <a:lstStyle/>
          <a:p>
            <a:r>
              <a:rPr lang="en-US" b="0" dirty="0">
                <a:latin typeface="Amazon Ember Thin" panose="020B0303020204020204" pitchFamily="34" charset="0"/>
                <a:ea typeface="Amazon Ember Thin" panose="020B0303020204020204" pitchFamily="34" charset="0"/>
                <a:cs typeface="Amazon Ember Thin" panose="020B0303020204020204" pitchFamily="34" charset="0"/>
              </a:rPr>
              <a:t>Intuit uses Contact Lens for Amazon Connect to address customer issues in real time</a:t>
            </a:r>
          </a:p>
        </p:txBody>
      </p:sp>
      <p:pic>
        <p:nvPicPr>
          <p:cNvPr id="13" name="Graphic 24">
            <a:extLst>
              <a:ext uri="{FF2B5EF4-FFF2-40B4-BE49-F238E27FC236}">
                <a16:creationId xmlns:a16="http://schemas.microsoft.com/office/drawing/2014/main" id="{2F5CEAA1-FCBF-CB4E-8AC4-3C1956FCAD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4420" y="3221069"/>
            <a:ext cx="431973" cy="431973"/>
          </a:xfrm>
          <a:prstGeom prst="rect">
            <a:avLst/>
          </a:prstGeom>
        </p:spPr>
      </p:pic>
      <p:sp>
        <p:nvSpPr>
          <p:cNvPr id="14" name="TextBox 13">
            <a:extLst>
              <a:ext uri="{FF2B5EF4-FFF2-40B4-BE49-F238E27FC236}">
                <a16:creationId xmlns:a16="http://schemas.microsoft.com/office/drawing/2014/main" id="{5F3C19AB-3CBD-044E-8CC3-DB542441A6A7}"/>
              </a:ext>
            </a:extLst>
          </p:cNvPr>
          <p:cNvSpPr txBox="1"/>
          <p:nvPr/>
        </p:nvSpPr>
        <p:spPr>
          <a:xfrm>
            <a:off x="4572040" y="3669711"/>
            <a:ext cx="1158288" cy="438582"/>
          </a:xfrm>
          <a:prstGeom prst="rect">
            <a:avLst/>
          </a:prstGeom>
          <a:noFill/>
        </p:spPr>
        <p:txBody>
          <a:bodyPr wrap="square" rtlCol="0">
            <a:spAutoFit/>
          </a:bodyPr>
          <a:lstStyle/>
          <a:p>
            <a:pPr algn="ctr"/>
            <a:r>
              <a:rPr lang="en-US" sz="1125" dirty="0">
                <a:latin typeface="Amazon Ember Thin" panose="020B0303020204020204" pitchFamily="34" charset="0"/>
                <a:ea typeface="Amazon Ember Thin" panose="020B0303020204020204" pitchFamily="34" charset="0"/>
                <a:cs typeface="Amazon Ember Thin" panose="020B0303020204020204" pitchFamily="34" charset="0"/>
              </a:rPr>
              <a:t>Amazon Connect</a:t>
            </a:r>
          </a:p>
        </p:txBody>
      </p:sp>
      <p:pic>
        <p:nvPicPr>
          <p:cNvPr id="15" name="Picture 14">
            <a:extLst>
              <a:ext uri="{FF2B5EF4-FFF2-40B4-BE49-F238E27FC236}">
                <a16:creationId xmlns:a16="http://schemas.microsoft.com/office/drawing/2014/main" id="{66AE743D-94B2-3B4B-A26C-3D42E7B2B3F8}"/>
              </a:ext>
            </a:extLst>
          </p:cNvPr>
          <p:cNvPicPr>
            <a:picLocks noChangeAspect="1"/>
          </p:cNvPicPr>
          <p:nvPr/>
        </p:nvPicPr>
        <p:blipFill rotWithShape="1">
          <a:blip r:embed="rId6"/>
          <a:srcRect/>
          <a:stretch/>
        </p:blipFill>
        <p:spPr>
          <a:xfrm>
            <a:off x="580678" y="1457100"/>
            <a:ext cx="2135053" cy="624503"/>
          </a:xfrm>
          <a:prstGeom prst="rect">
            <a:avLst/>
          </a:prstGeom>
        </p:spPr>
      </p:pic>
      <p:cxnSp>
        <p:nvCxnSpPr>
          <p:cNvPr id="16" name="Straight Connector 15">
            <a:extLst>
              <a:ext uri="{FF2B5EF4-FFF2-40B4-BE49-F238E27FC236}">
                <a16:creationId xmlns:a16="http://schemas.microsoft.com/office/drawing/2014/main" id="{3F6AA35E-50A6-D844-BB14-02EEA05C0A5C}"/>
              </a:ext>
            </a:extLst>
          </p:cNvPr>
          <p:cNvCxnSpPr>
            <a:cxnSpLocks/>
          </p:cNvCxnSpPr>
          <p:nvPr/>
        </p:nvCxnSpPr>
        <p:spPr>
          <a:xfrm flipV="1">
            <a:off x="420959" y="4344224"/>
            <a:ext cx="3522106" cy="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F21D266-4E80-5446-BA01-74CD63EA3FF8}"/>
              </a:ext>
            </a:extLst>
          </p:cNvPr>
          <p:cNvCxnSpPr>
            <a:cxnSpLocks/>
          </p:cNvCxnSpPr>
          <p:nvPr/>
        </p:nvCxnSpPr>
        <p:spPr>
          <a:xfrm>
            <a:off x="5160407" y="2662199"/>
            <a:ext cx="0" cy="249020"/>
          </a:xfrm>
          <a:prstGeom prst="straightConnector1">
            <a:avLst/>
          </a:prstGeom>
          <a:ln w="22225" cap="flat" cmpd="sng" algn="ctr">
            <a:solidFill>
              <a:schemeClr val="tx1"/>
            </a:solidFill>
            <a:prstDash val="solid"/>
            <a:miter lim="800000"/>
            <a:headEnd type="none" w="sm"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765782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Find More Fraud Faster with Amazon Fraud Detector</a:t>
            </a:r>
          </a:p>
        </p:txBody>
      </p:sp>
      <p:sp>
        <p:nvSpPr>
          <p:cNvPr id="81" name="Rectangle 80">
            <a:extLst>
              <a:ext uri="{FF2B5EF4-FFF2-40B4-BE49-F238E27FC236}">
                <a16:creationId xmlns:a16="http://schemas.microsoft.com/office/drawing/2014/main" id="{CC0EC34F-95F7-4920-B778-FD48EBFB4864}"/>
              </a:ext>
            </a:extLst>
          </p:cNvPr>
          <p:cNvSpPr/>
          <p:nvPr/>
        </p:nvSpPr>
        <p:spPr>
          <a:xfrm>
            <a:off x="6043203" y="2777052"/>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r>
              <a:rPr lang="en-US" sz="1600" dirty="0"/>
              <a:t>Lower TCO, faster TTV</a:t>
            </a:r>
          </a:p>
        </p:txBody>
      </p:sp>
      <p:sp>
        <p:nvSpPr>
          <p:cNvPr id="83" name="Rectangle 82">
            <a:extLst>
              <a:ext uri="{FF2B5EF4-FFF2-40B4-BE49-F238E27FC236}">
                <a16:creationId xmlns:a16="http://schemas.microsoft.com/office/drawing/2014/main" id="{CC0EC34F-95F7-4920-B778-FD48EBFB4864}"/>
              </a:ext>
            </a:extLst>
          </p:cNvPr>
          <p:cNvSpPr/>
          <p:nvPr/>
        </p:nvSpPr>
        <p:spPr>
          <a:xfrm>
            <a:off x="3250201" y="2777052"/>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Fraud staff self-service to address threats faster</a:t>
            </a:r>
          </a:p>
        </p:txBody>
      </p:sp>
      <p:grpSp>
        <p:nvGrpSpPr>
          <p:cNvPr id="4" name="Group 3"/>
          <p:cNvGrpSpPr/>
          <p:nvPr/>
        </p:nvGrpSpPr>
        <p:grpSpPr>
          <a:xfrm>
            <a:off x="457200" y="825380"/>
            <a:ext cx="2651760" cy="1828800"/>
            <a:chOff x="457200" y="825380"/>
            <a:chExt cx="2651760" cy="1828800"/>
          </a:xfrm>
        </p:grpSpPr>
        <p:sp>
          <p:nvSpPr>
            <p:cNvPr id="15" name="Rectangle 14">
              <a:extLst>
                <a:ext uri="{FF2B5EF4-FFF2-40B4-BE49-F238E27FC236}">
                  <a16:creationId xmlns:a16="http://schemas.microsoft.com/office/drawing/2014/main" id="{CC0EC34F-95F7-4920-B778-FD48EBFB4864}"/>
                </a:ext>
              </a:extLst>
            </p:cNvPr>
            <p:cNvSpPr/>
            <p:nvPr/>
          </p:nvSpPr>
          <p:spPr>
            <a:xfrm>
              <a:off x="457200" y="825380"/>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Enhance fraud detection with ML</a:t>
              </a:r>
            </a:p>
          </p:txBody>
        </p:sp>
        <p:grpSp>
          <p:nvGrpSpPr>
            <p:cNvPr id="3" name="Group 2"/>
            <p:cNvGrpSpPr/>
            <p:nvPr/>
          </p:nvGrpSpPr>
          <p:grpSpPr>
            <a:xfrm>
              <a:off x="1912860" y="1164854"/>
              <a:ext cx="991560" cy="1149853"/>
              <a:chOff x="1912860" y="1146628"/>
              <a:chExt cx="991560" cy="1149853"/>
            </a:xfrm>
          </p:grpSpPr>
          <p:grpSp>
            <p:nvGrpSpPr>
              <p:cNvPr id="84" name="Group 83"/>
              <p:cNvGrpSpPr/>
              <p:nvPr/>
            </p:nvGrpSpPr>
            <p:grpSpPr>
              <a:xfrm>
                <a:off x="1912860" y="1146628"/>
                <a:ext cx="991560" cy="1149853"/>
                <a:chOff x="4058177" y="2081710"/>
                <a:chExt cx="884265" cy="1025430"/>
              </a:xfrm>
            </p:grpSpPr>
            <p:grpSp>
              <p:nvGrpSpPr>
                <p:cNvPr id="86" name="Group 85"/>
                <p:cNvGrpSpPr/>
                <p:nvPr/>
              </p:nvGrpSpPr>
              <p:grpSpPr>
                <a:xfrm>
                  <a:off x="4058177" y="2081710"/>
                  <a:ext cx="884265" cy="1025430"/>
                  <a:chOff x="4058177" y="2081710"/>
                  <a:chExt cx="884265" cy="1025430"/>
                </a:xfrm>
              </p:grpSpPr>
              <p:sp>
                <p:nvSpPr>
                  <p:cNvPr id="128" name="Rectangle 3">
                    <a:extLst>
                      <a:ext uri="{FF2B5EF4-FFF2-40B4-BE49-F238E27FC236}">
                        <a16:creationId xmlns:a16="http://schemas.microsoft.com/office/drawing/2014/main" id="{58A5792E-55A1-4E19-ABE1-576A417BAE2F}"/>
                      </a:ext>
                    </a:extLst>
                  </p:cNvPr>
                  <p:cNvSpPr/>
                  <p:nvPr/>
                </p:nvSpPr>
                <p:spPr>
                  <a:xfrm>
                    <a:off x="4058215" y="2342997"/>
                    <a:ext cx="442597" cy="764143"/>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noFill/>
                  <a:ln w="25400" cap="rnd">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1097280"/>
                    <a:endParaRPr lang="en-US" sz="1600" dirty="0">
                      <a:solidFill>
                        <a:srgbClr val="FFFFFF"/>
                      </a:solidFill>
                      <a:latin typeface="Calibri" panose="020F0502020204030204"/>
                    </a:endParaRPr>
                  </a:p>
                </p:txBody>
              </p:sp>
              <p:sp>
                <p:nvSpPr>
                  <p:cNvPr id="129" name="Rectangle 3">
                    <a:extLst>
                      <a:ext uri="{FF2B5EF4-FFF2-40B4-BE49-F238E27FC236}">
                        <a16:creationId xmlns:a16="http://schemas.microsoft.com/office/drawing/2014/main" id="{5FBFCA43-7644-4EAC-908A-55C488B5EC4A}"/>
                      </a:ext>
                    </a:extLst>
                  </p:cNvPr>
                  <p:cNvSpPr/>
                  <p:nvPr/>
                </p:nvSpPr>
                <p:spPr>
                  <a:xfrm flipH="1">
                    <a:off x="4496068" y="2342997"/>
                    <a:ext cx="442597" cy="764143"/>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noFill/>
                  <a:ln w="25400" cap="rnd">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1097280"/>
                    <a:endParaRPr lang="en-US" sz="1600" dirty="0">
                      <a:solidFill>
                        <a:srgbClr val="FFFFFF"/>
                      </a:solidFill>
                      <a:latin typeface="Calibri" panose="020F0502020204030204"/>
                    </a:endParaRPr>
                  </a:p>
                </p:txBody>
              </p:sp>
              <p:sp>
                <p:nvSpPr>
                  <p:cNvPr id="130" name="Diamond 129">
                    <a:extLst>
                      <a:ext uri="{FF2B5EF4-FFF2-40B4-BE49-F238E27FC236}">
                        <a16:creationId xmlns:a16="http://schemas.microsoft.com/office/drawing/2014/main" id="{87CD0145-60A5-4B77-894B-282CFE543B00}"/>
                      </a:ext>
                    </a:extLst>
                  </p:cNvPr>
                  <p:cNvSpPr/>
                  <p:nvPr/>
                </p:nvSpPr>
                <p:spPr>
                  <a:xfrm>
                    <a:off x="4058177" y="2081710"/>
                    <a:ext cx="884265" cy="525420"/>
                  </a:xfrm>
                  <a:prstGeom prst="diamond">
                    <a:avLst/>
                  </a:prstGeom>
                  <a:noFill/>
                  <a:ln w="25400" cap="rnd">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1097280"/>
                    <a:endParaRPr lang="en-US" sz="1600" dirty="0">
                      <a:solidFill>
                        <a:srgbClr val="FFFFFF"/>
                      </a:solidFill>
                      <a:latin typeface="Calibri" panose="020F0502020204030204"/>
                    </a:endParaRPr>
                  </a:p>
                </p:txBody>
              </p:sp>
            </p:grpSp>
            <p:grpSp>
              <p:nvGrpSpPr>
                <p:cNvPr id="87" name="Group 86"/>
                <p:cNvGrpSpPr/>
                <p:nvPr/>
              </p:nvGrpSpPr>
              <p:grpSpPr>
                <a:xfrm>
                  <a:off x="4235397" y="2348655"/>
                  <a:ext cx="529825" cy="491541"/>
                  <a:chOff x="4231155" y="2361359"/>
                  <a:chExt cx="529825" cy="491541"/>
                </a:xfrm>
              </p:grpSpPr>
              <p:sp>
                <p:nvSpPr>
                  <p:cNvPr id="88" name="Rectangle 87"/>
                  <p:cNvSpPr/>
                  <p:nvPr/>
                </p:nvSpPr>
                <p:spPr>
                  <a:xfrm>
                    <a:off x="4324824" y="2415204"/>
                    <a:ext cx="216693" cy="273493"/>
                  </a:xfrm>
                  <a:prstGeom prst="rect">
                    <a:avLst/>
                  </a:prstGeom>
                  <a:solidFill>
                    <a:srgbClr val="2C374A"/>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9" name="Group 4">
                    <a:extLst>
                      <a:ext uri="{FF2B5EF4-FFF2-40B4-BE49-F238E27FC236}">
                        <a16:creationId xmlns:a16="http://schemas.microsoft.com/office/drawing/2014/main" id="{1FD46C4D-6E51-7E4B-825F-3D9BAAFE3246}"/>
                      </a:ext>
                    </a:extLst>
                  </p:cNvPr>
                  <p:cNvGrpSpPr>
                    <a:grpSpLocks noChangeAspect="1"/>
                  </p:cNvGrpSpPr>
                  <p:nvPr/>
                </p:nvGrpSpPr>
                <p:grpSpPr bwMode="auto">
                  <a:xfrm>
                    <a:off x="4231155" y="2361359"/>
                    <a:ext cx="529825" cy="491541"/>
                    <a:chOff x="1803" y="564"/>
                    <a:chExt cx="1204" cy="1117"/>
                  </a:xfrm>
                  <a:solidFill>
                    <a:srgbClr val="2C374A"/>
                  </a:solidFill>
                </p:grpSpPr>
                <p:sp>
                  <p:nvSpPr>
                    <p:cNvPr id="90" name="Freeform 5">
                      <a:extLst>
                        <a:ext uri="{FF2B5EF4-FFF2-40B4-BE49-F238E27FC236}">
                          <a16:creationId xmlns:a16="http://schemas.microsoft.com/office/drawing/2014/main" id="{1785826D-FE02-744A-9B5E-893047C42EF7}"/>
                        </a:ext>
                      </a:extLst>
                    </p:cNvPr>
                    <p:cNvSpPr>
                      <a:spLocks/>
                    </p:cNvSpPr>
                    <p:nvPr/>
                  </p:nvSpPr>
                  <p:spPr bwMode="auto">
                    <a:xfrm>
                      <a:off x="1945" y="564"/>
                      <a:ext cx="1062" cy="111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1" name="Freeform 6">
                      <a:extLst>
                        <a:ext uri="{FF2B5EF4-FFF2-40B4-BE49-F238E27FC236}">
                          <a16:creationId xmlns:a16="http://schemas.microsoft.com/office/drawing/2014/main" id="{C8A31794-2010-B242-9C14-E728367A1FD6}"/>
                        </a:ext>
                      </a:extLst>
                    </p:cNvPr>
                    <p:cNvSpPr>
                      <a:spLocks/>
                    </p:cNvSpPr>
                    <p:nvPr/>
                  </p:nvSpPr>
                  <p:spPr bwMode="auto">
                    <a:xfrm>
                      <a:off x="1803" y="564"/>
                      <a:ext cx="601" cy="836"/>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2" name="Freeform 7">
                      <a:extLst>
                        <a:ext uri="{FF2B5EF4-FFF2-40B4-BE49-F238E27FC236}">
                          <a16:creationId xmlns:a16="http://schemas.microsoft.com/office/drawing/2014/main" id="{71904327-CE7B-6544-A474-CB68412085C9}"/>
                        </a:ext>
                      </a:extLst>
                    </p:cNvPr>
                    <p:cNvSpPr>
                      <a:spLocks/>
                    </p:cNvSpPr>
                    <p:nvPr/>
                  </p:nvSpPr>
                  <p:spPr bwMode="auto">
                    <a:xfrm>
                      <a:off x="2295" y="1101"/>
                      <a:ext cx="117" cy="519"/>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3" name="Freeform 8">
                      <a:extLst>
                        <a:ext uri="{FF2B5EF4-FFF2-40B4-BE49-F238E27FC236}">
                          <a16:creationId xmlns:a16="http://schemas.microsoft.com/office/drawing/2014/main" id="{06BC4D6B-E36A-EE45-8260-FBD18128C687}"/>
                        </a:ext>
                      </a:extLst>
                    </p:cNvPr>
                    <p:cNvSpPr>
                      <a:spLocks/>
                    </p:cNvSpPr>
                    <p:nvPr/>
                  </p:nvSpPr>
                  <p:spPr bwMode="auto">
                    <a:xfrm>
                      <a:off x="2089" y="1319"/>
                      <a:ext cx="315" cy="176"/>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4" name="Line 9">
                      <a:extLst>
                        <a:ext uri="{FF2B5EF4-FFF2-40B4-BE49-F238E27FC236}">
                          <a16:creationId xmlns:a16="http://schemas.microsoft.com/office/drawing/2014/main" id="{98F8893B-D961-9745-96D3-0E9FAFA7BBF1}"/>
                        </a:ext>
                      </a:extLst>
                    </p:cNvPr>
                    <p:cNvSpPr>
                      <a:spLocks noChangeShapeType="1"/>
                    </p:cNvSpPr>
                    <p:nvPr/>
                  </p:nvSpPr>
                  <p:spPr bwMode="auto">
                    <a:xfrm flipV="1">
                      <a:off x="2110" y="1541"/>
                      <a:ext cx="179" cy="106"/>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5" name="Freeform 10">
                      <a:extLst>
                        <a:ext uri="{FF2B5EF4-FFF2-40B4-BE49-F238E27FC236}">
                          <a16:creationId xmlns:a16="http://schemas.microsoft.com/office/drawing/2014/main" id="{3E019EA7-CDAE-E345-A493-30DF30569A48}"/>
                        </a:ext>
                      </a:extLst>
                    </p:cNvPr>
                    <p:cNvSpPr>
                      <a:spLocks/>
                    </p:cNvSpPr>
                    <p:nvPr/>
                  </p:nvSpPr>
                  <p:spPr bwMode="auto">
                    <a:xfrm>
                      <a:off x="1951" y="1152"/>
                      <a:ext cx="303" cy="251"/>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6" name="Freeform 11">
                      <a:extLst>
                        <a:ext uri="{FF2B5EF4-FFF2-40B4-BE49-F238E27FC236}">
                          <a16:creationId xmlns:a16="http://schemas.microsoft.com/office/drawing/2014/main" id="{63A94C4F-9EAC-D147-9EBC-47480359A7FC}"/>
                        </a:ext>
                      </a:extLst>
                    </p:cNvPr>
                    <p:cNvSpPr>
                      <a:spLocks/>
                    </p:cNvSpPr>
                    <p:nvPr/>
                  </p:nvSpPr>
                  <p:spPr bwMode="auto">
                    <a:xfrm>
                      <a:off x="1951" y="911"/>
                      <a:ext cx="157" cy="236"/>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7" name="Freeform 12">
                      <a:extLst>
                        <a:ext uri="{FF2B5EF4-FFF2-40B4-BE49-F238E27FC236}">
                          <a16:creationId xmlns:a16="http://schemas.microsoft.com/office/drawing/2014/main" id="{34CCB075-B2D4-CC4B-94F5-1D4DF886EA47}"/>
                        </a:ext>
                      </a:extLst>
                    </p:cNvPr>
                    <p:cNvSpPr>
                      <a:spLocks/>
                    </p:cNvSpPr>
                    <p:nvPr/>
                  </p:nvSpPr>
                  <p:spPr bwMode="auto">
                    <a:xfrm>
                      <a:off x="2108" y="738"/>
                      <a:ext cx="146" cy="274"/>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8" name="Line 13">
                      <a:extLst>
                        <a:ext uri="{FF2B5EF4-FFF2-40B4-BE49-F238E27FC236}">
                          <a16:creationId xmlns:a16="http://schemas.microsoft.com/office/drawing/2014/main" id="{C3143A86-5E3A-A543-BFD9-DE6AD693FDB6}"/>
                        </a:ext>
                      </a:extLst>
                    </p:cNvPr>
                    <p:cNvSpPr>
                      <a:spLocks noChangeShapeType="1"/>
                    </p:cNvSpPr>
                    <p:nvPr/>
                  </p:nvSpPr>
                  <p:spPr bwMode="auto">
                    <a:xfrm>
                      <a:off x="2103" y="650"/>
                      <a:ext cx="0" cy="238"/>
                    </a:xfrm>
                    <a:prstGeom prst="line">
                      <a:avLst/>
                    </a:prstGeom>
                    <a:grpFill/>
                    <a:ln w="254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9" name="Line 14">
                      <a:extLst>
                        <a:ext uri="{FF2B5EF4-FFF2-40B4-BE49-F238E27FC236}">
                          <a16:creationId xmlns:a16="http://schemas.microsoft.com/office/drawing/2014/main" id="{17A32C5E-0930-A346-9F2F-94D3D5A0487D}"/>
                        </a:ext>
                      </a:extLst>
                    </p:cNvPr>
                    <p:cNvSpPr>
                      <a:spLocks noChangeShapeType="1"/>
                    </p:cNvSpPr>
                    <p:nvPr/>
                  </p:nvSpPr>
                  <p:spPr bwMode="auto">
                    <a:xfrm flipH="1">
                      <a:off x="2598" y="828"/>
                      <a:ext cx="244" cy="0"/>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0" name="Line 15">
                      <a:extLst>
                        <a:ext uri="{FF2B5EF4-FFF2-40B4-BE49-F238E27FC236}">
                          <a16:creationId xmlns:a16="http://schemas.microsoft.com/office/drawing/2014/main" id="{FB74B368-E94D-3346-8EE9-A476BEBA122C}"/>
                        </a:ext>
                      </a:extLst>
                    </p:cNvPr>
                    <p:cNvSpPr>
                      <a:spLocks noChangeShapeType="1"/>
                    </p:cNvSpPr>
                    <p:nvPr/>
                  </p:nvSpPr>
                  <p:spPr bwMode="auto">
                    <a:xfrm flipH="1" flipV="1">
                      <a:off x="2790" y="1191"/>
                      <a:ext cx="167" cy="113"/>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1" name="Line 16">
                      <a:extLst>
                        <a:ext uri="{FF2B5EF4-FFF2-40B4-BE49-F238E27FC236}">
                          <a16:creationId xmlns:a16="http://schemas.microsoft.com/office/drawing/2014/main" id="{71F302DC-68E2-0A4F-B762-AA242054FCB2}"/>
                        </a:ext>
                      </a:extLst>
                    </p:cNvPr>
                    <p:cNvSpPr>
                      <a:spLocks noChangeShapeType="1"/>
                    </p:cNvSpPr>
                    <p:nvPr/>
                  </p:nvSpPr>
                  <p:spPr bwMode="auto">
                    <a:xfrm>
                      <a:off x="2427" y="1451"/>
                      <a:ext cx="171" cy="0"/>
                    </a:xfrm>
                    <a:prstGeom prst="line">
                      <a:avLst/>
                    </a:prstGeom>
                    <a:grpFill/>
                    <a:ln w="254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2" name="Line 17">
                      <a:extLst>
                        <a:ext uri="{FF2B5EF4-FFF2-40B4-BE49-F238E27FC236}">
                          <a16:creationId xmlns:a16="http://schemas.microsoft.com/office/drawing/2014/main" id="{DEEB7B57-1AC7-EB47-990D-40B306E3DEFB}"/>
                        </a:ext>
                      </a:extLst>
                    </p:cNvPr>
                    <p:cNvSpPr>
                      <a:spLocks noChangeShapeType="1"/>
                    </p:cNvSpPr>
                    <p:nvPr/>
                  </p:nvSpPr>
                  <p:spPr bwMode="auto">
                    <a:xfrm flipH="1">
                      <a:off x="1809" y="1070"/>
                      <a:ext cx="167" cy="82"/>
                    </a:xfrm>
                    <a:prstGeom prst="line">
                      <a:avLst/>
                    </a:prstGeom>
                    <a:grpFill/>
                    <a:ln w="254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3" name="Line 18">
                      <a:extLst>
                        <a:ext uri="{FF2B5EF4-FFF2-40B4-BE49-F238E27FC236}">
                          <a16:creationId xmlns:a16="http://schemas.microsoft.com/office/drawing/2014/main" id="{499CB2FC-814B-1745-8E93-63DF2CD4176C}"/>
                        </a:ext>
                      </a:extLst>
                    </p:cNvPr>
                    <p:cNvSpPr>
                      <a:spLocks noChangeShapeType="1"/>
                    </p:cNvSpPr>
                    <p:nvPr/>
                  </p:nvSpPr>
                  <p:spPr bwMode="auto">
                    <a:xfrm flipH="1">
                      <a:off x="1803" y="1070"/>
                      <a:ext cx="173" cy="86"/>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4" name="Line 19">
                      <a:extLst>
                        <a:ext uri="{FF2B5EF4-FFF2-40B4-BE49-F238E27FC236}">
                          <a16:creationId xmlns:a16="http://schemas.microsoft.com/office/drawing/2014/main" id="{2083C9A4-4D3B-1940-B93E-73BD90AE68C2}"/>
                        </a:ext>
                      </a:extLst>
                    </p:cNvPr>
                    <p:cNvSpPr>
                      <a:spLocks noChangeShapeType="1"/>
                    </p:cNvSpPr>
                    <p:nvPr/>
                  </p:nvSpPr>
                  <p:spPr bwMode="auto">
                    <a:xfrm>
                      <a:off x="2108" y="1012"/>
                      <a:ext cx="0" cy="140"/>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5" name="Line 20">
                      <a:extLst>
                        <a:ext uri="{FF2B5EF4-FFF2-40B4-BE49-F238E27FC236}">
                          <a16:creationId xmlns:a16="http://schemas.microsoft.com/office/drawing/2014/main" id="{E42190E5-69CE-1548-85EB-C925FC71824D}"/>
                        </a:ext>
                      </a:extLst>
                    </p:cNvPr>
                    <p:cNvSpPr>
                      <a:spLocks noChangeShapeType="1"/>
                    </p:cNvSpPr>
                    <p:nvPr/>
                  </p:nvSpPr>
                  <p:spPr bwMode="auto">
                    <a:xfrm>
                      <a:off x="2103" y="639"/>
                      <a:ext cx="0" cy="249"/>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6" name="Line 21">
                      <a:extLst>
                        <a:ext uri="{FF2B5EF4-FFF2-40B4-BE49-F238E27FC236}">
                          <a16:creationId xmlns:a16="http://schemas.microsoft.com/office/drawing/2014/main" id="{2F375F85-F583-1C4A-A0DF-469C3DC224D3}"/>
                        </a:ext>
                      </a:extLst>
                    </p:cNvPr>
                    <p:cNvSpPr>
                      <a:spLocks noChangeShapeType="1"/>
                    </p:cNvSpPr>
                    <p:nvPr/>
                  </p:nvSpPr>
                  <p:spPr bwMode="auto">
                    <a:xfrm>
                      <a:off x="2412" y="1451"/>
                      <a:ext cx="186" cy="0"/>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7" name="Oval 106">
                      <a:extLst>
                        <a:ext uri="{FF2B5EF4-FFF2-40B4-BE49-F238E27FC236}">
                          <a16:creationId xmlns:a16="http://schemas.microsoft.com/office/drawing/2014/main" id="{EBA199B3-828C-F34D-93C3-0ECEF6E5BC8E}"/>
                        </a:ext>
                      </a:extLst>
                    </p:cNvPr>
                    <p:cNvSpPr>
                      <a:spLocks noChangeArrowheads="1"/>
                    </p:cNvSpPr>
                    <p:nvPr/>
                  </p:nvSpPr>
                  <p:spPr bwMode="auto">
                    <a:xfrm>
                      <a:off x="2745" y="1140"/>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17" name="Oval 116">
                      <a:extLst>
                        <a:ext uri="{FF2B5EF4-FFF2-40B4-BE49-F238E27FC236}">
                          <a16:creationId xmlns:a16="http://schemas.microsoft.com/office/drawing/2014/main" id="{E02FB3BC-4DE1-4F48-8470-1FA259BEFF2C}"/>
                        </a:ext>
                      </a:extLst>
                    </p:cNvPr>
                    <p:cNvSpPr>
                      <a:spLocks noChangeArrowheads="1"/>
                    </p:cNvSpPr>
                    <p:nvPr/>
                  </p:nvSpPr>
                  <p:spPr bwMode="auto">
                    <a:xfrm>
                      <a:off x="2503" y="1029"/>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26" name="Oval 125">
                      <a:extLst>
                        <a:ext uri="{FF2B5EF4-FFF2-40B4-BE49-F238E27FC236}">
                          <a16:creationId xmlns:a16="http://schemas.microsoft.com/office/drawing/2014/main" id="{53B3774D-4A11-E043-AFB6-14991AC217BD}"/>
                        </a:ext>
                      </a:extLst>
                    </p:cNvPr>
                    <p:cNvSpPr>
                      <a:spLocks noChangeArrowheads="1"/>
                    </p:cNvSpPr>
                    <p:nvPr/>
                  </p:nvSpPr>
                  <p:spPr bwMode="auto">
                    <a:xfrm>
                      <a:off x="2547" y="776"/>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27" name="Oval 126">
                      <a:extLst>
                        <a:ext uri="{FF2B5EF4-FFF2-40B4-BE49-F238E27FC236}">
                          <a16:creationId xmlns:a16="http://schemas.microsoft.com/office/drawing/2014/main" id="{36ECD930-16F8-B44D-B191-F42DA4465071}"/>
                        </a:ext>
                      </a:extLst>
                    </p:cNvPr>
                    <p:cNvSpPr>
                      <a:spLocks noChangeArrowheads="1"/>
                    </p:cNvSpPr>
                    <p:nvPr/>
                  </p:nvSpPr>
                  <p:spPr bwMode="auto">
                    <a:xfrm>
                      <a:off x="2547" y="1399"/>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grpSp>
            </p:grpSp>
          </p:grpSp>
          <p:sp>
            <p:nvSpPr>
              <p:cNvPr id="2" name="Rectangle 1"/>
              <p:cNvSpPr/>
              <p:nvPr/>
            </p:nvSpPr>
            <p:spPr>
              <a:xfrm rot="19517170">
                <a:off x="2167544" y="1456320"/>
                <a:ext cx="73355" cy="45719"/>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2" name="Rectangle 131"/>
              <p:cNvSpPr/>
              <p:nvPr/>
            </p:nvSpPr>
            <p:spPr>
              <a:xfrm rot="19826006">
                <a:off x="2185581" y="1779553"/>
                <a:ext cx="69664" cy="45719"/>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grpSp>
      <p:grpSp>
        <p:nvGrpSpPr>
          <p:cNvPr id="8" name="Group 7"/>
          <p:cNvGrpSpPr/>
          <p:nvPr/>
        </p:nvGrpSpPr>
        <p:grpSpPr>
          <a:xfrm>
            <a:off x="457199" y="2777052"/>
            <a:ext cx="2651760" cy="1828800"/>
            <a:chOff x="457199" y="2777052"/>
            <a:chExt cx="2651760" cy="1828800"/>
          </a:xfrm>
        </p:grpSpPr>
        <p:sp>
          <p:nvSpPr>
            <p:cNvPr id="62" name="Rectangle 61">
              <a:extLst>
                <a:ext uri="{FF2B5EF4-FFF2-40B4-BE49-F238E27FC236}">
                  <a16:creationId xmlns:a16="http://schemas.microsoft.com/office/drawing/2014/main" id="{CC0EC34F-95F7-4920-B778-FD48EBFB4864}"/>
                </a:ext>
              </a:extLst>
            </p:cNvPr>
            <p:cNvSpPr/>
            <p:nvPr/>
          </p:nvSpPr>
          <p:spPr>
            <a:xfrm>
              <a:off x="457199" y="2777052"/>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Fewer false positives, manual reviews</a:t>
              </a:r>
            </a:p>
          </p:txBody>
        </p:sp>
        <p:grpSp>
          <p:nvGrpSpPr>
            <p:cNvPr id="119" name="Group 118"/>
            <p:cNvGrpSpPr/>
            <p:nvPr/>
          </p:nvGrpSpPr>
          <p:grpSpPr>
            <a:xfrm>
              <a:off x="1903335" y="3188851"/>
              <a:ext cx="1106485" cy="1005203"/>
              <a:chOff x="893023" y="1381636"/>
              <a:chExt cx="1789906" cy="1626067"/>
            </a:xfrm>
          </p:grpSpPr>
          <p:sp>
            <p:nvSpPr>
              <p:cNvPr id="120" name="Freeform: Shape 96">
                <a:extLst>
                  <a:ext uri="{FF2B5EF4-FFF2-40B4-BE49-F238E27FC236}">
                    <a16:creationId xmlns:a16="http://schemas.microsoft.com/office/drawing/2014/main" id="{28EB8D41-4896-40EA-B642-B1541196F6BF}"/>
                  </a:ext>
                </a:extLst>
              </p:cNvPr>
              <p:cNvSpPr/>
              <p:nvPr/>
            </p:nvSpPr>
            <p:spPr>
              <a:xfrm flipH="1">
                <a:off x="2202318" y="2363523"/>
                <a:ext cx="480611" cy="644180"/>
              </a:xfrm>
              <a:custGeom>
                <a:avLst/>
                <a:gdLst>
                  <a:gd name="connsiteX0" fmla="*/ 4828 w 106208"/>
                  <a:gd name="connsiteY0" fmla="*/ 4828 h 106208"/>
                  <a:gd name="connsiteX1" fmla="*/ 104278 w 106208"/>
                  <a:gd name="connsiteY1" fmla="*/ 4828 h 106208"/>
                  <a:gd name="connsiteX2" fmla="*/ 104278 w 106208"/>
                  <a:gd name="connsiteY2" fmla="*/ 102025 h 106208"/>
                  <a:gd name="connsiteX3" fmla="*/ 4828 w 106208"/>
                  <a:gd name="connsiteY3" fmla="*/ 102025 h 106208"/>
                </a:gdLst>
                <a:ahLst/>
                <a:cxnLst>
                  <a:cxn ang="0">
                    <a:pos x="connsiteX0" y="connsiteY0"/>
                  </a:cxn>
                  <a:cxn ang="0">
                    <a:pos x="connsiteX1" y="connsiteY1"/>
                  </a:cxn>
                  <a:cxn ang="0">
                    <a:pos x="connsiteX2" y="connsiteY2"/>
                  </a:cxn>
                  <a:cxn ang="0">
                    <a:pos x="connsiteX3" y="connsiteY3"/>
                  </a:cxn>
                </a:cxnLst>
                <a:rect l="l" t="t" r="r" b="b"/>
                <a:pathLst>
                  <a:path w="106208" h="106208">
                    <a:moveTo>
                      <a:pt x="4828" y="4828"/>
                    </a:moveTo>
                    <a:lnTo>
                      <a:pt x="104278" y="4828"/>
                    </a:lnTo>
                    <a:lnTo>
                      <a:pt x="104278" y="102025"/>
                    </a:lnTo>
                    <a:lnTo>
                      <a:pt x="4828" y="102025"/>
                    </a:lnTo>
                    <a:close/>
                  </a:path>
                </a:pathLst>
              </a:custGeom>
              <a:noFill/>
              <a:ln w="25400" cap="flat">
                <a:solidFill>
                  <a:schemeClr val="tx2"/>
                </a:solidFill>
                <a:prstDash val="solid"/>
                <a:round/>
              </a:ln>
            </p:spPr>
            <p:txBody>
              <a:bodyPr rtlCol="0" anchor="ctr"/>
              <a:lstStyle/>
              <a:p>
                <a:pPr defTabSz="457189"/>
                <a:endParaRPr lang="en-US" sz="1836">
                  <a:solidFill>
                    <a:srgbClr val="FFFFFF"/>
                  </a:solidFill>
                  <a:latin typeface="Amazon Ember"/>
                </a:endParaRPr>
              </a:p>
            </p:txBody>
          </p:sp>
          <p:sp>
            <p:nvSpPr>
              <p:cNvPr id="121" name="Freeform: Shape 97">
                <a:extLst>
                  <a:ext uri="{FF2B5EF4-FFF2-40B4-BE49-F238E27FC236}">
                    <a16:creationId xmlns:a16="http://schemas.microsoft.com/office/drawing/2014/main" id="{ADED8849-6319-4BE6-8A69-B899FAD1139A}"/>
                  </a:ext>
                </a:extLst>
              </p:cNvPr>
              <p:cNvSpPr/>
              <p:nvPr/>
            </p:nvSpPr>
            <p:spPr>
              <a:xfrm flipH="1">
                <a:off x="1546941" y="2145195"/>
                <a:ext cx="480611" cy="846917"/>
              </a:xfrm>
              <a:custGeom>
                <a:avLst/>
                <a:gdLst>
                  <a:gd name="connsiteX0" fmla="*/ 4828 w 106208"/>
                  <a:gd name="connsiteY0" fmla="*/ 4828 h 157703"/>
                  <a:gd name="connsiteX1" fmla="*/ 104278 w 106208"/>
                  <a:gd name="connsiteY1" fmla="*/ 4828 h 157703"/>
                  <a:gd name="connsiteX2" fmla="*/ 104278 w 106208"/>
                  <a:gd name="connsiteY2" fmla="*/ 155773 h 157703"/>
                  <a:gd name="connsiteX3" fmla="*/ 4828 w 106208"/>
                  <a:gd name="connsiteY3" fmla="*/ 155773 h 157703"/>
                </a:gdLst>
                <a:ahLst/>
                <a:cxnLst>
                  <a:cxn ang="0">
                    <a:pos x="connsiteX0" y="connsiteY0"/>
                  </a:cxn>
                  <a:cxn ang="0">
                    <a:pos x="connsiteX1" y="connsiteY1"/>
                  </a:cxn>
                  <a:cxn ang="0">
                    <a:pos x="connsiteX2" y="connsiteY2"/>
                  </a:cxn>
                  <a:cxn ang="0">
                    <a:pos x="connsiteX3" y="connsiteY3"/>
                  </a:cxn>
                </a:cxnLst>
                <a:rect l="l" t="t" r="r" b="b"/>
                <a:pathLst>
                  <a:path w="106208" h="157703">
                    <a:moveTo>
                      <a:pt x="4828" y="4828"/>
                    </a:moveTo>
                    <a:lnTo>
                      <a:pt x="104278" y="4828"/>
                    </a:lnTo>
                    <a:lnTo>
                      <a:pt x="104278" y="155773"/>
                    </a:lnTo>
                    <a:lnTo>
                      <a:pt x="4828" y="155773"/>
                    </a:lnTo>
                    <a:close/>
                  </a:path>
                </a:pathLst>
              </a:custGeom>
              <a:noFill/>
              <a:ln w="25400" cap="flat">
                <a:solidFill>
                  <a:schemeClr val="tx2"/>
                </a:solidFill>
                <a:prstDash val="solid"/>
                <a:round/>
              </a:ln>
            </p:spPr>
            <p:txBody>
              <a:bodyPr rtlCol="0" anchor="ctr"/>
              <a:lstStyle/>
              <a:p>
                <a:pPr defTabSz="457189"/>
                <a:endParaRPr lang="en-US" sz="1836">
                  <a:solidFill>
                    <a:srgbClr val="FFFFFF"/>
                  </a:solidFill>
                  <a:latin typeface="Amazon Ember"/>
                </a:endParaRPr>
              </a:p>
            </p:txBody>
          </p:sp>
          <p:sp>
            <p:nvSpPr>
              <p:cNvPr id="122" name="Freeform: Shape 98">
                <a:extLst>
                  <a:ext uri="{FF2B5EF4-FFF2-40B4-BE49-F238E27FC236}">
                    <a16:creationId xmlns:a16="http://schemas.microsoft.com/office/drawing/2014/main" id="{DEFE9D03-4109-4033-959E-B432C82BBD55}"/>
                  </a:ext>
                </a:extLst>
              </p:cNvPr>
              <p:cNvSpPr/>
              <p:nvPr/>
            </p:nvSpPr>
            <p:spPr>
              <a:xfrm flipH="1">
                <a:off x="893023" y="1838430"/>
                <a:ext cx="480611" cy="1151709"/>
              </a:xfrm>
              <a:custGeom>
                <a:avLst/>
                <a:gdLst>
                  <a:gd name="connsiteX0" fmla="*/ 4828 w 106208"/>
                  <a:gd name="connsiteY0" fmla="*/ 4828 h 189888"/>
                  <a:gd name="connsiteX1" fmla="*/ 104278 w 106208"/>
                  <a:gd name="connsiteY1" fmla="*/ 4828 h 189888"/>
                  <a:gd name="connsiteX2" fmla="*/ 104278 w 106208"/>
                  <a:gd name="connsiteY2" fmla="*/ 188279 h 189888"/>
                  <a:gd name="connsiteX3" fmla="*/ 4828 w 106208"/>
                  <a:gd name="connsiteY3" fmla="*/ 188279 h 189888"/>
                </a:gdLst>
                <a:ahLst/>
                <a:cxnLst>
                  <a:cxn ang="0">
                    <a:pos x="connsiteX0" y="connsiteY0"/>
                  </a:cxn>
                  <a:cxn ang="0">
                    <a:pos x="connsiteX1" y="connsiteY1"/>
                  </a:cxn>
                  <a:cxn ang="0">
                    <a:pos x="connsiteX2" y="connsiteY2"/>
                  </a:cxn>
                  <a:cxn ang="0">
                    <a:pos x="connsiteX3" y="connsiteY3"/>
                  </a:cxn>
                </a:cxnLst>
                <a:rect l="l" t="t" r="r" b="b"/>
                <a:pathLst>
                  <a:path w="106208" h="189888">
                    <a:moveTo>
                      <a:pt x="4828" y="4828"/>
                    </a:moveTo>
                    <a:lnTo>
                      <a:pt x="104278" y="4828"/>
                    </a:lnTo>
                    <a:lnTo>
                      <a:pt x="104278" y="188279"/>
                    </a:lnTo>
                    <a:lnTo>
                      <a:pt x="4828" y="188279"/>
                    </a:lnTo>
                    <a:close/>
                  </a:path>
                </a:pathLst>
              </a:custGeom>
              <a:noFill/>
              <a:ln w="25400" cap="flat">
                <a:solidFill>
                  <a:schemeClr val="tx2"/>
                </a:solidFill>
                <a:prstDash val="solid"/>
                <a:round/>
              </a:ln>
            </p:spPr>
            <p:txBody>
              <a:bodyPr rtlCol="0" anchor="ctr"/>
              <a:lstStyle/>
              <a:p>
                <a:pPr defTabSz="457189"/>
                <a:endParaRPr lang="en-US" sz="1836">
                  <a:solidFill>
                    <a:srgbClr val="FFFFFF"/>
                  </a:solidFill>
                  <a:latin typeface="Amazon Ember"/>
                </a:endParaRPr>
              </a:p>
            </p:txBody>
          </p:sp>
          <p:grpSp>
            <p:nvGrpSpPr>
              <p:cNvPr id="123" name="Group 122"/>
              <p:cNvGrpSpPr/>
              <p:nvPr/>
            </p:nvGrpSpPr>
            <p:grpSpPr>
              <a:xfrm>
                <a:off x="920692" y="1381636"/>
                <a:ext cx="1762237" cy="781824"/>
                <a:chOff x="920692" y="1381636"/>
                <a:chExt cx="1762237" cy="781824"/>
              </a:xfrm>
            </p:grpSpPr>
            <p:sp>
              <p:nvSpPr>
                <p:cNvPr id="124" name="Freeform: Shape 99">
                  <a:extLst>
                    <a:ext uri="{FF2B5EF4-FFF2-40B4-BE49-F238E27FC236}">
                      <a16:creationId xmlns:a16="http://schemas.microsoft.com/office/drawing/2014/main" id="{F28E982E-2A02-499C-83A7-FA1704087DFD}"/>
                    </a:ext>
                  </a:extLst>
                </p:cNvPr>
                <p:cNvSpPr/>
                <p:nvPr/>
              </p:nvSpPr>
              <p:spPr>
                <a:xfrm flipH="1">
                  <a:off x="920692" y="1381636"/>
                  <a:ext cx="1762237" cy="644180"/>
                </a:xfrm>
                <a:custGeom>
                  <a:avLst/>
                  <a:gdLst>
                    <a:gd name="connsiteX0" fmla="*/ 4828 w 389431"/>
                    <a:gd name="connsiteY0" fmla="*/ 102025 h 106208"/>
                    <a:gd name="connsiteX1" fmla="*/ 104278 w 389431"/>
                    <a:gd name="connsiteY1" fmla="*/ 102025 h 106208"/>
                    <a:gd name="connsiteX2" fmla="*/ 122301 w 389431"/>
                    <a:gd name="connsiteY2" fmla="*/ 58576 h 106208"/>
                    <a:gd name="connsiteX3" fmla="*/ 239774 w 389431"/>
                    <a:gd name="connsiteY3" fmla="*/ 58576 h 106208"/>
                    <a:gd name="connsiteX4" fmla="*/ 276143 w 389431"/>
                    <a:gd name="connsiteY4" fmla="*/ 4828 h 106208"/>
                    <a:gd name="connsiteX5" fmla="*/ 386535 w 389431"/>
                    <a:gd name="connsiteY5" fmla="*/ 4828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431" h="106208">
                      <a:moveTo>
                        <a:pt x="4828" y="102025"/>
                      </a:moveTo>
                      <a:lnTo>
                        <a:pt x="104278" y="102025"/>
                      </a:lnTo>
                      <a:lnTo>
                        <a:pt x="122301" y="58576"/>
                      </a:lnTo>
                      <a:lnTo>
                        <a:pt x="239774" y="58576"/>
                      </a:lnTo>
                      <a:lnTo>
                        <a:pt x="276143" y="4828"/>
                      </a:lnTo>
                      <a:lnTo>
                        <a:pt x="386535" y="4828"/>
                      </a:lnTo>
                    </a:path>
                  </a:pathLst>
                </a:custGeom>
                <a:noFill/>
                <a:ln w="25400" cap="flat">
                  <a:solidFill>
                    <a:schemeClr val="accent1"/>
                  </a:solidFill>
                  <a:prstDash val="solid"/>
                  <a:round/>
                </a:ln>
              </p:spPr>
              <p:txBody>
                <a:bodyPr rtlCol="0" anchor="ctr"/>
                <a:lstStyle/>
                <a:p>
                  <a:pPr defTabSz="457189"/>
                  <a:endParaRPr lang="en-US" sz="1836">
                    <a:solidFill>
                      <a:srgbClr val="FFFFFF"/>
                    </a:solidFill>
                    <a:latin typeface="Amazon Ember"/>
                  </a:endParaRPr>
                </a:p>
              </p:txBody>
            </p:sp>
            <p:sp>
              <p:nvSpPr>
                <p:cNvPr id="125" name="Freeform: Shape 100">
                  <a:extLst>
                    <a:ext uri="{FF2B5EF4-FFF2-40B4-BE49-F238E27FC236}">
                      <a16:creationId xmlns:a16="http://schemas.microsoft.com/office/drawing/2014/main" id="{D891AC9B-55AF-4572-89A4-F00636EB0748}"/>
                    </a:ext>
                  </a:extLst>
                </p:cNvPr>
                <p:cNvSpPr/>
                <p:nvPr/>
              </p:nvSpPr>
              <p:spPr>
                <a:xfrm>
                  <a:off x="2522728" y="1831609"/>
                  <a:ext cx="160201" cy="331851"/>
                </a:xfrm>
                <a:custGeom>
                  <a:avLst/>
                  <a:gdLst>
                    <a:gd name="connsiteX0" fmla="*/ 6920 w 35402"/>
                    <a:gd name="connsiteY0" fmla="*/ 55196 h 54713"/>
                    <a:gd name="connsiteX1" fmla="*/ 2414 w 35402"/>
                    <a:gd name="connsiteY1" fmla="*/ 50369 h 54713"/>
                    <a:gd name="connsiteX2" fmla="*/ 25908 w 35402"/>
                    <a:gd name="connsiteY2" fmla="*/ 28805 h 54713"/>
                    <a:gd name="connsiteX3" fmla="*/ 2414 w 35402"/>
                    <a:gd name="connsiteY3" fmla="*/ 7242 h 54713"/>
                    <a:gd name="connsiteX4" fmla="*/ 6920 w 35402"/>
                    <a:gd name="connsiteY4" fmla="*/ 2414 h 54713"/>
                    <a:gd name="connsiteX5" fmla="*/ 35242 w 35402"/>
                    <a:gd name="connsiteY5" fmla="*/ 28805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2" h="54713">
                      <a:moveTo>
                        <a:pt x="6920" y="55196"/>
                      </a:moveTo>
                      <a:lnTo>
                        <a:pt x="2414" y="50369"/>
                      </a:lnTo>
                      <a:lnTo>
                        <a:pt x="25908" y="28805"/>
                      </a:lnTo>
                      <a:lnTo>
                        <a:pt x="2414" y="7242"/>
                      </a:lnTo>
                      <a:lnTo>
                        <a:pt x="6920" y="2414"/>
                      </a:lnTo>
                      <a:lnTo>
                        <a:pt x="35242" y="28805"/>
                      </a:lnTo>
                      <a:close/>
                    </a:path>
                  </a:pathLst>
                </a:custGeom>
                <a:solidFill>
                  <a:schemeClr val="accent1"/>
                </a:solidFill>
                <a:ln w="9525" cap="flat">
                  <a:noFill/>
                  <a:prstDash val="solid"/>
                  <a:miter/>
                </a:ln>
              </p:spPr>
              <p:txBody>
                <a:bodyPr rtlCol="0" anchor="ctr"/>
                <a:lstStyle/>
                <a:p>
                  <a:pPr defTabSz="457189"/>
                  <a:endParaRPr lang="en-US" sz="1836">
                    <a:solidFill>
                      <a:srgbClr val="FFFFFF"/>
                    </a:solidFill>
                    <a:latin typeface="Amazon Ember"/>
                  </a:endParaRPr>
                </a:p>
              </p:txBody>
            </p:sp>
          </p:grpSp>
        </p:grpSp>
      </p:grpSp>
      <p:grpSp>
        <p:nvGrpSpPr>
          <p:cNvPr id="142" name="Group 141">
            <a:extLst>
              <a:ext uri="{FF2B5EF4-FFF2-40B4-BE49-F238E27FC236}">
                <a16:creationId xmlns:a16="http://schemas.microsoft.com/office/drawing/2014/main" id="{C5B2BA4C-730A-4561-8C93-F302BE7DE864}"/>
              </a:ext>
            </a:extLst>
          </p:cNvPr>
          <p:cNvGrpSpPr/>
          <p:nvPr/>
        </p:nvGrpSpPr>
        <p:grpSpPr>
          <a:xfrm>
            <a:off x="7419975" y="3131689"/>
            <a:ext cx="1193493" cy="1119526"/>
            <a:chOff x="3109775" y="2276763"/>
            <a:chExt cx="1462225" cy="1371600"/>
          </a:xfrm>
        </p:grpSpPr>
        <p:grpSp>
          <p:nvGrpSpPr>
            <p:cNvPr id="143" name="Group 142">
              <a:extLst>
                <a:ext uri="{FF2B5EF4-FFF2-40B4-BE49-F238E27FC236}">
                  <a16:creationId xmlns:a16="http://schemas.microsoft.com/office/drawing/2014/main" id="{4C8A64AB-CE5B-4DA4-8924-D91A2FF83EFD}"/>
                </a:ext>
              </a:extLst>
            </p:cNvPr>
            <p:cNvGrpSpPr>
              <a:grpSpLocks noChangeAspect="1"/>
            </p:cNvGrpSpPr>
            <p:nvPr/>
          </p:nvGrpSpPr>
          <p:grpSpPr>
            <a:xfrm>
              <a:off x="3109775" y="2276763"/>
              <a:ext cx="1377606" cy="1371600"/>
              <a:chOff x="1988616" y="2116627"/>
              <a:chExt cx="482627" cy="480523"/>
            </a:xfrm>
          </p:grpSpPr>
          <p:grpSp>
            <p:nvGrpSpPr>
              <p:cNvPr id="145" name="Group 144">
                <a:extLst>
                  <a:ext uri="{FF2B5EF4-FFF2-40B4-BE49-F238E27FC236}">
                    <a16:creationId xmlns:a16="http://schemas.microsoft.com/office/drawing/2014/main" id="{A73D7148-FFC1-4851-9962-CDB5640622A0}"/>
                  </a:ext>
                </a:extLst>
              </p:cNvPr>
              <p:cNvGrpSpPr/>
              <p:nvPr/>
            </p:nvGrpSpPr>
            <p:grpSpPr>
              <a:xfrm>
                <a:off x="2150439" y="2207649"/>
                <a:ext cx="158980" cy="298479"/>
                <a:chOff x="6315195" y="1859369"/>
                <a:chExt cx="158980" cy="298479"/>
              </a:xfrm>
            </p:grpSpPr>
            <p:sp>
              <p:nvSpPr>
                <p:cNvPr id="147" name="Freeform 10">
                  <a:extLst>
                    <a:ext uri="{FF2B5EF4-FFF2-40B4-BE49-F238E27FC236}">
                      <a16:creationId xmlns:a16="http://schemas.microsoft.com/office/drawing/2014/main" id="{995E349B-C135-403E-81A5-7D74191E2606}"/>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30"/>
                  <a:endParaRPr lang="en-US" sz="1125">
                    <a:solidFill>
                      <a:srgbClr val="FFFFFF"/>
                    </a:solidFill>
                    <a:latin typeface="Amazon Ember"/>
                  </a:endParaRPr>
                </a:p>
              </p:txBody>
            </p:sp>
            <p:cxnSp>
              <p:nvCxnSpPr>
                <p:cNvPr id="148" name="Straight Connector 147">
                  <a:extLst>
                    <a:ext uri="{FF2B5EF4-FFF2-40B4-BE49-F238E27FC236}">
                      <a16:creationId xmlns:a16="http://schemas.microsoft.com/office/drawing/2014/main" id="{9559755B-5B81-48B4-BF53-0D96B384F5AD}"/>
                    </a:ext>
                  </a:extLst>
                </p:cNvPr>
                <p:cNvCxnSpPr/>
                <p:nvPr/>
              </p:nvCxnSpPr>
              <p:spPr>
                <a:xfrm>
                  <a:off x="6394684" y="1859369"/>
                  <a:ext cx="0" cy="298479"/>
                </a:xfrm>
                <a:prstGeom prst="line">
                  <a:avLst/>
                </a:prstGeom>
                <a:noFill/>
                <a:ln w="38100" cap="rnd">
                  <a:solidFill>
                    <a:schemeClr val="accent1"/>
                  </a:solidFill>
                  <a:prstDash val="solid"/>
                  <a:round/>
                  <a:headEnd/>
                  <a:tailEnd/>
                </a:ln>
              </p:spPr>
            </p:cxnSp>
          </p:grpSp>
          <p:sp>
            <p:nvSpPr>
              <p:cNvPr id="146" name="Freeform 6">
                <a:extLst>
                  <a:ext uri="{FF2B5EF4-FFF2-40B4-BE49-F238E27FC236}">
                    <a16:creationId xmlns:a16="http://schemas.microsoft.com/office/drawing/2014/main" id="{4FA47F2D-C639-43F9-8835-05916A9FBEB2}"/>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3810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30"/>
                <a:endParaRPr lang="en-US" sz="1125">
                  <a:solidFill>
                    <a:srgbClr val="FFFFFF"/>
                  </a:solidFill>
                  <a:latin typeface="Amazon Ember"/>
                </a:endParaRPr>
              </a:p>
            </p:txBody>
          </p:sp>
        </p:grpSp>
        <p:sp>
          <p:nvSpPr>
            <p:cNvPr id="144" name="Freeform 6">
              <a:extLst>
                <a:ext uri="{FF2B5EF4-FFF2-40B4-BE49-F238E27FC236}">
                  <a16:creationId xmlns:a16="http://schemas.microsoft.com/office/drawing/2014/main" id="{391AEAE3-F066-4B9A-BFFE-6E99D799B1C2}"/>
                </a:ext>
              </a:extLst>
            </p:cNvPr>
            <p:cNvSpPr>
              <a:spLocks/>
            </p:cNvSpPr>
            <p:nvPr/>
          </p:nvSpPr>
          <p:spPr bwMode="auto">
            <a:xfrm rot="5400000">
              <a:off x="4440208" y="3352440"/>
              <a:ext cx="87862" cy="175722"/>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3810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30"/>
              <a:endParaRPr lang="en-US" sz="1125">
                <a:solidFill>
                  <a:srgbClr val="FFFFFF"/>
                </a:solidFill>
                <a:latin typeface="Amazon Ember"/>
              </a:endParaRPr>
            </a:p>
          </p:txBody>
        </p:sp>
      </p:grpSp>
      <p:grpSp>
        <p:nvGrpSpPr>
          <p:cNvPr id="9" name="Group 8"/>
          <p:cNvGrpSpPr/>
          <p:nvPr/>
        </p:nvGrpSpPr>
        <p:grpSpPr>
          <a:xfrm>
            <a:off x="6043204" y="825380"/>
            <a:ext cx="2666673" cy="1828800"/>
            <a:chOff x="6043204" y="825380"/>
            <a:chExt cx="2666673" cy="1828800"/>
          </a:xfrm>
        </p:grpSpPr>
        <p:sp>
          <p:nvSpPr>
            <p:cNvPr id="80" name="Rectangle 79">
              <a:extLst>
                <a:ext uri="{FF2B5EF4-FFF2-40B4-BE49-F238E27FC236}">
                  <a16:creationId xmlns:a16="http://schemas.microsoft.com/office/drawing/2014/main" id="{CC0EC34F-95F7-4920-B778-FD48EBFB4864}"/>
                </a:ext>
              </a:extLst>
            </p:cNvPr>
            <p:cNvSpPr/>
            <p:nvPr/>
          </p:nvSpPr>
          <p:spPr>
            <a:xfrm>
              <a:off x="6043204" y="825380"/>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ML boost from Amazon experience, enrichments</a:t>
              </a:r>
            </a:p>
          </p:txBody>
        </p:sp>
        <p:grpSp>
          <p:nvGrpSpPr>
            <p:cNvPr id="133" name="Graphic 236">
              <a:extLst>
                <a:ext uri="{FF2B5EF4-FFF2-40B4-BE49-F238E27FC236}">
                  <a16:creationId xmlns:a16="http://schemas.microsoft.com/office/drawing/2014/main" id="{43D6DA4B-DE68-4AE1-B3D3-2DE9F4BF41B1}"/>
                </a:ext>
              </a:extLst>
            </p:cNvPr>
            <p:cNvGrpSpPr/>
            <p:nvPr/>
          </p:nvGrpSpPr>
          <p:grpSpPr>
            <a:xfrm>
              <a:off x="7419975" y="1094829"/>
              <a:ext cx="1289902" cy="1289902"/>
              <a:chOff x="4629252" y="322847"/>
              <a:chExt cx="643689" cy="643689"/>
            </a:xfrm>
          </p:grpSpPr>
          <p:sp>
            <p:nvSpPr>
              <p:cNvPr id="134" name="Freeform: Shape 71">
                <a:extLst>
                  <a:ext uri="{FF2B5EF4-FFF2-40B4-BE49-F238E27FC236}">
                    <a16:creationId xmlns:a16="http://schemas.microsoft.com/office/drawing/2014/main" id="{7488A94A-A068-4E73-BEBB-57EF1A286230}"/>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25400" cap="flat">
                <a:solidFill>
                  <a:schemeClr val="tx2"/>
                </a:solidFill>
                <a:prstDash val="solid"/>
                <a:round/>
              </a:ln>
            </p:spPr>
            <p:txBody>
              <a:bodyPr rtlCol="0" anchor="ctr"/>
              <a:lstStyle/>
              <a:p>
                <a:endParaRPr lang="en-US" sz="1836"/>
              </a:p>
            </p:txBody>
          </p:sp>
          <p:sp>
            <p:nvSpPr>
              <p:cNvPr id="135" name="Freeform: Shape 72">
                <a:extLst>
                  <a:ext uri="{FF2B5EF4-FFF2-40B4-BE49-F238E27FC236}">
                    <a16:creationId xmlns:a16="http://schemas.microsoft.com/office/drawing/2014/main" id="{1BA9038E-205A-4136-924C-C77002D27112}"/>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25400" cap="flat">
                <a:solidFill>
                  <a:schemeClr val="tx2"/>
                </a:solidFill>
                <a:prstDash val="solid"/>
                <a:round/>
              </a:ln>
            </p:spPr>
            <p:txBody>
              <a:bodyPr rtlCol="0" anchor="ctr"/>
              <a:lstStyle/>
              <a:p>
                <a:endParaRPr lang="en-US" sz="1836"/>
              </a:p>
            </p:txBody>
          </p:sp>
          <p:sp>
            <p:nvSpPr>
              <p:cNvPr id="136" name="Freeform: Shape 73">
                <a:extLst>
                  <a:ext uri="{FF2B5EF4-FFF2-40B4-BE49-F238E27FC236}">
                    <a16:creationId xmlns:a16="http://schemas.microsoft.com/office/drawing/2014/main" id="{634CF8CA-D024-4E67-8726-EB9A66E6E172}"/>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25400" cap="flat">
                <a:solidFill>
                  <a:schemeClr val="tx2"/>
                </a:solidFill>
                <a:prstDash val="solid"/>
                <a:round/>
              </a:ln>
            </p:spPr>
            <p:txBody>
              <a:bodyPr rtlCol="0" anchor="ctr"/>
              <a:lstStyle/>
              <a:p>
                <a:endParaRPr lang="en-US" sz="1836"/>
              </a:p>
            </p:txBody>
          </p:sp>
          <p:sp>
            <p:nvSpPr>
              <p:cNvPr id="137" name="Freeform: Shape 74">
                <a:extLst>
                  <a:ext uri="{FF2B5EF4-FFF2-40B4-BE49-F238E27FC236}">
                    <a16:creationId xmlns:a16="http://schemas.microsoft.com/office/drawing/2014/main" id="{8661F783-7423-47B4-846A-BADA07BF613B}"/>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25400" cap="flat">
                <a:solidFill>
                  <a:schemeClr val="tx2"/>
                </a:solidFill>
                <a:prstDash val="solid"/>
                <a:round/>
              </a:ln>
            </p:spPr>
            <p:txBody>
              <a:bodyPr rtlCol="0" anchor="ctr"/>
              <a:lstStyle/>
              <a:p>
                <a:endParaRPr lang="en-US" sz="1836"/>
              </a:p>
            </p:txBody>
          </p:sp>
          <p:sp>
            <p:nvSpPr>
              <p:cNvPr id="138" name="Freeform: Shape 75">
                <a:extLst>
                  <a:ext uri="{FF2B5EF4-FFF2-40B4-BE49-F238E27FC236}">
                    <a16:creationId xmlns:a16="http://schemas.microsoft.com/office/drawing/2014/main" id="{F23C6DA5-361D-4388-AB9B-2F5868B60438}"/>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25400" cap="flat">
                <a:solidFill>
                  <a:schemeClr val="accent1"/>
                </a:solidFill>
                <a:prstDash val="solid"/>
                <a:round/>
              </a:ln>
            </p:spPr>
            <p:txBody>
              <a:bodyPr rtlCol="0" anchor="ctr"/>
              <a:lstStyle/>
              <a:p>
                <a:endParaRPr lang="en-US" sz="1836"/>
              </a:p>
            </p:txBody>
          </p:sp>
          <p:sp>
            <p:nvSpPr>
              <p:cNvPr id="139" name="Freeform: Shape 76">
                <a:extLst>
                  <a:ext uri="{FF2B5EF4-FFF2-40B4-BE49-F238E27FC236}">
                    <a16:creationId xmlns:a16="http://schemas.microsoft.com/office/drawing/2014/main" id="{6A92E40F-B2A2-4602-9C46-04C81167E869}"/>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25400" cap="flat">
                <a:solidFill>
                  <a:schemeClr val="accent1"/>
                </a:solidFill>
                <a:prstDash val="solid"/>
                <a:round/>
              </a:ln>
            </p:spPr>
            <p:txBody>
              <a:bodyPr rtlCol="0" anchor="ctr"/>
              <a:lstStyle/>
              <a:p>
                <a:endParaRPr lang="en-US" sz="1836"/>
              </a:p>
            </p:txBody>
          </p:sp>
          <p:sp>
            <p:nvSpPr>
              <p:cNvPr id="140" name="Freeform: Shape 77">
                <a:extLst>
                  <a:ext uri="{FF2B5EF4-FFF2-40B4-BE49-F238E27FC236}">
                    <a16:creationId xmlns:a16="http://schemas.microsoft.com/office/drawing/2014/main" id="{49FB88CF-4E19-4488-87CC-3105A34CBF33}"/>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25400" cap="flat">
                <a:solidFill>
                  <a:schemeClr val="accent1"/>
                </a:solidFill>
                <a:prstDash val="solid"/>
                <a:round/>
              </a:ln>
            </p:spPr>
            <p:txBody>
              <a:bodyPr rtlCol="0" anchor="ctr"/>
              <a:lstStyle/>
              <a:p>
                <a:endParaRPr lang="en-US" sz="1836"/>
              </a:p>
            </p:txBody>
          </p:sp>
          <p:sp>
            <p:nvSpPr>
              <p:cNvPr id="141" name="Freeform: Shape 78">
                <a:extLst>
                  <a:ext uri="{FF2B5EF4-FFF2-40B4-BE49-F238E27FC236}">
                    <a16:creationId xmlns:a16="http://schemas.microsoft.com/office/drawing/2014/main" id="{993D4275-FF2C-4913-9A53-00635CDAB958}"/>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25400" cap="flat">
                <a:solidFill>
                  <a:schemeClr val="tx2"/>
                </a:solidFill>
                <a:prstDash val="solid"/>
                <a:round/>
              </a:ln>
            </p:spPr>
            <p:txBody>
              <a:bodyPr rtlCol="0" anchor="ctr"/>
              <a:lstStyle/>
              <a:p>
                <a:endParaRPr lang="en-US" sz="1836"/>
              </a:p>
            </p:txBody>
          </p:sp>
        </p:grpSp>
      </p:grpSp>
      <p:grpSp>
        <p:nvGrpSpPr>
          <p:cNvPr id="10" name="Group 9"/>
          <p:cNvGrpSpPr/>
          <p:nvPr/>
        </p:nvGrpSpPr>
        <p:grpSpPr>
          <a:xfrm>
            <a:off x="4971929" y="3131689"/>
            <a:ext cx="785094" cy="1096680"/>
            <a:chOff x="4971929" y="3157294"/>
            <a:chExt cx="785094" cy="1096680"/>
          </a:xfrm>
        </p:grpSpPr>
        <p:sp>
          <p:nvSpPr>
            <p:cNvPr id="149" name="Oval 148">
              <a:extLst>
                <a:ext uri="{FF2B5EF4-FFF2-40B4-BE49-F238E27FC236}">
                  <a16:creationId xmlns:a16="http://schemas.microsoft.com/office/drawing/2014/main" id="{456D064D-540D-2247-A1E8-DD5C023E513B}"/>
                </a:ext>
              </a:extLst>
            </p:cNvPr>
            <p:cNvSpPr/>
            <p:nvPr/>
          </p:nvSpPr>
          <p:spPr>
            <a:xfrm>
              <a:off x="4982510" y="3157294"/>
              <a:ext cx="394409" cy="372919"/>
            </a:xfrm>
            <a:prstGeom prst="ellipse">
              <a:avLst/>
            </a:prstGeom>
            <a:solidFill>
              <a:srgbClr val="2C374A"/>
            </a:solidFill>
            <a:ln w="38100" cap="rnd" cmpd="sng" algn="ctr">
              <a:solidFill>
                <a:schemeClr val="accent1"/>
              </a:solidFill>
              <a:prstDash val="solid"/>
              <a:round/>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82">
                <a:defRPr/>
              </a:pPr>
              <a:endParaRPr lang="en-US" sz="2250" dirty="0">
                <a:solidFill>
                  <a:srgbClr val="FFFFFF"/>
                </a:solidFill>
              </a:endParaRPr>
            </a:p>
          </p:txBody>
        </p:sp>
        <p:sp>
          <p:nvSpPr>
            <p:cNvPr id="150" name="Freeform 149">
              <a:extLst>
                <a:ext uri="{FF2B5EF4-FFF2-40B4-BE49-F238E27FC236}">
                  <a16:creationId xmlns:a16="http://schemas.microsoft.com/office/drawing/2014/main" id="{D1566564-9017-5644-910B-E97F54FF357C}"/>
                </a:ext>
              </a:extLst>
            </p:cNvPr>
            <p:cNvSpPr>
              <a:spLocks/>
            </p:cNvSpPr>
            <p:nvPr/>
          </p:nvSpPr>
          <p:spPr bwMode="auto">
            <a:xfrm>
              <a:off x="4971929" y="3343753"/>
              <a:ext cx="785094" cy="910221"/>
            </a:xfrm>
            <a:custGeom>
              <a:avLst/>
              <a:gdLst>
                <a:gd name="T0" fmla="*/ 12 w 79"/>
                <a:gd name="T1" fmla="*/ 60 h 97"/>
                <a:gd name="T2" fmla="*/ 7 w 79"/>
                <a:gd name="T3" fmla="*/ 65 h 97"/>
                <a:gd name="T4" fmla="*/ 4 w 79"/>
                <a:gd name="T5" fmla="*/ 86 h 97"/>
                <a:gd name="T6" fmla="*/ 12 w 79"/>
                <a:gd name="T7" fmla="*/ 97 h 97"/>
                <a:gd name="T8" fmla="*/ 73 w 79"/>
                <a:gd name="T9" fmla="*/ 97 h 97"/>
                <a:gd name="T10" fmla="*/ 78 w 79"/>
                <a:gd name="T11" fmla="*/ 55 h 97"/>
                <a:gd name="T12" fmla="*/ 69 w 79"/>
                <a:gd name="T13" fmla="*/ 44 h 97"/>
                <a:gd name="T14" fmla="*/ 30 w 79"/>
                <a:gd name="T15" fmla="*/ 40 h 97"/>
                <a:gd name="T16" fmla="*/ 30 w 79"/>
                <a:gd name="T17" fmla="*/ 9 h 97"/>
                <a:gd name="T18" fmla="*/ 21 w 79"/>
                <a:gd name="T19" fmla="*/ 0 h 97"/>
                <a:gd name="T20" fmla="*/ 21 w 79"/>
                <a:gd name="T21" fmla="*/ 0 h 97"/>
                <a:gd name="T22" fmla="*/ 12 w 79"/>
                <a:gd name="T23" fmla="*/ 9 h 97"/>
                <a:gd name="T24" fmla="*/ 12 w 79"/>
                <a:gd name="T25" fmla="*/ 7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7">
                  <a:moveTo>
                    <a:pt x="12" y="60"/>
                  </a:moveTo>
                  <a:cubicBezTo>
                    <a:pt x="7" y="65"/>
                    <a:pt x="7" y="65"/>
                    <a:pt x="7" y="65"/>
                  </a:cubicBezTo>
                  <a:cubicBezTo>
                    <a:pt x="1" y="70"/>
                    <a:pt x="0" y="79"/>
                    <a:pt x="4" y="86"/>
                  </a:cubicBezTo>
                  <a:cubicBezTo>
                    <a:pt x="12" y="97"/>
                    <a:pt x="12" y="97"/>
                    <a:pt x="12" y="97"/>
                  </a:cubicBezTo>
                  <a:cubicBezTo>
                    <a:pt x="73" y="97"/>
                    <a:pt x="73" y="97"/>
                    <a:pt x="73" y="97"/>
                  </a:cubicBezTo>
                  <a:cubicBezTo>
                    <a:pt x="78" y="55"/>
                    <a:pt x="78" y="55"/>
                    <a:pt x="78" y="55"/>
                  </a:cubicBezTo>
                  <a:cubicBezTo>
                    <a:pt x="79" y="50"/>
                    <a:pt x="75" y="45"/>
                    <a:pt x="69" y="44"/>
                  </a:cubicBezTo>
                  <a:cubicBezTo>
                    <a:pt x="30" y="40"/>
                    <a:pt x="30" y="40"/>
                    <a:pt x="30" y="40"/>
                  </a:cubicBezTo>
                  <a:cubicBezTo>
                    <a:pt x="30" y="9"/>
                    <a:pt x="30" y="9"/>
                    <a:pt x="30" y="9"/>
                  </a:cubicBezTo>
                  <a:cubicBezTo>
                    <a:pt x="30" y="4"/>
                    <a:pt x="26" y="0"/>
                    <a:pt x="21" y="0"/>
                  </a:cubicBezTo>
                  <a:cubicBezTo>
                    <a:pt x="21" y="0"/>
                    <a:pt x="21" y="0"/>
                    <a:pt x="21" y="0"/>
                  </a:cubicBezTo>
                  <a:cubicBezTo>
                    <a:pt x="16" y="0"/>
                    <a:pt x="12" y="4"/>
                    <a:pt x="12" y="9"/>
                  </a:cubicBezTo>
                  <a:cubicBezTo>
                    <a:pt x="12" y="75"/>
                    <a:pt x="12" y="75"/>
                    <a:pt x="12" y="75"/>
                  </a:cubicBezTo>
                </a:path>
              </a:pathLst>
            </a:custGeom>
            <a:solidFill>
              <a:srgbClr val="2C374A"/>
            </a:solidFill>
            <a:ln w="38100" cap="rnd" cmpd="sng" algn="ctr">
              <a:solidFill>
                <a:schemeClr val="tx1"/>
              </a:solidFill>
              <a:prstDash val="solid"/>
              <a:round/>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82">
                <a:defRPr/>
              </a:pPr>
              <a:endParaRPr lang="en-US" sz="2250">
                <a:solidFill>
                  <a:srgbClr val="FFFFFF"/>
                </a:solidFill>
              </a:endParaRPr>
            </a:p>
          </p:txBody>
        </p:sp>
      </p:grpSp>
      <p:grpSp>
        <p:nvGrpSpPr>
          <p:cNvPr id="14" name="Group 13"/>
          <p:cNvGrpSpPr/>
          <p:nvPr/>
        </p:nvGrpSpPr>
        <p:grpSpPr>
          <a:xfrm>
            <a:off x="3250202" y="825380"/>
            <a:ext cx="2651760" cy="1828800"/>
            <a:chOff x="3250202" y="825380"/>
            <a:chExt cx="2651760" cy="1828800"/>
          </a:xfrm>
        </p:grpSpPr>
        <p:sp>
          <p:nvSpPr>
            <p:cNvPr id="82" name="Rectangle 81">
              <a:extLst>
                <a:ext uri="{FF2B5EF4-FFF2-40B4-BE49-F238E27FC236}">
                  <a16:creationId xmlns:a16="http://schemas.microsoft.com/office/drawing/2014/main" id="{CC0EC34F-95F7-4920-B778-FD48EBFB4864}"/>
                </a:ext>
              </a:extLst>
            </p:cNvPr>
            <p:cNvSpPr/>
            <p:nvPr/>
          </p:nvSpPr>
          <p:spPr>
            <a:xfrm>
              <a:off x="3250202" y="825380"/>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Any level of ML expertise can build ML fraud models</a:t>
              </a:r>
            </a:p>
          </p:txBody>
        </p:sp>
        <p:grpSp>
          <p:nvGrpSpPr>
            <p:cNvPr id="12" name="Group 11"/>
            <p:cNvGrpSpPr/>
            <p:nvPr/>
          </p:nvGrpSpPr>
          <p:grpSpPr>
            <a:xfrm>
              <a:off x="4773556" y="1205407"/>
              <a:ext cx="983467" cy="1068746"/>
              <a:chOff x="5178390" y="295964"/>
              <a:chExt cx="302748" cy="329000"/>
            </a:xfrm>
          </p:grpSpPr>
          <p:sp>
            <p:nvSpPr>
              <p:cNvPr id="152" name="Freeform: Shape 373">
                <a:extLst>
                  <a:ext uri="{FF2B5EF4-FFF2-40B4-BE49-F238E27FC236}">
                    <a16:creationId xmlns:a16="http://schemas.microsoft.com/office/drawing/2014/main" id="{BA1C0F0F-F503-4860-8AED-CE9E338BC816}"/>
                  </a:ext>
                </a:extLst>
              </p:cNvPr>
              <p:cNvSpPr/>
              <p:nvPr/>
            </p:nvSpPr>
            <p:spPr>
              <a:xfrm>
                <a:off x="5321146" y="331893"/>
                <a:ext cx="118412" cy="118490"/>
              </a:xfrm>
              <a:custGeom>
                <a:avLst/>
                <a:gdLst>
                  <a:gd name="connsiteX0" fmla="*/ 54292 w 572071"/>
                  <a:gd name="connsiteY0" fmla="*/ 454247 h 572452"/>
                  <a:gd name="connsiteX1" fmla="*/ 65913 w 572071"/>
                  <a:gd name="connsiteY1" fmla="*/ 467487 h 572452"/>
                  <a:gd name="connsiteX2" fmla="*/ 77533 w 572071"/>
                  <a:gd name="connsiteY2" fmla="*/ 480822 h 572452"/>
                  <a:gd name="connsiteX3" fmla="*/ 89154 w 572071"/>
                  <a:gd name="connsiteY3" fmla="*/ 494157 h 572452"/>
                  <a:gd name="connsiteX4" fmla="*/ 168307 w 572071"/>
                  <a:gd name="connsiteY4" fmla="*/ 453485 h 572452"/>
                  <a:gd name="connsiteX5" fmla="*/ 224885 w 572071"/>
                  <a:gd name="connsiteY5" fmla="*/ 481394 h 572452"/>
                  <a:gd name="connsiteX6" fmla="*/ 240792 w 572071"/>
                  <a:gd name="connsiteY6" fmla="*/ 569024 h 572452"/>
                  <a:gd name="connsiteX7" fmla="*/ 258413 w 572071"/>
                  <a:gd name="connsiteY7" fmla="*/ 570167 h 572452"/>
                  <a:gd name="connsiteX8" fmla="*/ 276034 w 572071"/>
                  <a:gd name="connsiteY8" fmla="*/ 571310 h 572452"/>
                  <a:gd name="connsiteX9" fmla="*/ 293656 w 572071"/>
                  <a:gd name="connsiteY9" fmla="*/ 572453 h 572452"/>
                  <a:gd name="connsiteX10" fmla="*/ 320992 w 572071"/>
                  <a:gd name="connsiteY10" fmla="*/ 487585 h 572452"/>
                  <a:gd name="connsiteX11" fmla="*/ 380429 w 572071"/>
                  <a:gd name="connsiteY11" fmla="*/ 467392 h 572452"/>
                  <a:gd name="connsiteX12" fmla="*/ 453771 w 572071"/>
                  <a:gd name="connsiteY12" fmla="*/ 518255 h 572452"/>
                  <a:gd name="connsiteX13" fmla="*/ 467106 w 572071"/>
                  <a:gd name="connsiteY13" fmla="*/ 506635 h 572452"/>
                  <a:gd name="connsiteX14" fmla="*/ 480441 w 572071"/>
                  <a:gd name="connsiteY14" fmla="*/ 494919 h 572452"/>
                  <a:gd name="connsiteX15" fmla="*/ 493681 w 572071"/>
                  <a:gd name="connsiteY15" fmla="*/ 483298 h 572452"/>
                  <a:gd name="connsiteX16" fmla="*/ 453009 w 572071"/>
                  <a:gd name="connsiteY16" fmla="*/ 403860 h 572452"/>
                  <a:gd name="connsiteX17" fmla="*/ 480822 w 572071"/>
                  <a:gd name="connsiteY17" fmla="*/ 347663 h 572452"/>
                  <a:gd name="connsiteX18" fmla="*/ 568547 w 572071"/>
                  <a:gd name="connsiteY18" fmla="*/ 331756 h 572452"/>
                  <a:gd name="connsiteX19" fmla="*/ 569690 w 572071"/>
                  <a:gd name="connsiteY19" fmla="*/ 314039 h 572452"/>
                  <a:gd name="connsiteX20" fmla="*/ 570929 w 572071"/>
                  <a:gd name="connsiteY20" fmla="*/ 296418 h 572452"/>
                  <a:gd name="connsiteX21" fmla="*/ 572072 w 572071"/>
                  <a:gd name="connsiteY21" fmla="*/ 278797 h 572452"/>
                  <a:gd name="connsiteX22" fmla="*/ 487299 w 572071"/>
                  <a:gd name="connsiteY22" fmla="*/ 251555 h 572452"/>
                  <a:gd name="connsiteX23" fmla="*/ 467296 w 572071"/>
                  <a:gd name="connsiteY23" fmla="*/ 191738 h 572452"/>
                  <a:gd name="connsiteX24" fmla="*/ 517874 w 572071"/>
                  <a:gd name="connsiteY24" fmla="*/ 118681 h 572452"/>
                  <a:gd name="connsiteX25" fmla="*/ 506254 w 572071"/>
                  <a:gd name="connsiteY25" fmla="*/ 105347 h 572452"/>
                  <a:gd name="connsiteX26" fmla="*/ 494633 w 572071"/>
                  <a:gd name="connsiteY26" fmla="*/ 92107 h 572452"/>
                  <a:gd name="connsiteX27" fmla="*/ 483013 w 572071"/>
                  <a:gd name="connsiteY27" fmla="*/ 78772 h 572452"/>
                  <a:gd name="connsiteX28" fmla="*/ 404050 w 572071"/>
                  <a:gd name="connsiteY28" fmla="*/ 119348 h 572452"/>
                  <a:gd name="connsiteX29" fmla="*/ 346900 w 572071"/>
                  <a:gd name="connsiteY29" fmla="*/ 90773 h 572452"/>
                  <a:gd name="connsiteX30" fmla="*/ 331089 w 572071"/>
                  <a:gd name="connsiteY30" fmla="*/ 3524 h 572452"/>
                  <a:gd name="connsiteX31" fmla="*/ 313468 w 572071"/>
                  <a:gd name="connsiteY31" fmla="*/ 2381 h 572452"/>
                  <a:gd name="connsiteX32" fmla="*/ 295846 w 572071"/>
                  <a:gd name="connsiteY32" fmla="*/ 1619 h 572452"/>
                  <a:gd name="connsiteX33" fmla="*/ 278416 w 572071"/>
                  <a:gd name="connsiteY33" fmla="*/ 0 h 572452"/>
                  <a:gd name="connsiteX34" fmla="*/ 251269 w 572071"/>
                  <a:gd name="connsiteY34" fmla="*/ 84296 h 572452"/>
                  <a:gd name="connsiteX35" fmla="*/ 191071 w 572071"/>
                  <a:gd name="connsiteY35" fmla="*/ 104775 h 572452"/>
                  <a:gd name="connsiteX36" fmla="*/ 118396 w 572071"/>
                  <a:gd name="connsiteY36" fmla="*/ 54388 h 572452"/>
                  <a:gd name="connsiteX37" fmla="*/ 105346 w 572071"/>
                  <a:gd name="connsiteY37" fmla="*/ 66675 h 572452"/>
                  <a:gd name="connsiteX38" fmla="*/ 92107 w 572071"/>
                  <a:gd name="connsiteY38" fmla="*/ 78391 h 572452"/>
                  <a:gd name="connsiteX39" fmla="*/ 78772 w 572071"/>
                  <a:gd name="connsiteY39" fmla="*/ 90011 h 572452"/>
                  <a:gd name="connsiteX40" fmla="*/ 119158 w 572071"/>
                  <a:gd name="connsiteY40" fmla="*/ 168688 h 572452"/>
                  <a:gd name="connsiteX41" fmla="*/ 90583 w 572071"/>
                  <a:gd name="connsiteY41" fmla="*/ 225838 h 572452"/>
                  <a:gd name="connsiteX42" fmla="*/ 3524 w 572071"/>
                  <a:gd name="connsiteY42" fmla="*/ 241554 h 572452"/>
                  <a:gd name="connsiteX43" fmla="*/ 2381 w 572071"/>
                  <a:gd name="connsiteY43" fmla="*/ 259175 h 572452"/>
                  <a:gd name="connsiteX44" fmla="*/ 1143 w 572071"/>
                  <a:gd name="connsiteY44" fmla="*/ 276225 h 572452"/>
                  <a:gd name="connsiteX45" fmla="*/ 0 w 572071"/>
                  <a:gd name="connsiteY45" fmla="*/ 293846 h 572452"/>
                  <a:gd name="connsiteX46" fmla="*/ 84296 w 572071"/>
                  <a:gd name="connsiteY46" fmla="*/ 320992 h 572452"/>
                  <a:gd name="connsiteX47" fmla="*/ 104775 w 572071"/>
                  <a:gd name="connsiteY47" fmla="*/ 381000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2071" h="572452">
                    <a:moveTo>
                      <a:pt x="54292" y="454247"/>
                    </a:moveTo>
                    <a:lnTo>
                      <a:pt x="65913" y="467487"/>
                    </a:lnTo>
                    <a:lnTo>
                      <a:pt x="77533" y="480822"/>
                    </a:lnTo>
                    <a:lnTo>
                      <a:pt x="89154" y="494157"/>
                    </a:lnTo>
                    <a:lnTo>
                      <a:pt x="168307" y="453485"/>
                    </a:lnTo>
                    <a:cubicBezTo>
                      <a:pt x="185588" y="465693"/>
                      <a:pt x="204681" y="475111"/>
                      <a:pt x="224885" y="481394"/>
                    </a:cubicBezTo>
                    <a:lnTo>
                      <a:pt x="240792" y="569024"/>
                    </a:lnTo>
                    <a:lnTo>
                      <a:pt x="258413" y="570167"/>
                    </a:lnTo>
                    <a:lnTo>
                      <a:pt x="276034" y="571310"/>
                    </a:lnTo>
                    <a:lnTo>
                      <a:pt x="293656" y="572453"/>
                    </a:lnTo>
                    <a:lnTo>
                      <a:pt x="320992" y="487585"/>
                    </a:lnTo>
                    <a:cubicBezTo>
                      <a:pt x="341738" y="484002"/>
                      <a:pt x="361794" y="477189"/>
                      <a:pt x="380429" y="467392"/>
                    </a:cubicBezTo>
                    <a:lnTo>
                      <a:pt x="453771" y="518255"/>
                    </a:lnTo>
                    <a:lnTo>
                      <a:pt x="467106" y="506635"/>
                    </a:lnTo>
                    <a:lnTo>
                      <a:pt x="480441" y="494919"/>
                    </a:lnTo>
                    <a:lnTo>
                      <a:pt x="493681" y="483298"/>
                    </a:lnTo>
                    <a:lnTo>
                      <a:pt x="453009" y="403860"/>
                    </a:lnTo>
                    <a:cubicBezTo>
                      <a:pt x="465146" y="386688"/>
                      <a:pt x="474529" y="367727"/>
                      <a:pt x="480822" y="347663"/>
                    </a:cubicBezTo>
                    <a:lnTo>
                      <a:pt x="568547" y="331756"/>
                    </a:lnTo>
                    <a:lnTo>
                      <a:pt x="569690" y="314039"/>
                    </a:lnTo>
                    <a:lnTo>
                      <a:pt x="570929" y="296418"/>
                    </a:lnTo>
                    <a:lnTo>
                      <a:pt x="572072" y="278797"/>
                    </a:lnTo>
                    <a:lnTo>
                      <a:pt x="487299" y="251555"/>
                    </a:lnTo>
                    <a:cubicBezTo>
                      <a:pt x="483768" y="230701"/>
                      <a:pt x="477020" y="210522"/>
                      <a:pt x="467296" y="191738"/>
                    </a:cubicBezTo>
                    <a:lnTo>
                      <a:pt x="517874" y="118681"/>
                    </a:lnTo>
                    <a:lnTo>
                      <a:pt x="506254" y="105347"/>
                    </a:lnTo>
                    <a:lnTo>
                      <a:pt x="494633" y="92107"/>
                    </a:lnTo>
                    <a:lnTo>
                      <a:pt x="483013" y="78772"/>
                    </a:lnTo>
                    <a:lnTo>
                      <a:pt x="404050" y="119348"/>
                    </a:lnTo>
                    <a:cubicBezTo>
                      <a:pt x="386638" y="106851"/>
                      <a:pt x="367346" y="97205"/>
                      <a:pt x="346900" y="90773"/>
                    </a:cubicBezTo>
                    <a:lnTo>
                      <a:pt x="331089" y="3524"/>
                    </a:lnTo>
                    <a:lnTo>
                      <a:pt x="313468" y="2381"/>
                    </a:lnTo>
                    <a:lnTo>
                      <a:pt x="295846" y="1619"/>
                    </a:lnTo>
                    <a:lnTo>
                      <a:pt x="278416" y="0"/>
                    </a:lnTo>
                    <a:lnTo>
                      <a:pt x="251269" y="84296"/>
                    </a:lnTo>
                    <a:cubicBezTo>
                      <a:pt x="230246" y="87893"/>
                      <a:pt x="209927" y="94805"/>
                      <a:pt x="191071" y="104775"/>
                    </a:cubicBezTo>
                    <a:lnTo>
                      <a:pt x="118396" y="54388"/>
                    </a:lnTo>
                    <a:lnTo>
                      <a:pt x="105346" y="66675"/>
                    </a:lnTo>
                    <a:lnTo>
                      <a:pt x="92107" y="78391"/>
                    </a:lnTo>
                    <a:lnTo>
                      <a:pt x="78772" y="90011"/>
                    </a:lnTo>
                    <a:lnTo>
                      <a:pt x="119158" y="168688"/>
                    </a:lnTo>
                    <a:cubicBezTo>
                      <a:pt x="106632" y="186084"/>
                      <a:pt x="96984" y="205380"/>
                      <a:pt x="90583" y="225838"/>
                    </a:cubicBezTo>
                    <a:lnTo>
                      <a:pt x="3524" y="241554"/>
                    </a:lnTo>
                    <a:lnTo>
                      <a:pt x="2381" y="259175"/>
                    </a:lnTo>
                    <a:lnTo>
                      <a:pt x="1143" y="276225"/>
                    </a:lnTo>
                    <a:lnTo>
                      <a:pt x="0" y="293846"/>
                    </a:lnTo>
                    <a:lnTo>
                      <a:pt x="84296" y="320992"/>
                    </a:lnTo>
                    <a:cubicBezTo>
                      <a:pt x="87976" y="341934"/>
                      <a:pt x="94885" y="362178"/>
                      <a:pt x="104775" y="381000"/>
                    </a:cubicBezTo>
                    <a:close/>
                  </a:path>
                </a:pathLst>
              </a:custGeom>
              <a:noFill/>
              <a:ln w="25400" cap="flat">
                <a:solidFill>
                  <a:schemeClr val="tx1"/>
                </a:solidFill>
                <a:prstDash val="solid"/>
                <a:round/>
              </a:ln>
            </p:spPr>
            <p:txBody>
              <a:bodyPr rtlCol="0" anchor="ctr"/>
              <a:lstStyle/>
              <a:p>
                <a:endParaRPr lang="en-US" dirty="0"/>
              </a:p>
            </p:txBody>
          </p:sp>
          <p:sp>
            <p:nvSpPr>
              <p:cNvPr id="153" name="Freeform: Shape 374">
                <a:extLst>
                  <a:ext uri="{FF2B5EF4-FFF2-40B4-BE49-F238E27FC236}">
                    <a16:creationId xmlns:a16="http://schemas.microsoft.com/office/drawing/2014/main" id="{4137B2B3-FFB2-4891-BB2B-FA868EE6C3F6}"/>
                  </a:ext>
                </a:extLst>
              </p:cNvPr>
              <p:cNvSpPr/>
              <p:nvPr/>
            </p:nvSpPr>
            <p:spPr>
              <a:xfrm>
                <a:off x="5356752" y="367578"/>
                <a:ext cx="47199" cy="47199"/>
              </a:xfrm>
              <a:custGeom>
                <a:avLst/>
                <a:gdLst>
                  <a:gd name="connsiteX0" fmla="*/ 228029 w 228028"/>
                  <a:gd name="connsiteY0" fmla="*/ 114014 h 228028"/>
                  <a:gd name="connsiteX1" fmla="*/ 114014 w 228028"/>
                  <a:gd name="connsiteY1" fmla="*/ 228029 h 228028"/>
                  <a:gd name="connsiteX2" fmla="*/ 0 w 228028"/>
                  <a:gd name="connsiteY2" fmla="*/ 114014 h 228028"/>
                  <a:gd name="connsiteX3" fmla="*/ 114014 w 228028"/>
                  <a:gd name="connsiteY3" fmla="*/ 0 h 228028"/>
                  <a:gd name="connsiteX4" fmla="*/ 228029 w 228028"/>
                  <a:gd name="connsiteY4" fmla="*/ 114014 h 22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8" h="228028">
                    <a:moveTo>
                      <a:pt x="228029" y="114014"/>
                    </a:moveTo>
                    <a:cubicBezTo>
                      <a:pt x="228029" y="176983"/>
                      <a:pt x="176983" y="228029"/>
                      <a:pt x="114014" y="228029"/>
                    </a:cubicBezTo>
                    <a:cubicBezTo>
                      <a:pt x="51046" y="228029"/>
                      <a:pt x="0" y="176983"/>
                      <a:pt x="0" y="114014"/>
                    </a:cubicBezTo>
                    <a:cubicBezTo>
                      <a:pt x="0" y="51046"/>
                      <a:pt x="51046" y="0"/>
                      <a:pt x="114014" y="0"/>
                    </a:cubicBezTo>
                    <a:cubicBezTo>
                      <a:pt x="176983" y="0"/>
                      <a:pt x="228029" y="51046"/>
                      <a:pt x="228029" y="114014"/>
                    </a:cubicBezTo>
                    <a:close/>
                  </a:path>
                </a:pathLst>
              </a:custGeom>
              <a:noFill/>
              <a:ln w="25400" cap="flat">
                <a:solidFill>
                  <a:schemeClr val="tx1"/>
                </a:solidFill>
                <a:prstDash val="solid"/>
                <a:round/>
              </a:ln>
            </p:spPr>
            <p:txBody>
              <a:bodyPr rtlCol="0" anchor="ctr"/>
              <a:lstStyle/>
              <a:p>
                <a:endParaRPr lang="en-US" dirty="0"/>
              </a:p>
            </p:txBody>
          </p:sp>
          <p:sp>
            <p:nvSpPr>
              <p:cNvPr id="154" name="Freeform: Shape 375">
                <a:extLst>
                  <a:ext uri="{FF2B5EF4-FFF2-40B4-BE49-F238E27FC236}">
                    <a16:creationId xmlns:a16="http://schemas.microsoft.com/office/drawing/2014/main" id="{FEA848D2-6551-426C-9983-09844FA5F986}"/>
                  </a:ext>
                </a:extLst>
              </p:cNvPr>
              <p:cNvSpPr/>
              <p:nvPr/>
            </p:nvSpPr>
            <p:spPr>
              <a:xfrm>
                <a:off x="5301016" y="295964"/>
                <a:ext cx="174972" cy="119502"/>
              </a:xfrm>
              <a:custGeom>
                <a:avLst/>
                <a:gdLst>
                  <a:gd name="connsiteX0" fmla="*/ 0 w 845326"/>
                  <a:gd name="connsiteY0" fmla="*/ 210060 h 577343"/>
                  <a:gd name="connsiteX1" fmla="*/ 616267 w 845326"/>
                  <a:gd name="connsiteY1" fmla="*/ 65280 h 577343"/>
                  <a:gd name="connsiteX2" fmla="*/ 830294 w 845326"/>
                  <a:gd name="connsiteY2" fmla="*/ 577344 h 577343"/>
                </a:gdLst>
                <a:ahLst/>
                <a:cxnLst>
                  <a:cxn ang="0">
                    <a:pos x="connsiteX0" y="connsiteY0"/>
                  </a:cxn>
                  <a:cxn ang="0">
                    <a:pos x="connsiteX1" y="connsiteY1"/>
                  </a:cxn>
                  <a:cxn ang="0">
                    <a:pos x="connsiteX2" y="connsiteY2"/>
                  </a:cxn>
                </a:cxnLst>
                <a:rect l="l" t="t" r="r" b="b"/>
                <a:pathLst>
                  <a:path w="845326" h="577343">
                    <a:moveTo>
                      <a:pt x="0" y="210060"/>
                    </a:moveTo>
                    <a:cubicBezTo>
                      <a:pt x="79915" y="71757"/>
                      <a:pt x="340519" y="-94264"/>
                      <a:pt x="616267" y="65280"/>
                    </a:cubicBezTo>
                    <a:cubicBezTo>
                      <a:pt x="741807" y="137860"/>
                      <a:pt x="894112" y="326836"/>
                      <a:pt x="830294" y="577344"/>
                    </a:cubicBezTo>
                  </a:path>
                </a:pathLst>
              </a:custGeom>
              <a:noFill/>
              <a:ln w="25400" cap="flat">
                <a:solidFill>
                  <a:schemeClr val="accent1"/>
                </a:solidFill>
                <a:prstDash val="solid"/>
                <a:round/>
              </a:ln>
            </p:spPr>
            <p:txBody>
              <a:bodyPr rtlCol="0" anchor="ctr"/>
              <a:lstStyle/>
              <a:p>
                <a:endParaRPr lang="en-US" dirty="0"/>
              </a:p>
            </p:txBody>
          </p:sp>
          <p:sp>
            <p:nvSpPr>
              <p:cNvPr id="155" name="Freeform: Shape 376">
                <a:extLst>
                  <a:ext uri="{FF2B5EF4-FFF2-40B4-BE49-F238E27FC236}">
                    <a16:creationId xmlns:a16="http://schemas.microsoft.com/office/drawing/2014/main" id="{08C70879-851E-4001-99AA-6A14562E1EDE}"/>
                  </a:ext>
                </a:extLst>
              </p:cNvPr>
              <p:cNvSpPr/>
              <p:nvPr/>
            </p:nvSpPr>
            <p:spPr>
              <a:xfrm>
                <a:off x="5466785" y="406201"/>
                <a:ext cx="14353" cy="13624"/>
              </a:xfrm>
              <a:custGeom>
                <a:avLst/>
                <a:gdLst>
                  <a:gd name="connsiteX0" fmla="*/ 6572 w 69341"/>
                  <a:gd name="connsiteY0" fmla="*/ 0 h 65817"/>
                  <a:gd name="connsiteX1" fmla="*/ 30194 w 69341"/>
                  <a:gd name="connsiteY1" fmla="*/ 39148 h 65817"/>
                  <a:gd name="connsiteX2" fmla="*/ 69342 w 69341"/>
                  <a:gd name="connsiteY2" fmla="*/ 15621 h 65817"/>
                  <a:gd name="connsiteX3" fmla="*/ 62675 w 69341"/>
                  <a:gd name="connsiteY3" fmla="*/ 42196 h 65817"/>
                  <a:gd name="connsiteX4" fmla="*/ 23622 w 69341"/>
                  <a:gd name="connsiteY4" fmla="*/ 65818 h 65817"/>
                  <a:gd name="connsiteX5" fmla="*/ 0 w 69341"/>
                  <a:gd name="connsiteY5" fmla="*/ 26670 h 65817"/>
                  <a:gd name="connsiteX6" fmla="*/ 6572 w 69341"/>
                  <a:gd name="connsiteY6"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1" h="65817">
                    <a:moveTo>
                      <a:pt x="6572" y="0"/>
                    </a:moveTo>
                    <a:lnTo>
                      <a:pt x="30194" y="39148"/>
                    </a:lnTo>
                    <a:lnTo>
                      <a:pt x="69342" y="15621"/>
                    </a:lnTo>
                    <a:lnTo>
                      <a:pt x="62675" y="42196"/>
                    </a:lnTo>
                    <a:lnTo>
                      <a:pt x="23622" y="65818"/>
                    </a:lnTo>
                    <a:lnTo>
                      <a:pt x="0" y="26670"/>
                    </a:lnTo>
                    <a:lnTo>
                      <a:pt x="6572" y="0"/>
                    </a:lnTo>
                    <a:close/>
                  </a:path>
                </a:pathLst>
              </a:custGeom>
              <a:solidFill>
                <a:srgbClr val="527FFF"/>
              </a:solidFill>
              <a:ln w="25400" cap="flat">
                <a:solidFill>
                  <a:schemeClr val="accent1"/>
                </a:solidFill>
                <a:prstDash val="solid"/>
                <a:miter/>
              </a:ln>
            </p:spPr>
            <p:txBody>
              <a:bodyPr rtlCol="0" anchor="ctr"/>
              <a:lstStyle/>
              <a:p>
                <a:endParaRPr lang="en-US" dirty="0"/>
              </a:p>
            </p:txBody>
          </p:sp>
          <p:sp>
            <p:nvSpPr>
              <p:cNvPr id="156" name="Freeform: Shape 377">
                <a:extLst>
                  <a:ext uri="{FF2B5EF4-FFF2-40B4-BE49-F238E27FC236}">
                    <a16:creationId xmlns:a16="http://schemas.microsoft.com/office/drawing/2014/main" id="{41264669-0F69-45CD-8572-6CDBF57470BF}"/>
                  </a:ext>
                </a:extLst>
              </p:cNvPr>
              <p:cNvSpPr/>
              <p:nvPr/>
            </p:nvSpPr>
            <p:spPr>
              <a:xfrm>
                <a:off x="5374969" y="440742"/>
                <a:ext cx="87596" cy="46671"/>
              </a:xfrm>
              <a:custGeom>
                <a:avLst/>
                <a:gdLst>
                  <a:gd name="connsiteX0" fmla="*/ 0 w 423195"/>
                  <a:gd name="connsiteY0" fmla="*/ 224790 h 225476"/>
                  <a:gd name="connsiteX1" fmla="*/ 423196 w 423195"/>
                  <a:gd name="connsiteY1" fmla="*/ 0 h 225476"/>
                </a:gdLst>
                <a:ahLst/>
                <a:cxnLst>
                  <a:cxn ang="0">
                    <a:pos x="connsiteX0" y="connsiteY0"/>
                  </a:cxn>
                  <a:cxn ang="0">
                    <a:pos x="connsiteX1" y="connsiteY1"/>
                  </a:cxn>
                </a:cxnLst>
                <a:rect l="l" t="t" r="r" b="b"/>
                <a:pathLst>
                  <a:path w="423195" h="225476">
                    <a:moveTo>
                      <a:pt x="0" y="224790"/>
                    </a:moveTo>
                    <a:cubicBezTo>
                      <a:pt x="196977" y="235458"/>
                      <a:pt x="357664" y="120015"/>
                      <a:pt x="423196" y="0"/>
                    </a:cubicBezTo>
                  </a:path>
                </a:pathLst>
              </a:custGeom>
              <a:noFill/>
              <a:ln w="25400" cap="flat">
                <a:solidFill>
                  <a:schemeClr val="accent1"/>
                </a:solidFill>
                <a:prstDash val="solid"/>
                <a:round/>
              </a:ln>
            </p:spPr>
            <p:txBody>
              <a:bodyPr rtlCol="0" anchor="ctr"/>
              <a:lstStyle/>
              <a:p>
                <a:endParaRPr lang="en-US" dirty="0"/>
              </a:p>
            </p:txBody>
          </p:sp>
          <p:sp>
            <p:nvSpPr>
              <p:cNvPr id="157" name="Freeform: Shape 378">
                <a:extLst>
                  <a:ext uri="{FF2B5EF4-FFF2-40B4-BE49-F238E27FC236}">
                    <a16:creationId xmlns:a16="http://schemas.microsoft.com/office/drawing/2014/main" id="{D717A957-11DC-4DF1-AFFB-D246C576746A}"/>
                  </a:ext>
                </a:extLst>
              </p:cNvPr>
              <p:cNvSpPr/>
              <p:nvPr/>
            </p:nvSpPr>
            <p:spPr>
              <a:xfrm>
                <a:off x="5285446" y="367893"/>
                <a:ext cx="3110" cy="46804"/>
              </a:xfrm>
              <a:custGeom>
                <a:avLst/>
                <a:gdLst>
                  <a:gd name="connsiteX0" fmla="*/ 13789 w 15027"/>
                  <a:gd name="connsiteY0" fmla="*/ 226124 h 226123"/>
                  <a:gd name="connsiteX1" fmla="*/ 15028 w 15027"/>
                  <a:gd name="connsiteY1" fmla="*/ 0 h 226123"/>
                </a:gdLst>
                <a:ahLst/>
                <a:cxnLst>
                  <a:cxn ang="0">
                    <a:pos x="connsiteX0" y="connsiteY0"/>
                  </a:cxn>
                  <a:cxn ang="0">
                    <a:pos x="connsiteX1" y="connsiteY1"/>
                  </a:cxn>
                </a:cxnLst>
                <a:rect l="l" t="t" r="r" b="b"/>
                <a:pathLst>
                  <a:path w="15027" h="226123">
                    <a:moveTo>
                      <a:pt x="13789" y="226124"/>
                    </a:moveTo>
                    <a:cubicBezTo>
                      <a:pt x="-5007" y="151867"/>
                      <a:pt x="-4581" y="74046"/>
                      <a:pt x="15028" y="0"/>
                    </a:cubicBezTo>
                  </a:path>
                </a:pathLst>
              </a:custGeom>
              <a:noFill/>
              <a:ln w="25400" cap="flat">
                <a:solidFill>
                  <a:schemeClr val="accent1"/>
                </a:solidFill>
                <a:prstDash val="solid"/>
                <a:round/>
              </a:ln>
            </p:spPr>
            <p:txBody>
              <a:bodyPr rtlCol="0" anchor="ctr"/>
              <a:lstStyle/>
              <a:p>
                <a:endParaRPr lang="en-US" dirty="0"/>
              </a:p>
            </p:txBody>
          </p:sp>
          <p:sp>
            <p:nvSpPr>
              <p:cNvPr id="158" name="Freeform: Shape 379">
                <a:extLst>
                  <a:ext uri="{FF2B5EF4-FFF2-40B4-BE49-F238E27FC236}">
                    <a16:creationId xmlns:a16="http://schemas.microsoft.com/office/drawing/2014/main" id="{425F1224-3741-407D-AADC-60CE32932400}"/>
                  </a:ext>
                </a:extLst>
              </p:cNvPr>
              <p:cNvSpPr/>
              <p:nvPr/>
            </p:nvSpPr>
            <p:spPr>
              <a:xfrm>
                <a:off x="5280138" y="363615"/>
                <a:ext cx="14392" cy="13663"/>
              </a:xfrm>
              <a:custGeom>
                <a:avLst/>
                <a:gdLst>
                  <a:gd name="connsiteX0" fmla="*/ 62484 w 69532"/>
                  <a:gd name="connsiteY0" fmla="*/ 66008 h 66008"/>
                  <a:gd name="connsiteX1" fmla="*/ 39529 w 69532"/>
                  <a:gd name="connsiteY1" fmla="*/ 26479 h 66008"/>
                  <a:gd name="connsiteX2" fmla="*/ 0 w 69532"/>
                  <a:gd name="connsiteY2" fmla="*/ 49530 h 66008"/>
                  <a:gd name="connsiteX3" fmla="*/ 7048 w 69532"/>
                  <a:gd name="connsiteY3" fmla="*/ 23050 h 66008"/>
                  <a:gd name="connsiteX4" fmla="*/ 46482 w 69532"/>
                  <a:gd name="connsiteY4" fmla="*/ 0 h 66008"/>
                  <a:gd name="connsiteX5" fmla="*/ 69533 w 69532"/>
                  <a:gd name="connsiteY5" fmla="*/ 39433 h 66008"/>
                  <a:gd name="connsiteX6" fmla="*/ 62484 w 69532"/>
                  <a:gd name="connsiteY6" fmla="*/ 66008 h 6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 h="66008">
                    <a:moveTo>
                      <a:pt x="62484" y="66008"/>
                    </a:moveTo>
                    <a:lnTo>
                      <a:pt x="39529" y="26479"/>
                    </a:lnTo>
                    <a:lnTo>
                      <a:pt x="0" y="49530"/>
                    </a:lnTo>
                    <a:lnTo>
                      <a:pt x="7048" y="23050"/>
                    </a:lnTo>
                    <a:lnTo>
                      <a:pt x="46482" y="0"/>
                    </a:lnTo>
                    <a:lnTo>
                      <a:pt x="69533" y="39433"/>
                    </a:lnTo>
                    <a:lnTo>
                      <a:pt x="62484" y="66008"/>
                    </a:lnTo>
                    <a:close/>
                  </a:path>
                </a:pathLst>
              </a:custGeom>
              <a:solidFill>
                <a:srgbClr val="527FFF"/>
              </a:solidFill>
              <a:ln w="25400" cap="flat">
                <a:solidFill>
                  <a:schemeClr val="accent1"/>
                </a:solidFill>
                <a:prstDash val="solid"/>
                <a:miter/>
              </a:ln>
            </p:spPr>
            <p:txBody>
              <a:bodyPr rtlCol="0" anchor="ctr"/>
              <a:lstStyle/>
              <a:p>
                <a:endParaRPr lang="en-US" dirty="0"/>
              </a:p>
            </p:txBody>
          </p:sp>
          <p:sp>
            <p:nvSpPr>
              <p:cNvPr id="159" name="Freeform: Shape 380">
                <a:extLst>
                  <a:ext uri="{FF2B5EF4-FFF2-40B4-BE49-F238E27FC236}">
                    <a16:creationId xmlns:a16="http://schemas.microsoft.com/office/drawing/2014/main" id="{BFC166CF-704C-49FD-83F2-1CB8DA855668}"/>
                  </a:ext>
                </a:extLst>
              </p:cNvPr>
              <p:cNvSpPr/>
              <p:nvPr/>
            </p:nvSpPr>
            <p:spPr>
              <a:xfrm>
                <a:off x="5178390" y="432614"/>
                <a:ext cx="172447" cy="168140"/>
              </a:xfrm>
              <a:custGeom>
                <a:avLst/>
                <a:gdLst>
                  <a:gd name="connsiteX0" fmla="*/ 833130 w 833129"/>
                  <a:gd name="connsiteY0" fmla="*/ 191668 h 812317"/>
                  <a:gd name="connsiteX1" fmla="*/ 228292 w 833129"/>
                  <a:gd name="connsiteY1" fmla="*/ 65272 h 812317"/>
                  <a:gd name="connsiteX2" fmla="*/ 1597 w 833129"/>
                  <a:gd name="connsiteY2" fmla="*/ 415506 h 812317"/>
                  <a:gd name="connsiteX3" fmla="*/ 157617 w 833129"/>
                  <a:gd name="connsiteY3" fmla="*/ 812317 h 812317"/>
                </a:gdLst>
                <a:ahLst/>
                <a:cxnLst>
                  <a:cxn ang="0">
                    <a:pos x="connsiteX0" y="connsiteY0"/>
                  </a:cxn>
                  <a:cxn ang="0">
                    <a:pos x="connsiteX1" y="connsiteY1"/>
                  </a:cxn>
                  <a:cxn ang="0">
                    <a:pos x="connsiteX2" y="connsiteY2"/>
                  </a:cxn>
                  <a:cxn ang="0">
                    <a:pos x="connsiteX3" y="connsiteY3"/>
                  </a:cxn>
                </a:cxnLst>
                <a:rect l="l" t="t" r="r" b="b"/>
                <a:pathLst>
                  <a:path w="833129" h="812317">
                    <a:moveTo>
                      <a:pt x="833130" y="191668"/>
                    </a:moveTo>
                    <a:cubicBezTo>
                      <a:pt x="741690" y="57747"/>
                      <a:pt x="491849" y="-87224"/>
                      <a:pt x="228292" y="65272"/>
                    </a:cubicBezTo>
                    <a:cubicBezTo>
                      <a:pt x="131518" y="121279"/>
                      <a:pt x="18742" y="246247"/>
                      <a:pt x="1597" y="415506"/>
                    </a:cubicBezTo>
                    <a:cubicBezTo>
                      <a:pt x="1597" y="415506"/>
                      <a:pt x="-26978" y="666490"/>
                      <a:pt x="157617" y="812317"/>
                    </a:cubicBezTo>
                  </a:path>
                </a:pathLst>
              </a:custGeom>
              <a:noFill/>
              <a:ln w="25400" cap="flat">
                <a:solidFill>
                  <a:schemeClr val="accent1"/>
                </a:solidFill>
                <a:prstDash val="solid"/>
                <a:round/>
              </a:ln>
            </p:spPr>
            <p:txBody>
              <a:bodyPr rtlCol="0" anchor="ctr"/>
              <a:lstStyle/>
              <a:p>
                <a:endParaRPr lang="en-US" dirty="0"/>
              </a:p>
            </p:txBody>
          </p:sp>
          <p:sp>
            <p:nvSpPr>
              <p:cNvPr id="160" name="Freeform: Shape 381">
                <a:extLst>
                  <a:ext uri="{FF2B5EF4-FFF2-40B4-BE49-F238E27FC236}">
                    <a16:creationId xmlns:a16="http://schemas.microsoft.com/office/drawing/2014/main" id="{016AC31C-3DF0-49D7-B48F-47D2AF2A9490}"/>
                  </a:ext>
                </a:extLst>
              </p:cNvPr>
              <p:cNvSpPr/>
              <p:nvPr/>
            </p:nvSpPr>
            <p:spPr>
              <a:xfrm>
                <a:off x="5340842" y="462094"/>
                <a:ext cx="14314" cy="13998"/>
              </a:xfrm>
              <a:custGeom>
                <a:avLst/>
                <a:gdLst>
                  <a:gd name="connsiteX0" fmla="*/ 54102 w 69151"/>
                  <a:gd name="connsiteY0" fmla="*/ 0 h 67627"/>
                  <a:gd name="connsiteX1" fmla="*/ 44767 w 69151"/>
                  <a:gd name="connsiteY1" fmla="*/ 44672 h 67627"/>
                  <a:gd name="connsiteX2" fmla="*/ 0 w 69151"/>
                  <a:gd name="connsiteY2" fmla="*/ 35242 h 67627"/>
                  <a:gd name="connsiteX3" fmla="*/ 14954 w 69151"/>
                  <a:gd name="connsiteY3" fmla="*/ 58198 h 67627"/>
                  <a:gd name="connsiteX4" fmla="*/ 59722 w 69151"/>
                  <a:gd name="connsiteY4" fmla="*/ 67627 h 67627"/>
                  <a:gd name="connsiteX5" fmla="*/ 69152 w 69151"/>
                  <a:gd name="connsiteY5" fmla="*/ 22955 h 67627"/>
                  <a:gd name="connsiteX6" fmla="*/ 54102 w 69151"/>
                  <a:gd name="connsiteY6" fmla="*/ 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1" h="67627">
                    <a:moveTo>
                      <a:pt x="54102" y="0"/>
                    </a:moveTo>
                    <a:lnTo>
                      <a:pt x="44767" y="44672"/>
                    </a:lnTo>
                    <a:lnTo>
                      <a:pt x="0" y="35242"/>
                    </a:lnTo>
                    <a:lnTo>
                      <a:pt x="14954" y="58198"/>
                    </a:lnTo>
                    <a:lnTo>
                      <a:pt x="59722" y="67627"/>
                    </a:lnTo>
                    <a:lnTo>
                      <a:pt x="69152" y="22955"/>
                    </a:lnTo>
                    <a:lnTo>
                      <a:pt x="54102" y="0"/>
                    </a:lnTo>
                    <a:close/>
                  </a:path>
                </a:pathLst>
              </a:custGeom>
              <a:solidFill>
                <a:srgbClr val="FFFFFF"/>
              </a:solidFill>
              <a:ln w="25400" cap="flat">
                <a:solidFill>
                  <a:schemeClr val="accent1"/>
                </a:solidFill>
                <a:prstDash val="solid"/>
                <a:miter/>
              </a:ln>
            </p:spPr>
            <p:txBody>
              <a:bodyPr rtlCol="0" anchor="ctr"/>
              <a:lstStyle/>
              <a:p>
                <a:endParaRPr lang="en-US" dirty="0"/>
              </a:p>
            </p:txBody>
          </p:sp>
          <p:sp>
            <p:nvSpPr>
              <p:cNvPr id="161" name="Freeform: Shape 382">
                <a:extLst>
                  <a:ext uri="{FF2B5EF4-FFF2-40B4-BE49-F238E27FC236}">
                    <a16:creationId xmlns:a16="http://schemas.microsoft.com/office/drawing/2014/main" id="{2A19ED18-C3B3-4BE5-BCF6-402B4177E898}"/>
                  </a:ext>
                </a:extLst>
              </p:cNvPr>
              <p:cNvSpPr/>
              <p:nvPr/>
            </p:nvSpPr>
            <p:spPr>
              <a:xfrm>
                <a:off x="5235048" y="500204"/>
                <a:ext cx="133729" cy="123914"/>
              </a:xfrm>
              <a:custGeom>
                <a:avLst/>
                <a:gdLst>
                  <a:gd name="connsiteX0" fmla="*/ 0 w 646072"/>
                  <a:gd name="connsiteY0" fmla="*/ 558451 h 598656"/>
                  <a:gd name="connsiteX1" fmla="*/ 417100 w 646072"/>
                  <a:gd name="connsiteY1" fmla="*/ 533400 h 598656"/>
                  <a:gd name="connsiteX2" fmla="*/ 625221 w 646072"/>
                  <a:gd name="connsiteY2" fmla="*/ 0 h 598656"/>
                </a:gdLst>
                <a:ahLst/>
                <a:cxnLst>
                  <a:cxn ang="0">
                    <a:pos x="connsiteX0" y="connsiteY0"/>
                  </a:cxn>
                  <a:cxn ang="0">
                    <a:pos x="connsiteX1" y="connsiteY1"/>
                  </a:cxn>
                  <a:cxn ang="0">
                    <a:pos x="connsiteX2" y="connsiteY2"/>
                  </a:cxn>
                </a:cxnLst>
                <a:rect l="l" t="t" r="r" b="b"/>
                <a:pathLst>
                  <a:path w="646072" h="598656">
                    <a:moveTo>
                      <a:pt x="0" y="558451"/>
                    </a:moveTo>
                    <a:cubicBezTo>
                      <a:pt x="115443" y="610171"/>
                      <a:pt x="263938" y="621982"/>
                      <a:pt x="417100" y="533400"/>
                    </a:cubicBezTo>
                    <a:cubicBezTo>
                      <a:pt x="546068" y="458819"/>
                      <a:pt x="703326" y="261271"/>
                      <a:pt x="625221" y="0"/>
                    </a:cubicBezTo>
                  </a:path>
                </a:pathLst>
              </a:custGeom>
              <a:noFill/>
              <a:ln w="25400" cap="flat">
                <a:solidFill>
                  <a:schemeClr val="accent1"/>
                </a:solidFill>
                <a:prstDash val="solid"/>
                <a:round/>
              </a:ln>
            </p:spPr>
            <p:txBody>
              <a:bodyPr rtlCol="0" anchor="ctr"/>
              <a:lstStyle/>
              <a:p>
                <a:endParaRPr lang="en-US" dirty="0"/>
              </a:p>
            </p:txBody>
          </p:sp>
          <p:sp>
            <p:nvSpPr>
              <p:cNvPr id="162" name="Freeform: Shape 383">
                <a:extLst>
                  <a:ext uri="{FF2B5EF4-FFF2-40B4-BE49-F238E27FC236}">
                    <a16:creationId xmlns:a16="http://schemas.microsoft.com/office/drawing/2014/main" id="{22387DC5-DE0E-4819-A09E-AF6E113E3F23}"/>
                  </a:ext>
                </a:extLst>
              </p:cNvPr>
              <p:cNvSpPr/>
              <p:nvPr/>
            </p:nvSpPr>
            <p:spPr>
              <a:xfrm>
                <a:off x="5230987" y="610434"/>
                <a:ext cx="14018" cy="14530"/>
              </a:xfrm>
              <a:custGeom>
                <a:avLst/>
                <a:gdLst>
                  <a:gd name="connsiteX0" fmla="*/ 41720 w 67722"/>
                  <a:gd name="connsiteY0" fmla="*/ 70199 h 70199"/>
                  <a:gd name="connsiteX1" fmla="*/ 25146 w 67722"/>
                  <a:gd name="connsiteY1" fmla="*/ 27622 h 70199"/>
                  <a:gd name="connsiteX2" fmla="*/ 67723 w 67722"/>
                  <a:gd name="connsiteY2" fmla="*/ 11049 h 70199"/>
                  <a:gd name="connsiteX3" fmla="*/ 42577 w 67722"/>
                  <a:gd name="connsiteY3" fmla="*/ 0 h 70199"/>
                  <a:gd name="connsiteX4" fmla="*/ 0 w 67722"/>
                  <a:gd name="connsiteY4" fmla="*/ 16669 h 70199"/>
                  <a:gd name="connsiteX5" fmla="*/ 16574 w 67722"/>
                  <a:gd name="connsiteY5" fmla="*/ 59150 h 70199"/>
                  <a:gd name="connsiteX6" fmla="*/ 41720 w 67722"/>
                  <a:gd name="connsiteY6" fmla="*/ 70199 h 7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22" h="70199">
                    <a:moveTo>
                      <a:pt x="41720" y="70199"/>
                    </a:moveTo>
                    <a:lnTo>
                      <a:pt x="25146" y="27622"/>
                    </a:lnTo>
                    <a:lnTo>
                      <a:pt x="67723" y="11049"/>
                    </a:lnTo>
                    <a:lnTo>
                      <a:pt x="42577" y="0"/>
                    </a:lnTo>
                    <a:lnTo>
                      <a:pt x="0" y="16669"/>
                    </a:lnTo>
                    <a:lnTo>
                      <a:pt x="16574" y="59150"/>
                    </a:lnTo>
                    <a:lnTo>
                      <a:pt x="41720" y="70199"/>
                    </a:lnTo>
                    <a:close/>
                  </a:path>
                </a:pathLst>
              </a:custGeom>
              <a:solidFill>
                <a:srgbClr val="F1F2F2"/>
              </a:solidFill>
              <a:ln w="25400" cap="flat">
                <a:solidFill>
                  <a:schemeClr val="accent1"/>
                </a:solidFill>
                <a:prstDash val="solid"/>
                <a:miter/>
              </a:ln>
            </p:spPr>
            <p:txBody>
              <a:bodyPr rtlCol="0" anchor="ctr"/>
              <a:lstStyle/>
              <a:p>
                <a:endParaRPr lang="en-US" dirty="0"/>
              </a:p>
            </p:txBody>
          </p:sp>
          <p:grpSp>
            <p:nvGrpSpPr>
              <p:cNvPr id="11" name="Group 10"/>
              <p:cNvGrpSpPr/>
              <p:nvPr/>
            </p:nvGrpSpPr>
            <p:grpSpPr>
              <a:xfrm>
                <a:off x="5217161" y="456269"/>
                <a:ext cx="111615" cy="123225"/>
                <a:chOff x="4700408" y="432614"/>
                <a:chExt cx="138318" cy="152705"/>
              </a:xfrm>
            </p:grpSpPr>
            <p:sp>
              <p:nvSpPr>
                <p:cNvPr id="169" name="Freeform: Shape 366">
                  <a:extLst>
                    <a:ext uri="{FF2B5EF4-FFF2-40B4-BE49-F238E27FC236}">
                      <a16:creationId xmlns:a16="http://schemas.microsoft.com/office/drawing/2014/main" id="{BF5255EA-DB3D-43CD-B139-4831D5531733}"/>
                    </a:ext>
                  </a:extLst>
                </p:cNvPr>
                <p:cNvSpPr/>
                <p:nvPr/>
              </p:nvSpPr>
              <p:spPr>
                <a:xfrm>
                  <a:off x="4730199" y="432614"/>
                  <a:ext cx="78713" cy="78713"/>
                </a:xfrm>
                <a:custGeom>
                  <a:avLst/>
                  <a:gdLst>
                    <a:gd name="connsiteX0" fmla="*/ 303276 w 303276"/>
                    <a:gd name="connsiteY0" fmla="*/ 151733 h 303275"/>
                    <a:gd name="connsiteX1" fmla="*/ 151733 w 303276"/>
                    <a:gd name="connsiteY1" fmla="*/ 0 h 303275"/>
                    <a:gd name="connsiteX2" fmla="*/ 0 w 303276"/>
                    <a:gd name="connsiteY2" fmla="*/ 151543 h 303275"/>
                    <a:gd name="connsiteX3" fmla="*/ 151543 w 303276"/>
                    <a:gd name="connsiteY3" fmla="*/ 303276 h 303275"/>
                    <a:gd name="connsiteX4" fmla="*/ 151638 w 303276"/>
                    <a:gd name="connsiteY4" fmla="*/ 303276 h 303275"/>
                    <a:gd name="connsiteX5" fmla="*/ 303276 w 303276"/>
                    <a:gd name="connsiteY5" fmla="*/ 151733 h 30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76" h="303275">
                      <a:moveTo>
                        <a:pt x="303276" y="151733"/>
                      </a:moveTo>
                      <a:cubicBezTo>
                        <a:pt x="303329" y="67986"/>
                        <a:pt x="235481" y="53"/>
                        <a:pt x="151733" y="0"/>
                      </a:cubicBezTo>
                      <a:cubicBezTo>
                        <a:pt x="67986" y="-53"/>
                        <a:pt x="53" y="67795"/>
                        <a:pt x="0" y="151543"/>
                      </a:cubicBezTo>
                      <a:cubicBezTo>
                        <a:pt x="-53" y="235290"/>
                        <a:pt x="67795" y="303223"/>
                        <a:pt x="151543" y="303276"/>
                      </a:cubicBezTo>
                      <a:cubicBezTo>
                        <a:pt x="151575" y="303276"/>
                        <a:pt x="151606" y="303276"/>
                        <a:pt x="151638" y="303276"/>
                      </a:cubicBezTo>
                      <a:cubicBezTo>
                        <a:pt x="235348" y="303276"/>
                        <a:pt x="303223" y="235443"/>
                        <a:pt x="303276" y="151733"/>
                      </a:cubicBezTo>
                    </a:path>
                  </a:pathLst>
                </a:custGeom>
                <a:noFill/>
                <a:ln w="25400" cap="flat">
                  <a:solidFill>
                    <a:schemeClr val="tx1"/>
                  </a:solidFill>
                  <a:prstDash val="solid"/>
                  <a:round/>
                </a:ln>
              </p:spPr>
              <p:txBody>
                <a:bodyPr rtlCol="0" anchor="ctr"/>
                <a:lstStyle/>
                <a:p>
                  <a:endParaRPr lang="en-US" dirty="0"/>
                </a:p>
              </p:txBody>
            </p:sp>
            <p:sp>
              <p:nvSpPr>
                <p:cNvPr id="170" name="Freeform: Shape 367">
                  <a:extLst>
                    <a:ext uri="{FF2B5EF4-FFF2-40B4-BE49-F238E27FC236}">
                      <a16:creationId xmlns:a16="http://schemas.microsoft.com/office/drawing/2014/main" id="{C25A3349-09DB-44B3-A129-59636F8AC713}"/>
                    </a:ext>
                  </a:extLst>
                </p:cNvPr>
                <p:cNvSpPr/>
                <p:nvPr/>
              </p:nvSpPr>
              <p:spPr>
                <a:xfrm>
                  <a:off x="4700408" y="513626"/>
                  <a:ext cx="138318" cy="71693"/>
                </a:xfrm>
                <a:custGeom>
                  <a:avLst/>
                  <a:gdLst>
                    <a:gd name="connsiteX0" fmla="*/ 532930 w 532930"/>
                    <a:gd name="connsiteY0" fmla="*/ 276225 h 276225"/>
                    <a:gd name="connsiteX1" fmla="*/ 7 w 532930"/>
                    <a:gd name="connsiteY1" fmla="*/ 276225 h 276225"/>
                    <a:gd name="connsiteX2" fmla="*/ 129928 w 532930"/>
                    <a:gd name="connsiteY2" fmla="*/ 38957 h 276225"/>
                    <a:gd name="connsiteX3" fmla="*/ 266421 w 532930"/>
                    <a:gd name="connsiteY3" fmla="*/ 0 h 276225"/>
                    <a:gd name="connsiteX4" fmla="*/ 532930 w 53293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930" h="276225">
                      <a:moveTo>
                        <a:pt x="532930" y="276225"/>
                      </a:moveTo>
                      <a:lnTo>
                        <a:pt x="7" y="276225"/>
                      </a:lnTo>
                      <a:cubicBezTo>
                        <a:pt x="-655" y="179984"/>
                        <a:pt x="48486" y="90241"/>
                        <a:pt x="129928" y="38957"/>
                      </a:cubicBezTo>
                      <a:cubicBezTo>
                        <a:pt x="170889" y="13467"/>
                        <a:pt x="218176" y="-30"/>
                        <a:pt x="266421" y="0"/>
                      </a:cubicBezTo>
                      <a:cubicBezTo>
                        <a:pt x="413677" y="0"/>
                        <a:pt x="532930" y="123635"/>
                        <a:pt x="532930" y="276225"/>
                      </a:cubicBezTo>
                      <a:close/>
                    </a:path>
                  </a:pathLst>
                </a:custGeom>
                <a:noFill/>
                <a:ln w="25400" cap="flat">
                  <a:solidFill>
                    <a:schemeClr val="tx1"/>
                  </a:solidFill>
                  <a:prstDash val="solid"/>
                  <a:round/>
                </a:ln>
              </p:spPr>
              <p:txBody>
                <a:bodyPr rtlCol="0" anchor="ctr"/>
                <a:lstStyle/>
                <a:p>
                  <a:endParaRPr lang="en-US" dirty="0"/>
                </a:p>
              </p:txBody>
            </p:sp>
          </p:grpSp>
        </p:grpSp>
      </p:grpSp>
    </p:spTree>
    <p:extLst>
      <p:ext uri="{BB962C8B-B14F-4D97-AF65-F5344CB8AC3E}">
        <p14:creationId xmlns:p14="http://schemas.microsoft.com/office/powerpoint/2010/main" val="190782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18199" y="285750"/>
            <a:ext cx="8734211" cy="387248"/>
          </a:xfrm>
          <a:prstGeom prst="rect">
            <a:avLst/>
          </a:prstGeom>
        </p:spPr>
        <p:txBody>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spcAft>
                <a:spcPts val="450"/>
              </a:spcAft>
            </a:pPr>
            <a:r>
              <a:rPr lang="en-US" dirty="0"/>
              <a:t>Customer Success Story</a:t>
            </a:r>
          </a:p>
        </p:txBody>
      </p:sp>
      <p:grpSp>
        <p:nvGrpSpPr>
          <p:cNvPr id="5" name="Group 4"/>
          <p:cNvGrpSpPr/>
          <p:nvPr/>
        </p:nvGrpSpPr>
        <p:grpSpPr>
          <a:xfrm>
            <a:off x="0" y="1136792"/>
            <a:ext cx="9144000" cy="2869917"/>
            <a:chOff x="0" y="1447440"/>
            <a:chExt cx="9144000" cy="2869917"/>
          </a:xfrm>
        </p:grpSpPr>
        <p:sp>
          <p:nvSpPr>
            <p:cNvPr id="3" name="Rectangle 2">
              <a:extLst>
                <a:ext uri="{FF2B5EF4-FFF2-40B4-BE49-F238E27FC236}">
                  <a16:creationId xmlns:a16="http://schemas.microsoft.com/office/drawing/2014/main" id="{D131B147-B635-4C10-B05E-16A08BEF8FDC}"/>
                </a:ext>
              </a:extLst>
            </p:cNvPr>
            <p:cNvSpPr/>
            <p:nvPr/>
          </p:nvSpPr>
          <p:spPr>
            <a:xfrm>
              <a:off x="0" y="1447440"/>
              <a:ext cx="9144000" cy="2869917"/>
            </a:xfrm>
            <a:prstGeom prst="rect">
              <a:avLst/>
            </a:prstGeom>
            <a:solidFill>
              <a:srgbClr val="2C374A"/>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algn="ctr">
                <a:spcAft>
                  <a:spcPts val="900"/>
                </a:spcAft>
              </a:pPr>
              <a:endParaRPr lang="en-US" sz="2000" dirty="0">
                <a:solidFill>
                  <a:schemeClr val="tx1"/>
                </a:solidFill>
              </a:endParaRPr>
            </a:p>
          </p:txBody>
        </p:sp>
        <p:sp>
          <p:nvSpPr>
            <p:cNvPr id="2" name="TextBox 1"/>
            <p:cNvSpPr txBox="1"/>
            <p:nvPr/>
          </p:nvSpPr>
          <p:spPr>
            <a:xfrm>
              <a:off x="369418" y="1643598"/>
              <a:ext cx="8405165" cy="2477601"/>
            </a:xfrm>
            <a:prstGeom prst="rect">
              <a:avLst/>
            </a:prstGeom>
            <a:noFill/>
          </p:spPr>
          <p:txBody>
            <a:bodyPr wrap="square" rtlCol="0">
              <a:spAutoFit/>
            </a:bodyPr>
            <a:lstStyle/>
            <a:p>
              <a:r>
                <a:rPr lang="en-US" sz="1400" i="1" dirty="0"/>
                <a:t>“</a:t>
              </a:r>
              <a:r>
                <a:rPr lang="en-US" sz="1400" i="1" dirty="0" err="1"/>
                <a:t>GoDaddy</a:t>
              </a:r>
              <a:r>
                <a:rPr lang="en-US" sz="1400" i="1" dirty="0"/>
                <a:t> is committed to preventing fraudulent accounts and we’re continually bolstering our capabilities to automatically detect such accounts during sign-up. We recently began using Amazon Fraud Detector and we’re pleased that it offers low cost of implementation and a self-service approach to building a machine learning model that is customized to our business. The model can be easily deployed and used in our new account process without impacting the signup experience for legitimate customers. The model we built with Amazon Fraud Detector is able to detect likely fraudulent sign-ups immediately, so we’re very pleased with the results and look forward to accomplishing more.”</a:t>
              </a:r>
              <a:endParaRPr lang="en-US" sz="1400" dirty="0"/>
            </a:p>
            <a:p>
              <a:r>
                <a:rPr lang="en-US" sz="1400" i="1" dirty="0"/>
                <a:t> </a:t>
              </a:r>
              <a:endParaRPr lang="en-US" sz="1400" dirty="0"/>
            </a:p>
            <a:p>
              <a:r>
                <a:rPr lang="en-US" sz="1400" i="1" dirty="0"/>
                <a:t>John Kercheval, Senior Director, Identity Services Group at </a:t>
              </a:r>
              <a:r>
                <a:rPr lang="en-US" sz="1400" i="1" dirty="0" err="1"/>
                <a:t>GoDaddy</a:t>
              </a:r>
              <a:endParaRPr lang="en-US" sz="1400" dirty="0"/>
            </a:p>
            <a:p>
              <a:r>
                <a:rPr lang="en-US" b="1" dirty="0"/>
                <a:t> </a:t>
              </a:r>
              <a:endParaRPr lang="en-US" dirty="0"/>
            </a:p>
            <a:p>
              <a:endParaRPr lang="en-US" sz="1100" dirty="0"/>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40" y="45339"/>
            <a:ext cx="3424805" cy="861259"/>
          </a:xfrm>
          <a:prstGeom prst="rect">
            <a:avLst/>
          </a:prstGeom>
        </p:spPr>
      </p:pic>
    </p:spTree>
    <p:extLst>
      <p:ext uri="{BB962C8B-B14F-4D97-AF65-F5344CB8AC3E}">
        <p14:creationId xmlns:p14="http://schemas.microsoft.com/office/powerpoint/2010/main" val="73534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A9B557-BDCC-4B09-80EB-940EBD581204}"/>
              </a:ext>
            </a:extLst>
          </p:cNvPr>
          <p:cNvPicPr>
            <a:picLocks noChangeAspect="1"/>
          </p:cNvPicPr>
          <p:nvPr/>
        </p:nvPicPr>
        <p:blipFill rotWithShape="1">
          <a:blip r:embed="rId3"/>
          <a:srcRect l="54055" t="6427" r="23975" b="4578"/>
          <a:stretch/>
        </p:blipFill>
        <p:spPr>
          <a:xfrm>
            <a:off x="6886407" y="0"/>
            <a:ext cx="2257593" cy="5143500"/>
          </a:xfrm>
          <a:prstGeom prst="rect">
            <a:avLst/>
          </a:prstGeom>
          <a:solidFill>
            <a:schemeClr val="bg1"/>
          </a:solidFill>
          <a:ln>
            <a:noFill/>
          </a:ln>
        </p:spPr>
      </p:pic>
      <p:pic>
        <p:nvPicPr>
          <p:cNvPr id="31" name="Picture 30" descr="A yellow truck on the road&#10;&#10;Description automatically generated">
            <a:extLst>
              <a:ext uri="{FF2B5EF4-FFF2-40B4-BE49-F238E27FC236}">
                <a16:creationId xmlns:a16="http://schemas.microsoft.com/office/drawing/2014/main" id="{BBCD09A1-F010-42E4-84EE-ED595F05FA9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92764" y="0"/>
            <a:ext cx="2269767" cy="5143500"/>
          </a:xfrm>
          <a:prstGeom prst="rect">
            <a:avLst/>
          </a:prstGeom>
        </p:spPr>
      </p:pic>
      <p:pic>
        <p:nvPicPr>
          <p:cNvPr id="21" name="Picture 20" descr="A group of people sitting at a table&#10;&#10;Description automatically generated">
            <a:extLst>
              <a:ext uri="{FF2B5EF4-FFF2-40B4-BE49-F238E27FC236}">
                <a16:creationId xmlns:a16="http://schemas.microsoft.com/office/drawing/2014/main" id="{C92297A9-D892-4582-BE5B-2F277A501F2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2261652" cy="5143500"/>
          </a:xfrm>
          <a:prstGeom prst="rect">
            <a:avLst/>
          </a:prstGeom>
        </p:spPr>
      </p:pic>
      <p:pic>
        <p:nvPicPr>
          <p:cNvPr id="17" name="Picture 16">
            <a:extLst>
              <a:ext uri="{FF2B5EF4-FFF2-40B4-BE49-F238E27FC236}">
                <a16:creationId xmlns:a16="http://schemas.microsoft.com/office/drawing/2014/main" id="{89C29491-2A81-4EC8-BE54-734111A0161E}"/>
              </a:ext>
            </a:extLst>
          </p:cNvPr>
          <p:cNvPicPr>
            <a:picLocks noChangeAspect="1"/>
          </p:cNvPicPr>
          <p:nvPr/>
        </p:nvPicPr>
        <p:blipFill rotWithShape="1">
          <a:blip r:embed="rId6"/>
          <a:srcRect l="46175" r="29091"/>
          <a:stretch/>
        </p:blipFill>
        <p:spPr>
          <a:xfrm>
            <a:off x="4593643" y="0"/>
            <a:ext cx="2261652" cy="5143500"/>
          </a:xfrm>
          <a:prstGeom prst="rect">
            <a:avLst/>
          </a:prstGeom>
        </p:spPr>
      </p:pic>
      <p:sp>
        <p:nvSpPr>
          <p:cNvPr id="4" name="Rectangle 3">
            <a:extLst>
              <a:ext uri="{FF2B5EF4-FFF2-40B4-BE49-F238E27FC236}">
                <a16:creationId xmlns:a16="http://schemas.microsoft.com/office/drawing/2014/main" id="{A5874C22-C701-4D12-B669-A15FC6699B3F}"/>
              </a:ext>
            </a:extLst>
          </p:cNvPr>
          <p:cNvSpPr/>
          <p:nvPr/>
        </p:nvSpPr>
        <p:spPr>
          <a:xfrm>
            <a:off x="-1" y="4145085"/>
            <a:ext cx="9144001" cy="63103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pic>
        <p:nvPicPr>
          <p:cNvPr id="1026" name="Picture 2">
            <a:extLst>
              <a:ext uri="{FF2B5EF4-FFF2-40B4-BE49-F238E27FC236}">
                <a16:creationId xmlns:a16="http://schemas.microsoft.com/office/drawing/2014/main" id="{2D486F08-AD02-4CDF-AFAA-9126D4E737F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64089" y="4294810"/>
            <a:ext cx="1133475" cy="3315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uture of Freight | Convoy">
            <a:extLst>
              <a:ext uri="{FF2B5EF4-FFF2-40B4-BE49-F238E27FC236}">
                <a16:creationId xmlns:a16="http://schemas.microsoft.com/office/drawing/2014/main" id="{2C2B826E-8CFE-4F37-B70C-61D546D064B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04603" y="4358218"/>
            <a:ext cx="1424444" cy="2047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erner logo"/>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91891" y="3947617"/>
            <a:ext cx="1821871" cy="10231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NFL">
            <a:extLst>
              <a:ext uri="{FF2B5EF4-FFF2-40B4-BE49-F238E27FC236}">
                <a16:creationId xmlns:a16="http://schemas.microsoft.com/office/drawing/2014/main" id="{47301267-55C0-6B4C-9CD8-C53D4050E9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6140" y="4134045"/>
            <a:ext cx="938126" cy="65311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579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42" presetClass="path" presetSubtype="0" decel="100000" fill="hold" nodeType="withEffect">
                                  <p:stCondLst>
                                    <p:cond delay="250"/>
                                  </p:stCondLst>
                                  <p:childTnLst>
                                    <p:animMotion origin="layout" path="M 2.08333E-6 0.04591 L 2.08333E-6 1.85185E-6 " pathEditMode="relative" rAng="0" ptsTypes="AA">
                                      <p:cBhvr>
                                        <p:cTn id="9" dur="600" fill="hold"/>
                                        <p:tgtEl>
                                          <p:spTgt spid="1026"/>
                                        </p:tgtEl>
                                        <p:attrNameLst>
                                          <p:attrName>ppt_x</p:attrName>
                                          <p:attrName>ppt_y</p:attrName>
                                        </p:attrNameLst>
                                      </p:cBhvr>
                                      <p:rCtr x="0" y="-2296"/>
                                    </p:animMotion>
                                  </p:childTnLst>
                                </p:cTn>
                              </p:par>
                              <p:par>
                                <p:cTn id="10" presetID="10" presetClass="entr" presetSubtype="0" fill="hold" nodeType="withEffect">
                                  <p:stCondLst>
                                    <p:cond delay="750"/>
                                  </p:stCondLst>
                                  <p:childTnLst>
                                    <p:set>
                                      <p:cBhvr>
                                        <p:cTn id="11" dur="1" fill="hold">
                                          <p:stCondLst>
                                            <p:cond delay="0"/>
                                          </p:stCondLst>
                                        </p:cTn>
                                        <p:tgtEl>
                                          <p:spTgt spid="1034"/>
                                        </p:tgtEl>
                                        <p:attrNameLst>
                                          <p:attrName>style.visibility</p:attrName>
                                        </p:attrNameLst>
                                      </p:cBhvr>
                                      <p:to>
                                        <p:strVal val="visible"/>
                                      </p:to>
                                    </p:set>
                                    <p:animEffect transition="in" filter="fade">
                                      <p:cBhvr>
                                        <p:cTn id="12" dur="500"/>
                                        <p:tgtEl>
                                          <p:spTgt spid="1034"/>
                                        </p:tgtEl>
                                      </p:cBhvr>
                                    </p:animEffect>
                                  </p:childTnLst>
                                </p:cTn>
                              </p:par>
                              <p:par>
                                <p:cTn id="13" presetID="42" presetClass="path" presetSubtype="0" decel="100000" fill="hold" nodeType="withEffect">
                                  <p:stCondLst>
                                    <p:cond delay="750"/>
                                  </p:stCondLst>
                                  <p:childTnLst>
                                    <p:animMotion origin="layout" path="M -1.11111E-6 0.04598 L -1.11111E-6 4.69136E-6 " pathEditMode="relative" rAng="0" ptsTypes="AA">
                                      <p:cBhvr>
                                        <p:cTn id="14" dur="600" fill="hold"/>
                                        <p:tgtEl>
                                          <p:spTgt spid="1034"/>
                                        </p:tgtEl>
                                        <p:attrNameLst>
                                          <p:attrName>ppt_x</p:attrName>
                                          <p:attrName>ppt_y</p:attrName>
                                        </p:attrNameLst>
                                      </p:cBhvr>
                                      <p:rCtr x="0" y="-2315"/>
                                    </p:animMotion>
                                  </p:childTnLst>
                                </p:cTn>
                              </p:par>
                              <p:par>
                                <p:cTn id="15" presetID="22" presetClass="entr" presetSubtype="8"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985E3F9-8612-1B45-ABC3-1244E7D6456A}"/>
              </a:ext>
            </a:extLst>
          </p:cNvPr>
          <p:cNvSpPr>
            <a:spLocks noGrp="1"/>
          </p:cNvSpPr>
          <p:nvPr>
            <p:ph type="title"/>
          </p:nvPr>
        </p:nvSpPr>
        <p:spPr/>
        <p:txBody>
          <a:bodyPr/>
          <a:lstStyle/>
          <a:p>
            <a:pPr algn="ctr"/>
            <a:r>
              <a:rPr lang="en-US" dirty="0"/>
              <a:t>Amazon </a:t>
            </a:r>
            <a:r>
              <a:rPr lang="en-US" dirty="0" err="1"/>
              <a:t>CodeGuru</a:t>
            </a:r>
            <a:r>
              <a:rPr lang="en-US" dirty="0"/>
              <a:t> to build and run </a:t>
            </a:r>
            <a:br>
              <a:rPr lang="en-US" dirty="0"/>
            </a:br>
            <a:r>
              <a:rPr lang="en-US" dirty="0"/>
              <a:t>high-performing software</a:t>
            </a:r>
          </a:p>
        </p:txBody>
      </p:sp>
      <p:grpSp>
        <p:nvGrpSpPr>
          <p:cNvPr id="8" name="Group 7">
            <a:extLst>
              <a:ext uri="{FF2B5EF4-FFF2-40B4-BE49-F238E27FC236}">
                <a16:creationId xmlns:a16="http://schemas.microsoft.com/office/drawing/2014/main" id="{35ACF547-4250-4C93-92EF-13F90DD24FA4}"/>
              </a:ext>
            </a:extLst>
          </p:cNvPr>
          <p:cNvGrpSpPr/>
          <p:nvPr/>
        </p:nvGrpSpPr>
        <p:grpSpPr>
          <a:xfrm>
            <a:off x="4236585" y="2073307"/>
            <a:ext cx="948266" cy="995809"/>
            <a:chOff x="4152026" y="2073307"/>
            <a:chExt cx="948266" cy="995809"/>
          </a:xfrm>
        </p:grpSpPr>
        <p:sp>
          <p:nvSpPr>
            <p:cNvPr id="20" name="TextBox 19">
              <a:extLst>
                <a:ext uri="{FF2B5EF4-FFF2-40B4-BE49-F238E27FC236}">
                  <a16:creationId xmlns:a16="http://schemas.microsoft.com/office/drawing/2014/main" id="{354549B9-3F4C-F34D-B7E9-D19B7ABAF6C2}"/>
                </a:ext>
              </a:extLst>
            </p:cNvPr>
            <p:cNvSpPr txBox="1"/>
            <p:nvPr/>
          </p:nvSpPr>
          <p:spPr>
            <a:xfrm>
              <a:off x="4152026" y="2807506"/>
              <a:ext cx="948266"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6191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mn-ea"/>
                  <a:cs typeface="+mn-cs"/>
                  <a:sym typeface="Helvetica Neue"/>
                </a:rPr>
                <a:t>DEPLOY</a:t>
              </a:r>
            </a:p>
          </p:txBody>
        </p:sp>
        <p:grpSp>
          <p:nvGrpSpPr>
            <p:cNvPr id="26" name="Group 25">
              <a:extLst>
                <a:ext uri="{FF2B5EF4-FFF2-40B4-BE49-F238E27FC236}">
                  <a16:creationId xmlns:a16="http://schemas.microsoft.com/office/drawing/2014/main" id="{C098A4D5-3253-487A-9B13-08EDD6A8500B}"/>
                </a:ext>
              </a:extLst>
            </p:cNvPr>
            <p:cNvGrpSpPr/>
            <p:nvPr/>
          </p:nvGrpSpPr>
          <p:grpSpPr>
            <a:xfrm>
              <a:off x="4394568" y="2073307"/>
              <a:ext cx="463182" cy="462028"/>
              <a:chOff x="5975305" y="6382323"/>
              <a:chExt cx="450423" cy="449303"/>
            </a:xfrm>
          </p:grpSpPr>
          <p:sp>
            <p:nvSpPr>
              <p:cNvPr id="30" name="Freeform: Shape 71">
                <a:extLst>
                  <a:ext uri="{FF2B5EF4-FFF2-40B4-BE49-F238E27FC236}">
                    <a16:creationId xmlns:a16="http://schemas.microsoft.com/office/drawing/2014/main" id="{1E8BA424-3849-43B6-BD59-411EABC039EB}"/>
                  </a:ext>
                </a:extLst>
              </p:cNvPr>
              <p:cNvSpPr/>
              <p:nvPr/>
            </p:nvSpPr>
            <p:spPr>
              <a:xfrm>
                <a:off x="6074358" y="6382323"/>
                <a:ext cx="351370" cy="351370"/>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1" name="Freeform: Shape 72">
                <a:extLst>
                  <a:ext uri="{FF2B5EF4-FFF2-40B4-BE49-F238E27FC236}">
                    <a16:creationId xmlns:a16="http://schemas.microsoft.com/office/drawing/2014/main" id="{B54139A2-D329-437D-982A-73E9FD237E09}"/>
                  </a:ext>
                </a:extLst>
              </p:cNvPr>
              <p:cNvSpPr/>
              <p:nvPr/>
            </p:nvSpPr>
            <p:spPr>
              <a:xfrm>
                <a:off x="6048925" y="6647911"/>
                <a:ext cx="110431" cy="110431"/>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2" name="Freeform: Shape 73">
                <a:extLst>
                  <a:ext uri="{FF2B5EF4-FFF2-40B4-BE49-F238E27FC236}">
                    <a16:creationId xmlns:a16="http://schemas.microsoft.com/office/drawing/2014/main" id="{91914AF9-2233-4AD8-AE3F-D1B61450DE10}"/>
                  </a:ext>
                </a:extLst>
              </p:cNvPr>
              <p:cNvSpPr/>
              <p:nvPr/>
            </p:nvSpPr>
            <p:spPr>
              <a:xfrm>
                <a:off x="5975305" y="6498965"/>
                <a:ext cx="184050" cy="110431"/>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3" name="Freeform: Shape 74">
                <a:extLst>
                  <a:ext uri="{FF2B5EF4-FFF2-40B4-BE49-F238E27FC236}">
                    <a16:creationId xmlns:a16="http://schemas.microsoft.com/office/drawing/2014/main" id="{2CC3445A-E681-4376-A139-0D0D8DAA2BF2}"/>
                  </a:ext>
                </a:extLst>
              </p:cNvPr>
              <p:cNvSpPr/>
              <p:nvPr/>
            </p:nvSpPr>
            <p:spPr>
              <a:xfrm>
                <a:off x="6199847" y="6647576"/>
                <a:ext cx="110431" cy="184050"/>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5" name="Freeform: Shape 75">
                <a:extLst>
                  <a:ext uri="{FF2B5EF4-FFF2-40B4-BE49-F238E27FC236}">
                    <a16:creationId xmlns:a16="http://schemas.microsoft.com/office/drawing/2014/main" id="{4D3F39A6-6750-43A3-B869-EB75C1549367}"/>
                  </a:ext>
                </a:extLst>
              </p:cNvPr>
              <p:cNvSpPr/>
              <p:nvPr/>
            </p:nvSpPr>
            <p:spPr>
              <a:xfrm>
                <a:off x="5980994" y="6695095"/>
                <a:ext cx="76966" cy="7696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6" name="Freeform: Shape 76">
                <a:extLst>
                  <a:ext uri="{FF2B5EF4-FFF2-40B4-BE49-F238E27FC236}">
                    <a16:creationId xmlns:a16="http://schemas.microsoft.com/office/drawing/2014/main" id="{E6B5F562-BE6D-45E4-9104-E7271C80CB6B}"/>
                  </a:ext>
                </a:extLst>
              </p:cNvPr>
              <p:cNvSpPr/>
              <p:nvPr/>
            </p:nvSpPr>
            <p:spPr>
              <a:xfrm>
                <a:off x="6039890" y="6753992"/>
                <a:ext cx="76966" cy="7696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7" name="Freeform: Shape 77">
                <a:extLst>
                  <a:ext uri="{FF2B5EF4-FFF2-40B4-BE49-F238E27FC236}">
                    <a16:creationId xmlns:a16="http://schemas.microsoft.com/office/drawing/2014/main" id="{5EE151BC-41E1-48A4-A323-6AB345E28485}"/>
                  </a:ext>
                </a:extLst>
              </p:cNvPr>
              <p:cNvSpPr/>
              <p:nvPr/>
            </p:nvSpPr>
            <p:spPr>
              <a:xfrm>
                <a:off x="5980994" y="6735921"/>
                <a:ext cx="93698" cy="93698"/>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8" name="Freeform: Shape 78">
                <a:extLst>
                  <a:ext uri="{FF2B5EF4-FFF2-40B4-BE49-F238E27FC236}">
                    <a16:creationId xmlns:a16="http://schemas.microsoft.com/office/drawing/2014/main" id="{A2194B24-B897-4723-9D95-45253253A2AC}"/>
                  </a:ext>
                </a:extLst>
              </p:cNvPr>
              <p:cNvSpPr/>
              <p:nvPr/>
            </p:nvSpPr>
            <p:spPr>
              <a:xfrm>
                <a:off x="6240590" y="6434329"/>
                <a:ext cx="133855" cy="133855"/>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9" name="Group 8">
            <a:extLst>
              <a:ext uri="{FF2B5EF4-FFF2-40B4-BE49-F238E27FC236}">
                <a16:creationId xmlns:a16="http://schemas.microsoft.com/office/drawing/2014/main" id="{64B4FE20-651A-4A2B-9BE5-843D2996EA94}"/>
              </a:ext>
            </a:extLst>
          </p:cNvPr>
          <p:cNvGrpSpPr/>
          <p:nvPr/>
        </p:nvGrpSpPr>
        <p:grpSpPr>
          <a:xfrm>
            <a:off x="7707408" y="2026575"/>
            <a:ext cx="948266" cy="1042541"/>
            <a:chOff x="7707408" y="2026575"/>
            <a:chExt cx="948266" cy="1042541"/>
          </a:xfrm>
        </p:grpSpPr>
        <p:sp>
          <p:nvSpPr>
            <p:cNvPr id="21" name="TextBox 20">
              <a:extLst>
                <a:ext uri="{FF2B5EF4-FFF2-40B4-BE49-F238E27FC236}">
                  <a16:creationId xmlns:a16="http://schemas.microsoft.com/office/drawing/2014/main" id="{1BD3BAD6-52B8-1C42-B7AA-EBEF897BF017}"/>
                </a:ext>
              </a:extLst>
            </p:cNvPr>
            <p:cNvSpPr txBox="1"/>
            <p:nvPr/>
          </p:nvSpPr>
          <p:spPr>
            <a:xfrm>
              <a:off x="7707408" y="2807506"/>
              <a:ext cx="948266"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6191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mn-ea"/>
                  <a:cs typeface="+mn-cs"/>
                  <a:sym typeface="Helvetica Neue"/>
                </a:rPr>
                <a:t>IMPROVE</a:t>
              </a:r>
            </a:p>
          </p:txBody>
        </p:sp>
        <p:grpSp>
          <p:nvGrpSpPr>
            <p:cNvPr id="39" name="Group 38">
              <a:extLst>
                <a:ext uri="{FF2B5EF4-FFF2-40B4-BE49-F238E27FC236}">
                  <a16:creationId xmlns:a16="http://schemas.microsoft.com/office/drawing/2014/main" id="{EB3BE1B8-0296-4756-8C1F-F3F3123A91F0}"/>
                </a:ext>
              </a:extLst>
            </p:cNvPr>
            <p:cNvGrpSpPr/>
            <p:nvPr/>
          </p:nvGrpSpPr>
          <p:grpSpPr>
            <a:xfrm>
              <a:off x="7842859" y="2026575"/>
              <a:ext cx="677364" cy="464628"/>
              <a:chOff x="7721665" y="1223780"/>
              <a:chExt cx="650110" cy="445934"/>
            </a:xfrm>
          </p:grpSpPr>
          <p:sp>
            <p:nvSpPr>
              <p:cNvPr id="40" name="Freeform: Shape 39">
                <a:extLst>
                  <a:ext uri="{FF2B5EF4-FFF2-40B4-BE49-F238E27FC236}">
                    <a16:creationId xmlns:a16="http://schemas.microsoft.com/office/drawing/2014/main" id="{2A81DA51-8BC1-405B-84E1-166679A1E9A3}"/>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1" name="Freeform: Shape 40">
                <a:extLst>
                  <a:ext uri="{FF2B5EF4-FFF2-40B4-BE49-F238E27FC236}">
                    <a16:creationId xmlns:a16="http://schemas.microsoft.com/office/drawing/2014/main" id="{C06603C0-215D-4E74-ABD9-9115E8E83D53}"/>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2" name="Freeform: Shape 41">
                <a:extLst>
                  <a:ext uri="{FF2B5EF4-FFF2-40B4-BE49-F238E27FC236}">
                    <a16:creationId xmlns:a16="http://schemas.microsoft.com/office/drawing/2014/main" id="{B1A912C7-E9F0-4DF7-A6A2-B2192B32B6B1}"/>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3" name="Freeform: Shape 42">
                <a:extLst>
                  <a:ext uri="{FF2B5EF4-FFF2-40B4-BE49-F238E27FC236}">
                    <a16:creationId xmlns:a16="http://schemas.microsoft.com/office/drawing/2014/main" id="{0733CAD6-3C4A-4212-B17D-23A90E33B311}"/>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4" name="Freeform: Shape 43">
                <a:extLst>
                  <a:ext uri="{FF2B5EF4-FFF2-40B4-BE49-F238E27FC236}">
                    <a16:creationId xmlns:a16="http://schemas.microsoft.com/office/drawing/2014/main" id="{C1696D92-9734-489E-836C-A73AE422407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5" name="Freeform: Shape 44">
                <a:extLst>
                  <a:ext uri="{FF2B5EF4-FFF2-40B4-BE49-F238E27FC236}">
                    <a16:creationId xmlns:a16="http://schemas.microsoft.com/office/drawing/2014/main" id="{36AD6D7B-F5AC-4E67-B94E-4CC3A0AE478F}"/>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6" name="Freeform: Shape 45">
                <a:extLst>
                  <a:ext uri="{FF2B5EF4-FFF2-40B4-BE49-F238E27FC236}">
                    <a16:creationId xmlns:a16="http://schemas.microsoft.com/office/drawing/2014/main" id="{BC7685EB-01A8-4681-AEFB-1F5A8E1178CD}"/>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3" name="Group 2">
            <a:extLst>
              <a:ext uri="{FF2B5EF4-FFF2-40B4-BE49-F238E27FC236}">
                <a16:creationId xmlns:a16="http://schemas.microsoft.com/office/drawing/2014/main" id="{5DA86002-A087-4274-98C2-79B9C3B6636A}"/>
              </a:ext>
            </a:extLst>
          </p:cNvPr>
          <p:cNvGrpSpPr/>
          <p:nvPr/>
        </p:nvGrpSpPr>
        <p:grpSpPr>
          <a:xfrm rot="16200000">
            <a:off x="1983813" y="2147253"/>
            <a:ext cx="278951" cy="278951"/>
            <a:chOff x="212425" y="153086"/>
            <a:chExt cx="589864" cy="589864"/>
          </a:xfrm>
        </p:grpSpPr>
        <p:sp>
          <p:nvSpPr>
            <p:cNvPr id="48" name="Oval 47">
              <a:extLst>
                <a:ext uri="{FF2B5EF4-FFF2-40B4-BE49-F238E27FC236}">
                  <a16:creationId xmlns:a16="http://schemas.microsoft.com/office/drawing/2014/main" id="{129DEF00-2537-4FE2-8E3B-C85A037895E5}"/>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49" name="Group 48">
              <a:extLst>
                <a:ext uri="{FF2B5EF4-FFF2-40B4-BE49-F238E27FC236}">
                  <a16:creationId xmlns:a16="http://schemas.microsoft.com/office/drawing/2014/main" id="{5B398474-3773-4185-AC7E-1F20A5E3E21B}"/>
                </a:ext>
              </a:extLst>
            </p:cNvPr>
            <p:cNvGrpSpPr/>
            <p:nvPr/>
          </p:nvGrpSpPr>
          <p:grpSpPr>
            <a:xfrm>
              <a:off x="408263" y="312932"/>
              <a:ext cx="198188" cy="257302"/>
              <a:chOff x="2534444" y="3048376"/>
              <a:chExt cx="250408" cy="325097"/>
            </a:xfrm>
          </p:grpSpPr>
          <p:cxnSp>
            <p:nvCxnSpPr>
              <p:cNvPr id="50" name="Straight Connector 49">
                <a:extLst>
                  <a:ext uri="{FF2B5EF4-FFF2-40B4-BE49-F238E27FC236}">
                    <a16:creationId xmlns:a16="http://schemas.microsoft.com/office/drawing/2014/main" id="{ADF1DACF-668F-4F6C-B328-64BE5A4C8C0C}"/>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2" name="Straight Connector 51">
                <a:extLst>
                  <a:ext uri="{FF2B5EF4-FFF2-40B4-BE49-F238E27FC236}">
                    <a16:creationId xmlns:a16="http://schemas.microsoft.com/office/drawing/2014/main" id="{056EE441-916C-49CA-8E95-4E78C91B8FB3}"/>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BF47AAD0-2F31-4B4F-980B-6E871CD161CD}"/>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54" name="Group 53">
            <a:extLst>
              <a:ext uri="{FF2B5EF4-FFF2-40B4-BE49-F238E27FC236}">
                <a16:creationId xmlns:a16="http://schemas.microsoft.com/office/drawing/2014/main" id="{D075CD86-9142-4002-8A2C-500745149B6E}"/>
              </a:ext>
            </a:extLst>
          </p:cNvPr>
          <p:cNvGrpSpPr/>
          <p:nvPr/>
        </p:nvGrpSpPr>
        <p:grpSpPr>
          <a:xfrm rot="16200000">
            <a:off x="3900677" y="2147253"/>
            <a:ext cx="278951" cy="278951"/>
            <a:chOff x="212425" y="153086"/>
            <a:chExt cx="589864" cy="589864"/>
          </a:xfrm>
        </p:grpSpPr>
        <p:sp>
          <p:nvSpPr>
            <p:cNvPr id="56" name="Oval 55">
              <a:extLst>
                <a:ext uri="{FF2B5EF4-FFF2-40B4-BE49-F238E27FC236}">
                  <a16:creationId xmlns:a16="http://schemas.microsoft.com/office/drawing/2014/main" id="{1B3F2374-FDDD-4403-872F-51CF5FA1A3A1}"/>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57" name="Group 56">
              <a:extLst>
                <a:ext uri="{FF2B5EF4-FFF2-40B4-BE49-F238E27FC236}">
                  <a16:creationId xmlns:a16="http://schemas.microsoft.com/office/drawing/2014/main" id="{1BCA13DF-5C4D-4C3A-89D2-C5969EE2AE3D}"/>
                </a:ext>
              </a:extLst>
            </p:cNvPr>
            <p:cNvGrpSpPr/>
            <p:nvPr/>
          </p:nvGrpSpPr>
          <p:grpSpPr>
            <a:xfrm>
              <a:off x="408263" y="312932"/>
              <a:ext cx="198188" cy="257302"/>
              <a:chOff x="2534444" y="3048376"/>
              <a:chExt cx="250408" cy="325097"/>
            </a:xfrm>
          </p:grpSpPr>
          <p:cxnSp>
            <p:nvCxnSpPr>
              <p:cNvPr id="61" name="Straight Connector 60">
                <a:extLst>
                  <a:ext uri="{FF2B5EF4-FFF2-40B4-BE49-F238E27FC236}">
                    <a16:creationId xmlns:a16="http://schemas.microsoft.com/office/drawing/2014/main" id="{15821563-F379-40D7-94E2-6E828F62F608}"/>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3" name="Straight Connector 62">
                <a:extLst>
                  <a:ext uri="{FF2B5EF4-FFF2-40B4-BE49-F238E27FC236}">
                    <a16:creationId xmlns:a16="http://schemas.microsoft.com/office/drawing/2014/main" id="{97B321CE-D870-48A1-990F-E18F0E6B8E17}"/>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694EA269-7F4A-4881-8B4B-C609AD3483E2}"/>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67" name="Group 66">
            <a:extLst>
              <a:ext uri="{FF2B5EF4-FFF2-40B4-BE49-F238E27FC236}">
                <a16:creationId xmlns:a16="http://schemas.microsoft.com/office/drawing/2014/main" id="{35A3737D-B02F-4424-8AC2-C7ED0A5D9791}"/>
              </a:ext>
            </a:extLst>
          </p:cNvPr>
          <p:cNvGrpSpPr/>
          <p:nvPr/>
        </p:nvGrpSpPr>
        <p:grpSpPr>
          <a:xfrm rot="16200000">
            <a:off x="5356108" y="2147253"/>
            <a:ext cx="278951" cy="278951"/>
            <a:chOff x="212425" y="153086"/>
            <a:chExt cx="589864" cy="589864"/>
          </a:xfrm>
        </p:grpSpPr>
        <p:sp>
          <p:nvSpPr>
            <p:cNvPr id="68" name="Oval 67">
              <a:extLst>
                <a:ext uri="{FF2B5EF4-FFF2-40B4-BE49-F238E27FC236}">
                  <a16:creationId xmlns:a16="http://schemas.microsoft.com/office/drawing/2014/main" id="{23C472CF-AD06-4F2B-8F1A-7454E26BDA03}"/>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69" name="Group 68">
              <a:extLst>
                <a:ext uri="{FF2B5EF4-FFF2-40B4-BE49-F238E27FC236}">
                  <a16:creationId xmlns:a16="http://schemas.microsoft.com/office/drawing/2014/main" id="{E5000786-9907-45A6-8968-D7E3B6D71510}"/>
                </a:ext>
              </a:extLst>
            </p:cNvPr>
            <p:cNvGrpSpPr/>
            <p:nvPr/>
          </p:nvGrpSpPr>
          <p:grpSpPr>
            <a:xfrm>
              <a:off x="408263" y="312932"/>
              <a:ext cx="198188" cy="257302"/>
              <a:chOff x="2534444" y="3048376"/>
              <a:chExt cx="250408" cy="325097"/>
            </a:xfrm>
          </p:grpSpPr>
          <p:cxnSp>
            <p:nvCxnSpPr>
              <p:cNvPr id="70" name="Straight Connector 69">
                <a:extLst>
                  <a:ext uri="{FF2B5EF4-FFF2-40B4-BE49-F238E27FC236}">
                    <a16:creationId xmlns:a16="http://schemas.microsoft.com/office/drawing/2014/main" id="{BD3CC09F-B082-4F06-95DD-1222A27A8AE0}"/>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752A23DC-CD87-40C9-A720-BC67C230A4BA}"/>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B8F65EFE-2D4D-4261-9A29-2D5FC81AEE25}"/>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75" name="Group 74">
            <a:extLst>
              <a:ext uri="{FF2B5EF4-FFF2-40B4-BE49-F238E27FC236}">
                <a16:creationId xmlns:a16="http://schemas.microsoft.com/office/drawing/2014/main" id="{E68AA62B-1E0F-4D47-AAAF-1DDCC791D091}"/>
              </a:ext>
            </a:extLst>
          </p:cNvPr>
          <p:cNvGrpSpPr/>
          <p:nvPr/>
        </p:nvGrpSpPr>
        <p:grpSpPr>
          <a:xfrm rot="16200000">
            <a:off x="7211479" y="2147253"/>
            <a:ext cx="278951" cy="278951"/>
            <a:chOff x="212425" y="153086"/>
            <a:chExt cx="589864" cy="589864"/>
          </a:xfrm>
        </p:grpSpPr>
        <p:sp>
          <p:nvSpPr>
            <p:cNvPr id="76" name="Oval 75">
              <a:extLst>
                <a:ext uri="{FF2B5EF4-FFF2-40B4-BE49-F238E27FC236}">
                  <a16:creationId xmlns:a16="http://schemas.microsoft.com/office/drawing/2014/main" id="{C178E588-1CC4-4520-80D4-66378E3F2117}"/>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77" name="Group 76">
              <a:extLst>
                <a:ext uri="{FF2B5EF4-FFF2-40B4-BE49-F238E27FC236}">
                  <a16:creationId xmlns:a16="http://schemas.microsoft.com/office/drawing/2014/main" id="{990206A8-0C68-4FBD-8A2A-0917A98C405C}"/>
                </a:ext>
              </a:extLst>
            </p:cNvPr>
            <p:cNvGrpSpPr/>
            <p:nvPr/>
          </p:nvGrpSpPr>
          <p:grpSpPr>
            <a:xfrm>
              <a:off x="408263" y="312932"/>
              <a:ext cx="198188" cy="257302"/>
              <a:chOff x="2534444" y="3048376"/>
              <a:chExt cx="250408" cy="325097"/>
            </a:xfrm>
          </p:grpSpPr>
          <p:cxnSp>
            <p:nvCxnSpPr>
              <p:cNvPr id="78" name="Straight Connector 77">
                <a:extLst>
                  <a:ext uri="{FF2B5EF4-FFF2-40B4-BE49-F238E27FC236}">
                    <a16:creationId xmlns:a16="http://schemas.microsoft.com/office/drawing/2014/main" id="{112E0682-9C61-4ED4-89D1-4EC2F7A9CDD2}"/>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720472A6-76B0-4D7E-8774-0B4EB697ABA2}"/>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A0311121-D185-4B5E-9531-F2407F312560}"/>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2FF2D13E-9E50-442F-8595-7063F2E3BAA5}"/>
              </a:ext>
            </a:extLst>
          </p:cNvPr>
          <p:cNvGrpSpPr/>
          <p:nvPr/>
        </p:nvGrpSpPr>
        <p:grpSpPr>
          <a:xfrm>
            <a:off x="402857" y="1499189"/>
            <a:ext cx="1523999" cy="2177787"/>
            <a:chOff x="237614" y="1499189"/>
            <a:chExt cx="1523999" cy="2177787"/>
          </a:xfrm>
        </p:grpSpPr>
        <p:sp>
          <p:nvSpPr>
            <p:cNvPr id="22" name="TextBox 21">
              <a:extLst>
                <a:ext uri="{FF2B5EF4-FFF2-40B4-BE49-F238E27FC236}">
                  <a16:creationId xmlns:a16="http://schemas.microsoft.com/office/drawing/2014/main" id="{1B97C804-B14D-654A-B85C-BAB94B077E76}"/>
                </a:ext>
              </a:extLst>
            </p:cNvPr>
            <p:cNvSpPr txBox="1"/>
            <p:nvPr/>
          </p:nvSpPr>
          <p:spPr>
            <a:xfrm>
              <a:off x="237614" y="2753646"/>
              <a:ext cx="1523999"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200" b="1" i="0" u="none" strike="noStrike" kern="1200" cap="none" spc="0" normalizeH="0" baseline="0" noProof="0" dirty="0">
                  <a:ln>
                    <a:noFill/>
                  </a:ln>
                  <a:solidFill>
                    <a:srgbClr val="FFCC00"/>
                  </a:solidFill>
                  <a:effectLst/>
                  <a:uLnTx/>
                  <a:uFillTx/>
                  <a:latin typeface="Amazon Ember"/>
                  <a:ea typeface="+mn-ea"/>
                  <a:cs typeface="+mn-cs"/>
                </a:rPr>
                <a:t>WRITE + REVIEW</a:t>
              </a:r>
            </a:p>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Built-in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code reviews </a:t>
              </a:r>
              <a:r>
                <a:rPr kumimoji="0" lang="en-US" sz="1100" b="0" i="0" u="none" strike="noStrike" kern="1200" cap="none" spc="0" normalizeH="0" baseline="0" noProof="0" dirty="0">
                  <a:ln>
                    <a:noFill/>
                  </a:ln>
                  <a:solidFill>
                    <a:srgbClr val="FFFFFF"/>
                  </a:solidFill>
                  <a:effectLst/>
                  <a:uLnTx/>
                  <a:uFillTx/>
                  <a:latin typeface="Amazon Ember"/>
                  <a:ea typeface="+mn-ea"/>
                  <a:cs typeface="+mn-cs"/>
                </a:rPr>
                <a:t>with intelligent recommendations </a:t>
              </a:r>
            </a:p>
          </p:txBody>
        </p:sp>
        <p:pic>
          <p:nvPicPr>
            <p:cNvPr id="27" name="Picture 26">
              <a:extLst>
                <a:ext uri="{FF2B5EF4-FFF2-40B4-BE49-F238E27FC236}">
                  <a16:creationId xmlns:a16="http://schemas.microsoft.com/office/drawing/2014/main" id="{E5DEBBBE-7AD9-1945-A7DA-0806695FBC8E}"/>
                </a:ext>
              </a:extLst>
            </p:cNvPr>
            <p:cNvPicPr>
              <a:picLocks noChangeAspect="1"/>
            </p:cNvPicPr>
            <p:nvPr/>
          </p:nvPicPr>
          <p:blipFill>
            <a:blip r:embed="rId3"/>
            <a:stretch>
              <a:fillRect/>
            </a:stretch>
          </p:blipFill>
          <p:spPr>
            <a:xfrm>
              <a:off x="811934" y="1499189"/>
              <a:ext cx="375358" cy="375358"/>
            </a:xfrm>
            <a:prstGeom prst="rect">
              <a:avLst/>
            </a:prstGeom>
          </p:spPr>
        </p:pic>
        <p:grpSp>
          <p:nvGrpSpPr>
            <p:cNvPr id="4" name="Group 3">
              <a:extLst>
                <a:ext uri="{FF2B5EF4-FFF2-40B4-BE49-F238E27FC236}">
                  <a16:creationId xmlns:a16="http://schemas.microsoft.com/office/drawing/2014/main" id="{4520F09E-8DFD-4CDB-89DE-F974B14BCFB4}"/>
                </a:ext>
              </a:extLst>
            </p:cNvPr>
            <p:cNvGrpSpPr/>
            <p:nvPr/>
          </p:nvGrpSpPr>
          <p:grpSpPr>
            <a:xfrm>
              <a:off x="609893" y="2073307"/>
              <a:ext cx="779440" cy="535214"/>
              <a:chOff x="10385053" y="1709044"/>
              <a:chExt cx="482767" cy="331500"/>
            </a:xfrm>
          </p:grpSpPr>
          <p:sp>
            <p:nvSpPr>
              <p:cNvPr id="82" name="Freeform: Shape 81">
                <a:extLst>
                  <a:ext uri="{FF2B5EF4-FFF2-40B4-BE49-F238E27FC236}">
                    <a16:creationId xmlns:a16="http://schemas.microsoft.com/office/drawing/2014/main" id="{8F319F52-7653-499C-970C-657079402577}"/>
                  </a:ext>
                </a:extLst>
              </p:cNvPr>
              <p:cNvSpPr/>
              <p:nvPr/>
            </p:nvSpPr>
            <p:spPr>
              <a:xfrm>
                <a:off x="10385053" y="1998704"/>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87B4762F-6CBA-488C-AD88-E1999187F0F9}"/>
                  </a:ext>
                </a:extLst>
              </p:cNvPr>
              <p:cNvSpPr/>
              <p:nvPr/>
            </p:nvSpPr>
            <p:spPr>
              <a:xfrm>
                <a:off x="10451353" y="1731251"/>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97C85870-1201-4189-8FF8-20976EEEF624}"/>
                  </a:ext>
                </a:extLst>
              </p:cNvPr>
              <p:cNvSpPr/>
              <p:nvPr/>
            </p:nvSpPr>
            <p:spPr>
              <a:xfrm>
                <a:off x="10426571" y="1709044"/>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EB5BE05B-BB9C-4B9D-9B36-7476BC1E794E}"/>
                  </a:ext>
                </a:extLst>
              </p:cNvPr>
              <p:cNvSpPr/>
              <p:nvPr/>
            </p:nvSpPr>
            <p:spPr>
              <a:xfrm>
                <a:off x="10594574" y="1765367"/>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E4C74D93-4E5A-40D1-A0B0-909A288E5F31}"/>
                  </a:ext>
                </a:extLst>
              </p:cNvPr>
              <p:cNvSpPr/>
              <p:nvPr/>
            </p:nvSpPr>
            <p:spPr>
              <a:xfrm>
                <a:off x="10516044" y="1804953"/>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A80BE4F4-76BF-433F-B6B8-A735CED23956}"/>
                  </a:ext>
                </a:extLst>
              </p:cNvPr>
              <p:cNvSpPr/>
              <p:nvPr/>
            </p:nvSpPr>
            <p:spPr>
              <a:xfrm>
                <a:off x="10669564" y="1804953"/>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7" name="Group 6">
            <a:extLst>
              <a:ext uri="{FF2B5EF4-FFF2-40B4-BE49-F238E27FC236}">
                <a16:creationId xmlns:a16="http://schemas.microsoft.com/office/drawing/2014/main" id="{80903A10-A9CC-4A67-9BE1-E6AD220C03BE}"/>
              </a:ext>
            </a:extLst>
          </p:cNvPr>
          <p:cNvGrpSpPr/>
          <p:nvPr/>
        </p:nvGrpSpPr>
        <p:grpSpPr>
          <a:xfrm>
            <a:off x="2319721" y="1499188"/>
            <a:ext cx="1523999" cy="2177787"/>
            <a:chOff x="2194820" y="1499188"/>
            <a:chExt cx="1523999" cy="2177787"/>
          </a:xfrm>
        </p:grpSpPr>
        <p:sp>
          <p:nvSpPr>
            <p:cNvPr id="23" name="TextBox 22">
              <a:extLst>
                <a:ext uri="{FF2B5EF4-FFF2-40B4-BE49-F238E27FC236}">
                  <a16:creationId xmlns:a16="http://schemas.microsoft.com/office/drawing/2014/main" id="{87D5D613-757E-5A41-860D-DB8FA4C6F1B1}"/>
                </a:ext>
              </a:extLst>
            </p:cNvPr>
            <p:cNvSpPr txBox="1"/>
            <p:nvPr/>
          </p:nvSpPr>
          <p:spPr>
            <a:xfrm>
              <a:off x="2194820" y="2753645"/>
              <a:ext cx="1523999"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200" b="1" i="0" u="none" strike="noStrike" kern="1200" cap="none" spc="0" normalizeH="0" baseline="0" noProof="0" dirty="0">
                  <a:ln>
                    <a:noFill/>
                  </a:ln>
                  <a:solidFill>
                    <a:srgbClr val="FFCC00"/>
                  </a:solidFill>
                  <a:effectLst/>
                  <a:uLnTx/>
                  <a:uFillTx/>
                  <a:latin typeface="Amazon Ember"/>
                  <a:ea typeface="+mn-ea"/>
                  <a:cs typeface="+mn-cs"/>
                </a:rPr>
                <a:t>BUILD + TEST</a:t>
              </a:r>
            </a:p>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Detect and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optimize</a:t>
              </a:r>
              <a:r>
                <a:rPr kumimoji="0" lang="en-US" sz="1100" b="0" i="0" u="none" strike="noStrike" kern="1200" cap="none" spc="0" normalizeH="0" baseline="0" noProof="0" dirty="0">
                  <a:ln>
                    <a:noFill/>
                  </a:ln>
                  <a:solidFill>
                    <a:srgbClr val="FFFFFF"/>
                  </a:solidFill>
                  <a:effectLst/>
                  <a:uLnTx/>
                  <a:uFillTx/>
                  <a:latin typeface="Amazon Ember"/>
                  <a:ea typeface="+mn-ea"/>
                  <a:cs typeface="+mn-cs"/>
                </a:rPr>
                <a:t> the expensive lines of code pre-prod</a:t>
              </a:r>
            </a:p>
          </p:txBody>
        </p:sp>
        <p:pic>
          <p:nvPicPr>
            <p:cNvPr id="28" name="Picture 27">
              <a:extLst>
                <a:ext uri="{FF2B5EF4-FFF2-40B4-BE49-F238E27FC236}">
                  <a16:creationId xmlns:a16="http://schemas.microsoft.com/office/drawing/2014/main" id="{D42EC9BA-31EB-6046-8AEB-CD5DFDB6F6C8}"/>
                </a:ext>
              </a:extLst>
            </p:cNvPr>
            <p:cNvPicPr>
              <a:picLocks noChangeAspect="1"/>
            </p:cNvPicPr>
            <p:nvPr/>
          </p:nvPicPr>
          <p:blipFill>
            <a:blip r:embed="rId3"/>
            <a:stretch>
              <a:fillRect/>
            </a:stretch>
          </p:blipFill>
          <p:spPr>
            <a:xfrm>
              <a:off x="2769140" y="1499188"/>
              <a:ext cx="375358" cy="375358"/>
            </a:xfrm>
            <a:prstGeom prst="rect">
              <a:avLst/>
            </a:prstGeom>
          </p:spPr>
        </p:pic>
        <p:grpSp>
          <p:nvGrpSpPr>
            <p:cNvPr id="6" name="Group 5">
              <a:extLst>
                <a:ext uri="{FF2B5EF4-FFF2-40B4-BE49-F238E27FC236}">
                  <a16:creationId xmlns:a16="http://schemas.microsoft.com/office/drawing/2014/main" id="{A342E04D-17AF-4F0A-8920-2307650DCADD}"/>
                </a:ext>
              </a:extLst>
            </p:cNvPr>
            <p:cNvGrpSpPr/>
            <p:nvPr/>
          </p:nvGrpSpPr>
          <p:grpSpPr>
            <a:xfrm>
              <a:off x="2565673" y="2040217"/>
              <a:ext cx="782292" cy="483872"/>
              <a:chOff x="7567527" y="3034211"/>
              <a:chExt cx="541020" cy="334638"/>
            </a:xfrm>
          </p:grpSpPr>
          <p:sp>
            <p:nvSpPr>
              <p:cNvPr id="96" name="Freeform: Shape 95">
                <a:extLst>
                  <a:ext uri="{FF2B5EF4-FFF2-40B4-BE49-F238E27FC236}">
                    <a16:creationId xmlns:a16="http://schemas.microsoft.com/office/drawing/2014/main" id="{332A0649-69FC-4F35-B4DC-5B92821D4782}"/>
                  </a:ext>
                </a:extLst>
              </p:cNvPr>
              <p:cNvSpPr/>
              <p:nvPr/>
            </p:nvSpPr>
            <p:spPr>
              <a:xfrm>
                <a:off x="7641229" y="3341814"/>
                <a:ext cx="344374" cy="25748"/>
              </a:xfrm>
              <a:custGeom>
                <a:avLst/>
                <a:gdLst>
                  <a:gd name="connsiteX0" fmla="*/ 340512 w 344373"/>
                  <a:gd name="connsiteY0" fmla="*/ 22207 h 25747"/>
                  <a:gd name="connsiteX1" fmla="*/ 4828 w 344373"/>
                  <a:gd name="connsiteY1" fmla="*/ 22207 h 25747"/>
                  <a:gd name="connsiteX2" fmla="*/ 4828 w 344373"/>
                  <a:gd name="connsiteY2" fmla="*/ 4828 h 25747"/>
                </a:gdLst>
                <a:ahLst/>
                <a:cxnLst>
                  <a:cxn ang="0">
                    <a:pos x="connsiteX0" y="connsiteY0"/>
                  </a:cxn>
                  <a:cxn ang="0">
                    <a:pos x="connsiteX1" y="connsiteY1"/>
                  </a:cxn>
                  <a:cxn ang="0">
                    <a:pos x="connsiteX2" y="connsiteY2"/>
                  </a:cxn>
                </a:cxnLst>
                <a:rect l="l" t="t" r="r" b="b"/>
                <a:pathLst>
                  <a:path w="344373" h="25747">
                    <a:moveTo>
                      <a:pt x="340512" y="22207"/>
                    </a:moveTo>
                    <a:lnTo>
                      <a:pt x="4828" y="22207"/>
                    </a:lnTo>
                    <a:lnTo>
                      <a:pt x="4828" y="4828"/>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02E47FC4-582C-425D-A42D-8C94CDDAA508}"/>
                  </a:ext>
                </a:extLst>
              </p:cNvPr>
              <p:cNvSpPr/>
              <p:nvPr/>
            </p:nvSpPr>
            <p:spPr>
              <a:xfrm>
                <a:off x="7999442" y="3359194"/>
                <a:ext cx="45058" cy="9655"/>
              </a:xfrm>
              <a:custGeom>
                <a:avLst/>
                <a:gdLst>
                  <a:gd name="connsiteX0" fmla="*/ 40874 w 45058"/>
                  <a:gd name="connsiteY0" fmla="*/ 4828 h 9655"/>
                  <a:gd name="connsiteX1" fmla="*/ 4828 w 45058"/>
                  <a:gd name="connsiteY1" fmla="*/ 4828 h 9655"/>
                </a:gdLst>
                <a:ahLst/>
                <a:cxnLst>
                  <a:cxn ang="0">
                    <a:pos x="connsiteX0" y="connsiteY0"/>
                  </a:cxn>
                  <a:cxn ang="0">
                    <a:pos x="connsiteX1" y="connsiteY1"/>
                  </a:cxn>
                </a:cxnLst>
                <a:rect l="l" t="t" r="r" b="b"/>
                <a:pathLst>
                  <a:path w="45058" h="9655">
                    <a:moveTo>
                      <a:pt x="40874" y="4828"/>
                    </a:moveTo>
                    <a:lnTo>
                      <a:pt x="4828"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582D7C78-48B5-4DB0-953B-370515B5BE8A}"/>
                  </a:ext>
                </a:extLst>
              </p:cNvPr>
              <p:cNvSpPr/>
              <p:nvPr/>
            </p:nvSpPr>
            <p:spPr>
              <a:xfrm>
                <a:off x="7867164" y="3066637"/>
                <a:ext cx="241383" cy="299315"/>
              </a:xfrm>
              <a:custGeom>
                <a:avLst/>
                <a:gdLst>
                  <a:gd name="connsiteX0" fmla="*/ 4828 w 241383"/>
                  <a:gd name="connsiteY0" fmla="*/ 4828 h 299315"/>
                  <a:gd name="connsiteX1" fmla="*/ 238809 w 241383"/>
                  <a:gd name="connsiteY1" fmla="*/ 4828 h 299315"/>
                  <a:gd name="connsiteX2" fmla="*/ 238809 w 241383"/>
                  <a:gd name="connsiteY2" fmla="*/ 297384 h 299315"/>
                  <a:gd name="connsiteX3" fmla="*/ 192463 w 241383"/>
                  <a:gd name="connsiteY3" fmla="*/ 297384 h 299315"/>
                </a:gdLst>
                <a:ahLst/>
                <a:cxnLst>
                  <a:cxn ang="0">
                    <a:pos x="connsiteX0" y="connsiteY0"/>
                  </a:cxn>
                  <a:cxn ang="0">
                    <a:pos x="connsiteX1" y="connsiteY1"/>
                  </a:cxn>
                  <a:cxn ang="0">
                    <a:pos x="connsiteX2" y="connsiteY2"/>
                  </a:cxn>
                  <a:cxn ang="0">
                    <a:pos x="connsiteX3" y="connsiteY3"/>
                  </a:cxn>
                </a:cxnLst>
                <a:rect l="l" t="t" r="r" b="b"/>
                <a:pathLst>
                  <a:path w="241383" h="299315">
                    <a:moveTo>
                      <a:pt x="4828" y="4828"/>
                    </a:moveTo>
                    <a:lnTo>
                      <a:pt x="238809" y="4828"/>
                    </a:lnTo>
                    <a:lnTo>
                      <a:pt x="238809" y="297384"/>
                    </a:lnTo>
                    <a:lnTo>
                      <a:pt x="192463" y="297384"/>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C44718E9-FDD9-4A21-AFE4-09E485934E32}"/>
                  </a:ext>
                </a:extLst>
              </p:cNvPr>
              <p:cNvSpPr/>
              <p:nvPr/>
            </p:nvSpPr>
            <p:spPr>
              <a:xfrm>
                <a:off x="7774473" y="3066637"/>
                <a:ext cx="67587" cy="9655"/>
              </a:xfrm>
              <a:custGeom>
                <a:avLst/>
                <a:gdLst>
                  <a:gd name="connsiteX0" fmla="*/ 4828 w 67587"/>
                  <a:gd name="connsiteY0" fmla="*/ 4828 h 9655"/>
                  <a:gd name="connsiteX1" fmla="*/ 63725 w 67587"/>
                  <a:gd name="connsiteY1" fmla="*/ 4828 h 9655"/>
                </a:gdLst>
                <a:ahLst/>
                <a:cxnLst>
                  <a:cxn ang="0">
                    <a:pos x="connsiteX0" y="connsiteY0"/>
                  </a:cxn>
                  <a:cxn ang="0">
                    <a:pos x="connsiteX1" y="connsiteY1"/>
                  </a:cxn>
                </a:cxnLst>
                <a:rect l="l" t="t" r="r" b="b"/>
                <a:pathLst>
                  <a:path w="67587" h="9655">
                    <a:moveTo>
                      <a:pt x="4828" y="4828"/>
                    </a:moveTo>
                    <a:lnTo>
                      <a:pt x="63725"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EB358A44-D8FE-4627-B7A8-9E0E6ADFCC12}"/>
                  </a:ext>
                </a:extLst>
              </p:cNvPr>
              <p:cNvSpPr/>
              <p:nvPr/>
            </p:nvSpPr>
            <p:spPr>
              <a:xfrm>
                <a:off x="7752265" y="3110086"/>
                <a:ext cx="312189" cy="212417"/>
              </a:xfrm>
              <a:custGeom>
                <a:avLst/>
                <a:gdLst>
                  <a:gd name="connsiteX0" fmla="*/ 39909 w 312189"/>
                  <a:gd name="connsiteY0" fmla="*/ 4828 h 212417"/>
                  <a:gd name="connsiteX1" fmla="*/ 307362 w 312189"/>
                  <a:gd name="connsiteY1" fmla="*/ 4828 h 212417"/>
                  <a:gd name="connsiteX2" fmla="*/ 307362 w 312189"/>
                  <a:gd name="connsiteY2" fmla="*/ 210486 h 212417"/>
                  <a:gd name="connsiteX3" fmla="*/ 4828 w 312189"/>
                  <a:gd name="connsiteY3" fmla="*/ 210486 h 212417"/>
                </a:gdLst>
                <a:ahLst/>
                <a:cxnLst>
                  <a:cxn ang="0">
                    <a:pos x="connsiteX0" y="connsiteY0"/>
                  </a:cxn>
                  <a:cxn ang="0">
                    <a:pos x="connsiteX1" y="connsiteY1"/>
                  </a:cxn>
                  <a:cxn ang="0">
                    <a:pos x="connsiteX2" y="connsiteY2"/>
                  </a:cxn>
                  <a:cxn ang="0">
                    <a:pos x="connsiteX3" y="connsiteY3"/>
                  </a:cxn>
                </a:cxnLst>
                <a:rect l="l" t="t" r="r" b="b"/>
                <a:pathLst>
                  <a:path w="312189" h="212417">
                    <a:moveTo>
                      <a:pt x="39909" y="4828"/>
                    </a:moveTo>
                    <a:lnTo>
                      <a:pt x="307362" y="4828"/>
                    </a:lnTo>
                    <a:lnTo>
                      <a:pt x="307362" y="210486"/>
                    </a:lnTo>
                    <a:lnTo>
                      <a:pt x="4828" y="210486"/>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63D168C9-1BC7-4841-B17D-D3ABE6D8329E}"/>
                  </a:ext>
                </a:extLst>
              </p:cNvPr>
              <p:cNvSpPr/>
              <p:nvPr/>
            </p:nvSpPr>
            <p:spPr>
              <a:xfrm>
                <a:off x="7754197" y="3244617"/>
                <a:ext cx="270349" cy="9655"/>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CE555094-37B4-44E4-B302-CF2DDD09AC5F}"/>
                  </a:ext>
                </a:extLst>
              </p:cNvPr>
              <p:cNvSpPr/>
              <p:nvPr/>
            </p:nvSpPr>
            <p:spPr>
              <a:xfrm>
                <a:off x="7754197" y="3277767"/>
                <a:ext cx="270349" cy="9655"/>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3C497268-466E-4D22-BD4B-BDC354716E6E}"/>
                  </a:ext>
                </a:extLst>
              </p:cNvPr>
              <p:cNvSpPr/>
              <p:nvPr/>
            </p:nvSpPr>
            <p:spPr>
              <a:xfrm>
                <a:off x="7844957" y="3145489"/>
                <a:ext cx="61150" cy="61150"/>
              </a:xfrm>
              <a:custGeom>
                <a:avLst/>
                <a:gdLst>
                  <a:gd name="connsiteX0" fmla="*/ 57610 w 61150"/>
                  <a:gd name="connsiteY0" fmla="*/ 31219 h 61150"/>
                  <a:gd name="connsiteX1" fmla="*/ 31219 w 61150"/>
                  <a:gd name="connsiteY1" fmla="*/ 57610 h 61150"/>
                  <a:gd name="connsiteX2" fmla="*/ 4828 w 61150"/>
                  <a:gd name="connsiteY2" fmla="*/ 31219 h 61150"/>
                  <a:gd name="connsiteX3" fmla="*/ 31219 w 61150"/>
                  <a:gd name="connsiteY3" fmla="*/ 4828 h 61150"/>
                  <a:gd name="connsiteX4" fmla="*/ 57610 w 61150"/>
                  <a:gd name="connsiteY4" fmla="*/ 31219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7610" y="31219"/>
                    </a:moveTo>
                    <a:cubicBezTo>
                      <a:pt x="57610" y="45794"/>
                      <a:pt x="45794" y="57610"/>
                      <a:pt x="31219" y="57610"/>
                    </a:cubicBezTo>
                    <a:cubicBezTo>
                      <a:pt x="16643" y="57610"/>
                      <a:pt x="4828" y="45794"/>
                      <a:pt x="4828" y="31219"/>
                    </a:cubicBezTo>
                    <a:cubicBezTo>
                      <a:pt x="4828" y="16643"/>
                      <a:pt x="16643" y="4828"/>
                      <a:pt x="31219" y="4828"/>
                    </a:cubicBezTo>
                    <a:cubicBezTo>
                      <a:pt x="45794" y="4828"/>
                      <a:pt x="57610" y="16643"/>
                      <a:pt x="57610" y="31219"/>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E3E8BAB1-564B-43B2-9954-14894730F131}"/>
                  </a:ext>
                </a:extLst>
              </p:cNvPr>
              <p:cNvSpPr/>
              <p:nvPr/>
            </p:nvSpPr>
            <p:spPr>
              <a:xfrm>
                <a:off x="7567527" y="3034211"/>
                <a:ext cx="199544" cy="199544"/>
              </a:xfrm>
              <a:custGeom>
                <a:avLst/>
                <a:gdLst>
                  <a:gd name="connsiteX0" fmla="*/ 104278 w 199543"/>
                  <a:gd name="connsiteY0" fmla="*/ 6035 h 199543"/>
                  <a:gd name="connsiteX1" fmla="*/ 112646 w 199543"/>
                  <a:gd name="connsiteY1" fmla="*/ 12793 h 199543"/>
                  <a:gd name="connsiteX2" fmla="*/ 117473 w 199543"/>
                  <a:gd name="connsiteY2" fmla="*/ 13437 h 199543"/>
                  <a:gd name="connsiteX3" fmla="*/ 127450 w 199543"/>
                  <a:gd name="connsiteY3" fmla="*/ 9575 h 199543"/>
                  <a:gd name="connsiteX4" fmla="*/ 133565 w 199543"/>
                  <a:gd name="connsiteY4" fmla="*/ 11506 h 199543"/>
                  <a:gd name="connsiteX5" fmla="*/ 139681 w 199543"/>
                  <a:gd name="connsiteY5" fmla="*/ 20518 h 199543"/>
                  <a:gd name="connsiteX6" fmla="*/ 144186 w 199543"/>
                  <a:gd name="connsiteY6" fmla="*/ 22771 h 199543"/>
                  <a:gd name="connsiteX7" fmla="*/ 154807 w 199543"/>
                  <a:gd name="connsiteY7" fmla="*/ 22449 h 199543"/>
                  <a:gd name="connsiteX8" fmla="*/ 159957 w 199543"/>
                  <a:gd name="connsiteY8" fmla="*/ 25989 h 199543"/>
                  <a:gd name="connsiteX9" fmla="*/ 162853 w 199543"/>
                  <a:gd name="connsiteY9" fmla="*/ 36288 h 199543"/>
                  <a:gd name="connsiteX10" fmla="*/ 166394 w 199543"/>
                  <a:gd name="connsiteY10" fmla="*/ 39828 h 199543"/>
                  <a:gd name="connsiteX11" fmla="*/ 176693 w 199543"/>
                  <a:gd name="connsiteY11" fmla="*/ 42725 h 199543"/>
                  <a:gd name="connsiteX12" fmla="*/ 180233 w 199543"/>
                  <a:gd name="connsiteY12" fmla="*/ 47874 h 199543"/>
                  <a:gd name="connsiteX13" fmla="*/ 179911 w 199543"/>
                  <a:gd name="connsiteY13" fmla="*/ 58495 h 199543"/>
                  <a:gd name="connsiteX14" fmla="*/ 182164 w 199543"/>
                  <a:gd name="connsiteY14" fmla="*/ 63001 h 199543"/>
                  <a:gd name="connsiteX15" fmla="*/ 191176 w 199543"/>
                  <a:gd name="connsiteY15" fmla="*/ 68794 h 199543"/>
                  <a:gd name="connsiteX16" fmla="*/ 193107 w 199543"/>
                  <a:gd name="connsiteY16" fmla="*/ 74909 h 199543"/>
                  <a:gd name="connsiteX17" fmla="*/ 188923 w 199543"/>
                  <a:gd name="connsiteY17" fmla="*/ 84886 h 199543"/>
                  <a:gd name="connsiteX18" fmla="*/ 189566 w 199543"/>
                  <a:gd name="connsiteY18" fmla="*/ 89714 h 199543"/>
                  <a:gd name="connsiteX19" fmla="*/ 196325 w 199543"/>
                  <a:gd name="connsiteY19" fmla="*/ 98082 h 199543"/>
                  <a:gd name="connsiteX20" fmla="*/ 196325 w 199543"/>
                  <a:gd name="connsiteY20" fmla="*/ 104197 h 199543"/>
                  <a:gd name="connsiteX21" fmla="*/ 189566 w 199543"/>
                  <a:gd name="connsiteY21" fmla="*/ 112565 h 199543"/>
                  <a:gd name="connsiteX22" fmla="*/ 188923 w 199543"/>
                  <a:gd name="connsiteY22" fmla="*/ 117393 h 199543"/>
                  <a:gd name="connsiteX23" fmla="*/ 192785 w 199543"/>
                  <a:gd name="connsiteY23" fmla="*/ 127370 h 199543"/>
                  <a:gd name="connsiteX24" fmla="*/ 190854 w 199543"/>
                  <a:gd name="connsiteY24" fmla="*/ 133485 h 199543"/>
                  <a:gd name="connsiteX25" fmla="*/ 181842 w 199543"/>
                  <a:gd name="connsiteY25" fmla="*/ 139600 h 199543"/>
                  <a:gd name="connsiteX26" fmla="*/ 179589 w 199543"/>
                  <a:gd name="connsiteY26" fmla="*/ 144106 h 199543"/>
                  <a:gd name="connsiteX27" fmla="*/ 179911 w 199543"/>
                  <a:gd name="connsiteY27" fmla="*/ 154727 h 199543"/>
                  <a:gd name="connsiteX28" fmla="*/ 176371 w 199543"/>
                  <a:gd name="connsiteY28" fmla="*/ 159876 h 199543"/>
                  <a:gd name="connsiteX29" fmla="*/ 166072 w 199543"/>
                  <a:gd name="connsiteY29" fmla="*/ 162773 h 199543"/>
                  <a:gd name="connsiteX30" fmla="*/ 162531 w 199543"/>
                  <a:gd name="connsiteY30" fmla="*/ 166313 h 199543"/>
                  <a:gd name="connsiteX31" fmla="*/ 159635 w 199543"/>
                  <a:gd name="connsiteY31" fmla="*/ 176612 h 199543"/>
                  <a:gd name="connsiteX32" fmla="*/ 154485 w 199543"/>
                  <a:gd name="connsiteY32" fmla="*/ 180152 h 199543"/>
                  <a:gd name="connsiteX33" fmla="*/ 143864 w 199543"/>
                  <a:gd name="connsiteY33" fmla="*/ 179831 h 199543"/>
                  <a:gd name="connsiteX34" fmla="*/ 139359 w 199543"/>
                  <a:gd name="connsiteY34" fmla="*/ 182084 h 199543"/>
                  <a:gd name="connsiteX35" fmla="*/ 133565 w 199543"/>
                  <a:gd name="connsiteY35" fmla="*/ 191095 h 199543"/>
                  <a:gd name="connsiteX36" fmla="*/ 127450 w 199543"/>
                  <a:gd name="connsiteY36" fmla="*/ 193026 h 199543"/>
                  <a:gd name="connsiteX37" fmla="*/ 117473 w 199543"/>
                  <a:gd name="connsiteY37" fmla="*/ 189164 h 199543"/>
                  <a:gd name="connsiteX38" fmla="*/ 112646 w 199543"/>
                  <a:gd name="connsiteY38" fmla="*/ 189808 h 199543"/>
                  <a:gd name="connsiteX39" fmla="*/ 104278 w 199543"/>
                  <a:gd name="connsiteY39" fmla="*/ 196567 h 199543"/>
                  <a:gd name="connsiteX40" fmla="*/ 98163 w 199543"/>
                  <a:gd name="connsiteY40" fmla="*/ 196567 h 199543"/>
                  <a:gd name="connsiteX41" fmla="*/ 89795 w 199543"/>
                  <a:gd name="connsiteY41" fmla="*/ 189808 h 199543"/>
                  <a:gd name="connsiteX42" fmla="*/ 84967 w 199543"/>
                  <a:gd name="connsiteY42" fmla="*/ 189164 h 199543"/>
                  <a:gd name="connsiteX43" fmla="*/ 74990 w 199543"/>
                  <a:gd name="connsiteY43" fmla="*/ 193026 h 199543"/>
                  <a:gd name="connsiteX44" fmla="*/ 68875 w 199543"/>
                  <a:gd name="connsiteY44" fmla="*/ 191095 h 199543"/>
                  <a:gd name="connsiteX45" fmla="*/ 63082 w 199543"/>
                  <a:gd name="connsiteY45" fmla="*/ 182084 h 199543"/>
                  <a:gd name="connsiteX46" fmla="*/ 58576 w 199543"/>
                  <a:gd name="connsiteY46" fmla="*/ 179831 h 199543"/>
                  <a:gd name="connsiteX47" fmla="*/ 47955 w 199543"/>
                  <a:gd name="connsiteY47" fmla="*/ 180152 h 199543"/>
                  <a:gd name="connsiteX48" fmla="*/ 42805 w 199543"/>
                  <a:gd name="connsiteY48" fmla="*/ 176612 h 199543"/>
                  <a:gd name="connsiteX49" fmla="*/ 39909 w 199543"/>
                  <a:gd name="connsiteY49" fmla="*/ 165991 h 199543"/>
                  <a:gd name="connsiteX50" fmla="*/ 36368 w 199543"/>
                  <a:gd name="connsiteY50" fmla="*/ 162451 h 199543"/>
                  <a:gd name="connsiteX51" fmla="*/ 26069 w 199543"/>
                  <a:gd name="connsiteY51" fmla="*/ 159554 h 199543"/>
                  <a:gd name="connsiteX52" fmla="*/ 22529 w 199543"/>
                  <a:gd name="connsiteY52" fmla="*/ 154405 h 199543"/>
                  <a:gd name="connsiteX53" fmla="*/ 22851 w 199543"/>
                  <a:gd name="connsiteY53" fmla="*/ 143784 h 199543"/>
                  <a:gd name="connsiteX54" fmla="*/ 20598 w 199543"/>
                  <a:gd name="connsiteY54" fmla="*/ 139278 h 199543"/>
                  <a:gd name="connsiteX55" fmla="*/ 11586 w 199543"/>
                  <a:gd name="connsiteY55" fmla="*/ 133485 h 199543"/>
                  <a:gd name="connsiteX56" fmla="*/ 9655 w 199543"/>
                  <a:gd name="connsiteY56" fmla="*/ 127370 h 199543"/>
                  <a:gd name="connsiteX57" fmla="*/ 13517 w 199543"/>
                  <a:gd name="connsiteY57" fmla="*/ 117393 h 199543"/>
                  <a:gd name="connsiteX58" fmla="*/ 12874 w 199543"/>
                  <a:gd name="connsiteY58" fmla="*/ 112565 h 199543"/>
                  <a:gd name="connsiteX59" fmla="*/ 5793 w 199543"/>
                  <a:gd name="connsiteY59" fmla="*/ 104197 h 199543"/>
                  <a:gd name="connsiteX60" fmla="*/ 5793 w 199543"/>
                  <a:gd name="connsiteY60" fmla="*/ 98082 h 199543"/>
                  <a:gd name="connsiteX61" fmla="*/ 12552 w 199543"/>
                  <a:gd name="connsiteY61" fmla="*/ 89714 h 199543"/>
                  <a:gd name="connsiteX62" fmla="*/ 13196 w 199543"/>
                  <a:gd name="connsiteY62" fmla="*/ 84886 h 199543"/>
                  <a:gd name="connsiteX63" fmla="*/ 9333 w 199543"/>
                  <a:gd name="connsiteY63" fmla="*/ 74909 h 199543"/>
                  <a:gd name="connsiteX64" fmla="*/ 11265 w 199543"/>
                  <a:gd name="connsiteY64" fmla="*/ 68794 h 199543"/>
                  <a:gd name="connsiteX65" fmla="*/ 20276 w 199543"/>
                  <a:gd name="connsiteY65" fmla="*/ 63001 h 199543"/>
                  <a:gd name="connsiteX66" fmla="*/ 22529 w 199543"/>
                  <a:gd name="connsiteY66" fmla="*/ 58495 h 199543"/>
                  <a:gd name="connsiteX67" fmla="*/ 22207 w 199543"/>
                  <a:gd name="connsiteY67" fmla="*/ 47874 h 199543"/>
                  <a:gd name="connsiteX68" fmla="*/ 25748 w 199543"/>
                  <a:gd name="connsiteY68" fmla="*/ 42725 h 199543"/>
                  <a:gd name="connsiteX69" fmla="*/ 36047 w 199543"/>
                  <a:gd name="connsiteY69" fmla="*/ 39828 h 199543"/>
                  <a:gd name="connsiteX70" fmla="*/ 39587 w 199543"/>
                  <a:gd name="connsiteY70" fmla="*/ 36288 h 199543"/>
                  <a:gd name="connsiteX71" fmla="*/ 42483 w 199543"/>
                  <a:gd name="connsiteY71" fmla="*/ 25989 h 199543"/>
                  <a:gd name="connsiteX72" fmla="*/ 47633 w 199543"/>
                  <a:gd name="connsiteY72" fmla="*/ 22449 h 199543"/>
                  <a:gd name="connsiteX73" fmla="*/ 58254 w 199543"/>
                  <a:gd name="connsiteY73" fmla="*/ 22771 h 199543"/>
                  <a:gd name="connsiteX74" fmla="*/ 62760 w 199543"/>
                  <a:gd name="connsiteY74" fmla="*/ 20518 h 199543"/>
                  <a:gd name="connsiteX75" fmla="*/ 68553 w 199543"/>
                  <a:gd name="connsiteY75" fmla="*/ 11506 h 199543"/>
                  <a:gd name="connsiteX76" fmla="*/ 74668 w 199543"/>
                  <a:gd name="connsiteY76" fmla="*/ 9575 h 199543"/>
                  <a:gd name="connsiteX77" fmla="*/ 84645 w 199543"/>
                  <a:gd name="connsiteY77" fmla="*/ 13437 h 199543"/>
                  <a:gd name="connsiteX78" fmla="*/ 89473 w 199543"/>
                  <a:gd name="connsiteY78" fmla="*/ 12793 h 199543"/>
                  <a:gd name="connsiteX79" fmla="*/ 97841 w 199543"/>
                  <a:gd name="connsiteY79" fmla="*/ 6035 h 199543"/>
                  <a:gd name="connsiteX80" fmla="*/ 104278 w 199543"/>
                  <a:gd name="connsiteY80" fmla="*/ 6035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9543" h="199543">
                    <a:moveTo>
                      <a:pt x="104278" y="6035"/>
                    </a:moveTo>
                    <a:lnTo>
                      <a:pt x="112646" y="12793"/>
                    </a:lnTo>
                    <a:cubicBezTo>
                      <a:pt x="113933" y="13759"/>
                      <a:pt x="115864" y="14081"/>
                      <a:pt x="117473" y="13437"/>
                    </a:cubicBezTo>
                    <a:lnTo>
                      <a:pt x="127450" y="9575"/>
                    </a:lnTo>
                    <a:cubicBezTo>
                      <a:pt x="129703" y="8609"/>
                      <a:pt x="131956" y="9575"/>
                      <a:pt x="133565" y="11506"/>
                    </a:cubicBezTo>
                    <a:lnTo>
                      <a:pt x="139681" y="20518"/>
                    </a:lnTo>
                    <a:cubicBezTo>
                      <a:pt x="140646" y="22127"/>
                      <a:pt x="142255" y="22771"/>
                      <a:pt x="144186" y="22771"/>
                    </a:cubicBezTo>
                    <a:lnTo>
                      <a:pt x="154807" y="22449"/>
                    </a:lnTo>
                    <a:cubicBezTo>
                      <a:pt x="157060" y="22449"/>
                      <a:pt x="159313" y="23736"/>
                      <a:pt x="159957" y="25989"/>
                    </a:cubicBezTo>
                    <a:lnTo>
                      <a:pt x="162853" y="36288"/>
                    </a:lnTo>
                    <a:cubicBezTo>
                      <a:pt x="163175" y="37897"/>
                      <a:pt x="164784" y="39185"/>
                      <a:pt x="166394" y="39828"/>
                    </a:cubicBezTo>
                    <a:lnTo>
                      <a:pt x="176693" y="42725"/>
                    </a:lnTo>
                    <a:cubicBezTo>
                      <a:pt x="178946" y="43369"/>
                      <a:pt x="180555" y="45300"/>
                      <a:pt x="180233" y="47874"/>
                    </a:cubicBezTo>
                    <a:lnTo>
                      <a:pt x="179911" y="58495"/>
                    </a:lnTo>
                    <a:cubicBezTo>
                      <a:pt x="179911" y="60104"/>
                      <a:pt x="180555" y="62036"/>
                      <a:pt x="182164" y="63001"/>
                    </a:cubicBezTo>
                    <a:lnTo>
                      <a:pt x="191176" y="68794"/>
                    </a:lnTo>
                    <a:cubicBezTo>
                      <a:pt x="193107" y="70082"/>
                      <a:pt x="194072" y="72656"/>
                      <a:pt x="193107" y="74909"/>
                    </a:cubicBezTo>
                    <a:lnTo>
                      <a:pt x="188923" y="84886"/>
                    </a:lnTo>
                    <a:cubicBezTo>
                      <a:pt x="188279" y="86496"/>
                      <a:pt x="188601" y="88427"/>
                      <a:pt x="189566" y="89714"/>
                    </a:cubicBezTo>
                    <a:lnTo>
                      <a:pt x="196325" y="98082"/>
                    </a:lnTo>
                    <a:cubicBezTo>
                      <a:pt x="197613" y="100013"/>
                      <a:pt x="197613" y="102588"/>
                      <a:pt x="196325" y="104197"/>
                    </a:cubicBezTo>
                    <a:lnTo>
                      <a:pt x="189566" y="112565"/>
                    </a:lnTo>
                    <a:cubicBezTo>
                      <a:pt x="188601" y="113852"/>
                      <a:pt x="188279" y="115784"/>
                      <a:pt x="188923" y="117393"/>
                    </a:cubicBezTo>
                    <a:lnTo>
                      <a:pt x="192785" y="127370"/>
                    </a:lnTo>
                    <a:cubicBezTo>
                      <a:pt x="193750" y="129623"/>
                      <a:pt x="192785" y="131876"/>
                      <a:pt x="190854" y="133485"/>
                    </a:cubicBezTo>
                    <a:lnTo>
                      <a:pt x="181842" y="139600"/>
                    </a:lnTo>
                    <a:cubicBezTo>
                      <a:pt x="180233" y="140566"/>
                      <a:pt x="179589" y="142175"/>
                      <a:pt x="179589" y="144106"/>
                    </a:cubicBezTo>
                    <a:lnTo>
                      <a:pt x="179911" y="154727"/>
                    </a:lnTo>
                    <a:cubicBezTo>
                      <a:pt x="179911" y="156980"/>
                      <a:pt x="178624" y="159233"/>
                      <a:pt x="176371" y="159876"/>
                    </a:cubicBezTo>
                    <a:lnTo>
                      <a:pt x="166072" y="162773"/>
                    </a:lnTo>
                    <a:cubicBezTo>
                      <a:pt x="164463" y="163095"/>
                      <a:pt x="163175" y="164704"/>
                      <a:pt x="162531" y="166313"/>
                    </a:cubicBezTo>
                    <a:lnTo>
                      <a:pt x="159635" y="176612"/>
                    </a:lnTo>
                    <a:cubicBezTo>
                      <a:pt x="158991" y="178865"/>
                      <a:pt x="157060" y="180474"/>
                      <a:pt x="154485" y="180152"/>
                    </a:cubicBezTo>
                    <a:lnTo>
                      <a:pt x="143864" y="179831"/>
                    </a:lnTo>
                    <a:cubicBezTo>
                      <a:pt x="142255" y="179831"/>
                      <a:pt x="140324" y="180474"/>
                      <a:pt x="139359" y="182084"/>
                    </a:cubicBezTo>
                    <a:lnTo>
                      <a:pt x="133565" y="191095"/>
                    </a:lnTo>
                    <a:cubicBezTo>
                      <a:pt x="132278" y="193026"/>
                      <a:pt x="129703" y="193992"/>
                      <a:pt x="127450" y="193026"/>
                    </a:cubicBezTo>
                    <a:lnTo>
                      <a:pt x="117473" y="189164"/>
                    </a:lnTo>
                    <a:cubicBezTo>
                      <a:pt x="115864" y="188520"/>
                      <a:pt x="113933" y="188842"/>
                      <a:pt x="112646" y="189808"/>
                    </a:cubicBezTo>
                    <a:lnTo>
                      <a:pt x="104278" y="196567"/>
                    </a:lnTo>
                    <a:cubicBezTo>
                      <a:pt x="102347" y="197854"/>
                      <a:pt x="99772" y="197854"/>
                      <a:pt x="98163" y="196567"/>
                    </a:cubicBezTo>
                    <a:lnTo>
                      <a:pt x="89795" y="189808"/>
                    </a:lnTo>
                    <a:cubicBezTo>
                      <a:pt x="88507" y="188842"/>
                      <a:pt x="86576" y="188520"/>
                      <a:pt x="84967" y="189164"/>
                    </a:cubicBezTo>
                    <a:lnTo>
                      <a:pt x="74990" y="193026"/>
                    </a:lnTo>
                    <a:cubicBezTo>
                      <a:pt x="72737" y="193992"/>
                      <a:pt x="70484" y="193026"/>
                      <a:pt x="68875" y="191095"/>
                    </a:cubicBezTo>
                    <a:lnTo>
                      <a:pt x="63082" y="182084"/>
                    </a:lnTo>
                    <a:cubicBezTo>
                      <a:pt x="62116" y="180474"/>
                      <a:pt x="60507" y="179831"/>
                      <a:pt x="58576" y="179831"/>
                    </a:cubicBezTo>
                    <a:lnTo>
                      <a:pt x="47955" y="180152"/>
                    </a:lnTo>
                    <a:cubicBezTo>
                      <a:pt x="45702" y="180152"/>
                      <a:pt x="43449" y="178865"/>
                      <a:pt x="42805" y="176612"/>
                    </a:cubicBezTo>
                    <a:lnTo>
                      <a:pt x="39909" y="165991"/>
                    </a:lnTo>
                    <a:cubicBezTo>
                      <a:pt x="39587" y="164382"/>
                      <a:pt x="37978" y="163095"/>
                      <a:pt x="36368" y="162451"/>
                    </a:cubicBezTo>
                    <a:lnTo>
                      <a:pt x="26069" y="159554"/>
                    </a:lnTo>
                    <a:cubicBezTo>
                      <a:pt x="23816" y="158911"/>
                      <a:pt x="22207" y="156980"/>
                      <a:pt x="22529" y="154405"/>
                    </a:cubicBezTo>
                    <a:lnTo>
                      <a:pt x="22851" y="143784"/>
                    </a:lnTo>
                    <a:cubicBezTo>
                      <a:pt x="22851" y="142175"/>
                      <a:pt x="22207" y="140244"/>
                      <a:pt x="20598" y="139278"/>
                    </a:cubicBezTo>
                    <a:lnTo>
                      <a:pt x="11586" y="133485"/>
                    </a:lnTo>
                    <a:cubicBezTo>
                      <a:pt x="9655" y="132198"/>
                      <a:pt x="8690" y="129623"/>
                      <a:pt x="9655" y="127370"/>
                    </a:cubicBezTo>
                    <a:lnTo>
                      <a:pt x="13517" y="117393"/>
                    </a:lnTo>
                    <a:cubicBezTo>
                      <a:pt x="14161" y="115784"/>
                      <a:pt x="13839" y="113852"/>
                      <a:pt x="12874" y="112565"/>
                    </a:cubicBezTo>
                    <a:lnTo>
                      <a:pt x="5793" y="104197"/>
                    </a:lnTo>
                    <a:cubicBezTo>
                      <a:pt x="4506" y="102266"/>
                      <a:pt x="4506" y="99691"/>
                      <a:pt x="5793" y="98082"/>
                    </a:cubicBezTo>
                    <a:lnTo>
                      <a:pt x="12552" y="89714"/>
                    </a:lnTo>
                    <a:cubicBezTo>
                      <a:pt x="13517" y="88427"/>
                      <a:pt x="13839" y="86496"/>
                      <a:pt x="13196" y="84886"/>
                    </a:cubicBezTo>
                    <a:lnTo>
                      <a:pt x="9333" y="74909"/>
                    </a:lnTo>
                    <a:cubicBezTo>
                      <a:pt x="8368" y="72656"/>
                      <a:pt x="9333" y="70403"/>
                      <a:pt x="11265" y="68794"/>
                    </a:cubicBezTo>
                    <a:lnTo>
                      <a:pt x="20276" y="63001"/>
                    </a:lnTo>
                    <a:cubicBezTo>
                      <a:pt x="21885" y="62036"/>
                      <a:pt x="22529" y="60426"/>
                      <a:pt x="22529" y="58495"/>
                    </a:cubicBezTo>
                    <a:lnTo>
                      <a:pt x="22207" y="47874"/>
                    </a:lnTo>
                    <a:cubicBezTo>
                      <a:pt x="22207" y="45621"/>
                      <a:pt x="23495" y="43369"/>
                      <a:pt x="25748" y="42725"/>
                    </a:cubicBezTo>
                    <a:lnTo>
                      <a:pt x="36047" y="39828"/>
                    </a:lnTo>
                    <a:cubicBezTo>
                      <a:pt x="37656" y="39506"/>
                      <a:pt x="38943" y="37897"/>
                      <a:pt x="39587" y="36288"/>
                    </a:cubicBezTo>
                    <a:lnTo>
                      <a:pt x="42483" y="25989"/>
                    </a:lnTo>
                    <a:cubicBezTo>
                      <a:pt x="43127" y="23736"/>
                      <a:pt x="45058" y="22127"/>
                      <a:pt x="47633" y="22449"/>
                    </a:cubicBezTo>
                    <a:lnTo>
                      <a:pt x="58254" y="22771"/>
                    </a:lnTo>
                    <a:cubicBezTo>
                      <a:pt x="59863" y="22771"/>
                      <a:pt x="61794" y="22127"/>
                      <a:pt x="62760" y="20518"/>
                    </a:cubicBezTo>
                    <a:lnTo>
                      <a:pt x="68553" y="11506"/>
                    </a:lnTo>
                    <a:cubicBezTo>
                      <a:pt x="69840" y="9575"/>
                      <a:pt x="72415" y="8609"/>
                      <a:pt x="74668" y="9575"/>
                    </a:cubicBezTo>
                    <a:lnTo>
                      <a:pt x="84645" y="13437"/>
                    </a:lnTo>
                    <a:cubicBezTo>
                      <a:pt x="86254" y="14081"/>
                      <a:pt x="88185" y="13759"/>
                      <a:pt x="89473" y="12793"/>
                    </a:cubicBezTo>
                    <a:lnTo>
                      <a:pt x="97841" y="6035"/>
                    </a:lnTo>
                    <a:cubicBezTo>
                      <a:pt x="99772" y="4425"/>
                      <a:pt x="102347" y="4425"/>
                      <a:pt x="104278" y="6035"/>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0F251705-BCAD-4BCA-B942-6E8B869A68CD}"/>
                  </a:ext>
                </a:extLst>
              </p:cNvPr>
              <p:cNvSpPr/>
              <p:nvPr/>
            </p:nvSpPr>
            <p:spPr>
              <a:xfrm>
                <a:off x="7612585" y="3078545"/>
                <a:ext cx="109427" cy="109427"/>
              </a:xfrm>
              <a:custGeom>
                <a:avLst/>
                <a:gdLst>
                  <a:gd name="connsiteX0" fmla="*/ 107174 w 109427"/>
                  <a:gd name="connsiteY0" fmla="*/ 56001 h 109427"/>
                  <a:gd name="connsiteX1" fmla="*/ 56001 w 109427"/>
                  <a:gd name="connsiteY1" fmla="*/ 107174 h 109427"/>
                  <a:gd name="connsiteX2" fmla="*/ 4828 w 109427"/>
                  <a:gd name="connsiteY2" fmla="*/ 56001 h 109427"/>
                  <a:gd name="connsiteX3" fmla="*/ 56001 w 109427"/>
                  <a:gd name="connsiteY3" fmla="*/ 4828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84263"/>
                      <a:pt x="84263" y="107174"/>
                      <a:pt x="56001" y="107174"/>
                    </a:cubicBezTo>
                    <a:cubicBezTo>
                      <a:pt x="27739" y="107174"/>
                      <a:pt x="4828" y="84263"/>
                      <a:pt x="4828" y="56001"/>
                    </a:cubicBezTo>
                    <a:cubicBezTo>
                      <a:pt x="4828" y="27739"/>
                      <a:pt x="27739" y="4828"/>
                      <a:pt x="56001" y="4828"/>
                    </a:cubicBezTo>
                    <a:cubicBezTo>
                      <a:pt x="84263" y="4828"/>
                      <a:pt x="107174" y="27739"/>
                      <a:pt x="107174" y="56001"/>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9EA41E35-740B-44B5-8D53-7FE9C32B6FEE}"/>
                  </a:ext>
                </a:extLst>
              </p:cNvPr>
              <p:cNvSpPr/>
              <p:nvPr/>
            </p:nvSpPr>
            <p:spPr>
              <a:xfrm>
                <a:off x="7655068" y="3234318"/>
                <a:ext cx="74024" cy="96553"/>
              </a:xfrm>
              <a:custGeom>
                <a:avLst/>
                <a:gdLst>
                  <a:gd name="connsiteX0" fmla="*/ 4828 w 74024"/>
                  <a:gd name="connsiteY0" fmla="*/ 8368 h 96553"/>
                  <a:gd name="connsiteX1" fmla="*/ 23495 w 74024"/>
                  <a:gd name="connsiteY1" fmla="*/ 90116 h 96553"/>
                  <a:gd name="connsiteX2" fmla="*/ 32828 w 74024"/>
                  <a:gd name="connsiteY2" fmla="*/ 91726 h 96553"/>
                  <a:gd name="connsiteX3" fmla="*/ 41196 w 74024"/>
                  <a:gd name="connsiteY3" fmla="*/ 77886 h 96553"/>
                  <a:gd name="connsiteX4" fmla="*/ 48277 w 74024"/>
                  <a:gd name="connsiteY4" fmla="*/ 76277 h 96553"/>
                  <a:gd name="connsiteX5" fmla="*/ 61472 w 74024"/>
                  <a:gd name="connsiteY5" fmla="*/ 85289 h 96553"/>
                  <a:gd name="connsiteX6" fmla="*/ 69197 w 74024"/>
                  <a:gd name="connsiteY6" fmla="*/ 80139 h 96553"/>
                  <a:gd name="connsiteX7" fmla="*/ 53104 w 74024"/>
                  <a:gd name="connsiteY7" fmla="*/ 4828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24" h="96553">
                    <a:moveTo>
                      <a:pt x="4828" y="8368"/>
                    </a:moveTo>
                    <a:lnTo>
                      <a:pt x="23495" y="90116"/>
                    </a:lnTo>
                    <a:cubicBezTo>
                      <a:pt x="24460" y="94622"/>
                      <a:pt x="30575" y="95588"/>
                      <a:pt x="32828" y="91726"/>
                    </a:cubicBezTo>
                    <a:lnTo>
                      <a:pt x="41196" y="77886"/>
                    </a:lnTo>
                    <a:cubicBezTo>
                      <a:pt x="42805" y="75312"/>
                      <a:pt x="46024" y="74668"/>
                      <a:pt x="48277" y="76277"/>
                    </a:cubicBezTo>
                    <a:lnTo>
                      <a:pt x="61472" y="85289"/>
                    </a:lnTo>
                    <a:cubicBezTo>
                      <a:pt x="65334" y="87864"/>
                      <a:pt x="70162" y="84645"/>
                      <a:pt x="69197" y="80139"/>
                    </a:cubicBezTo>
                    <a:lnTo>
                      <a:pt x="53104" y="4828"/>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752932CF-8A0C-4463-BE2C-6F88CC70A174}"/>
                  </a:ext>
                </a:extLst>
              </p:cNvPr>
              <p:cNvSpPr/>
              <p:nvPr/>
            </p:nvSpPr>
            <p:spPr>
              <a:xfrm>
                <a:off x="7598305" y="3226916"/>
                <a:ext cx="61150" cy="106209"/>
              </a:xfrm>
              <a:custGeom>
                <a:avLst/>
                <a:gdLst>
                  <a:gd name="connsiteX0" fmla="*/ 22648 w 61150"/>
                  <a:gd name="connsiteY0" fmla="*/ 4828 h 106208"/>
                  <a:gd name="connsiteX1" fmla="*/ 4946 w 61150"/>
                  <a:gd name="connsiteY1" fmla="*/ 87542 h 106208"/>
                  <a:gd name="connsiteX2" fmla="*/ 12670 w 61150"/>
                  <a:gd name="connsiteY2" fmla="*/ 92691 h 106208"/>
                  <a:gd name="connsiteX3" fmla="*/ 25866 w 61150"/>
                  <a:gd name="connsiteY3" fmla="*/ 83680 h 106208"/>
                  <a:gd name="connsiteX4" fmla="*/ 32947 w 61150"/>
                  <a:gd name="connsiteY4" fmla="*/ 85289 h 106208"/>
                  <a:gd name="connsiteX5" fmla="*/ 40993 w 61150"/>
                  <a:gd name="connsiteY5" fmla="*/ 99128 h 106208"/>
                  <a:gd name="connsiteX6" fmla="*/ 50326 w 61150"/>
                  <a:gd name="connsiteY6" fmla="*/ 97519 h 106208"/>
                  <a:gd name="connsiteX7" fmla="*/ 56763 w 61150"/>
                  <a:gd name="connsiteY7" fmla="*/ 66944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50" h="106208">
                    <a:moveTo>
                      <a:pt x="22648" y="4828"/>
                    </a:moveTo>
                    <a:lnTo>
                      <a:pt x="4946" y="87542"/>
                    </a:lnTo>
                    <a:cubicBezTo>
                      <a:pt x="3981" y="92048"/>
                      <a:pt x="9130" y="95266"/>
                      <a:pt x="12670" y="92691"/>
                    </a:cubicBezTo>
                    <a:lnTo>
                      <a:pt x="25866" y="83680"/>
                    </a:lnTo>
                    <a:cubicBezTo>
                      <a:pt x="28119" y="82070"/>
                      <a:pt x="31659" y="82714"/>
                      <a:pt x="32947" y="85289"/>
                    </a:cubicBezTo>
                    <a:lnTo>
                      <a:pt x="40993" y="99128"/>
                    </a:lnTo>
                    <a:cubicBezTo>
                      <a:pt x="43246" y="102990"/>
                      <a:pt x="49361" y="102025"/>
                      <a:pt x="50326" y="97519"/>
                    </a:cubicBezTo>
                    <a:lnTo>
                      <a:pt x="56763" y="66944"/>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sp>
        <p:nvSpPr>
          <p:cNvPr id="24" name="TextBox 23">
            <a:extLst>
              <a:ext uri="{FF2B5EF4-FFF2-40B4-BE49-F238E27FC236}">
                <a16:creationId xmlns:a16="http://schemas.microsoft.com/office/drawing/2014/main" id="{18D770D1-74AA-284B-AEA0-B52387C567F9}"/>
              </a:ext>
            </a:extLst>
          </p:cNvPr>
          <p:cNvSpPr txBox="1"/>
          <p:nvPr/>
        </p:nvSpPr>
        <p:spPr>
          <a:xfrm>
            <a:off x="5577716" y="2753645"/>
            <a:ext cx="173682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200" b="1" i="0" u="none" strike="noStrike" kern="1200" cap="none" spc="0" normalizeH="0" baseline="0" noProof="0" dirty="0">
                <a:ln>
                  <a:noFill/>
                </a:ln>
                <a:solidFill>
                  <a:srgbClr val="FFCC00"/>
                </a:solidFill>
                <a:effectLst/>
                <a:uLnTx/>
                <a:uFillTx/>
                <a:latin typeface="Amazon Ember"/>
                <a:ea typeface="+mn-ea"/>
                <a:cs typeface="+mn-cs"/>
              </a:rPr>
              <a:t>MEASURE</a:t>
            </a:r>
          </a:p>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Easily identify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application</a:t>
            </a:r>
            <a:r>
              <a:rPr kumimoji="0" lang="en-US" sz="1100" b="0" i="0" u="none" strike="noStrike" kern="1200" cap="none" spc="0" normalizeH="0" baseline="0" noProof="0" dirty="0">
                <a:ln>
                  <a:noFill/>
                </a:ln>
                <a:solidFill>
                  <a:srgbClr val="FF9900"/>
                </a:solidFill>
                <a:effectLst/>
                <a:uLnTx/>
                <a:uFillTx/>
                <a:latin typeface="Amazon Ember"/>
                <a:ea typeface="+mn-ea"/>
                <a:cs typeface="+mn-cs"/>
              </a:rPr>
              <a:t>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inefficiencies</a:t>
            </a:r>
            <a:r>
              <a:rPr kumimoji="0" lang="en-US" sz="1100" b="0" i="0" u="none" strike="noStrike" kern="1200" cap="none" spc="0" normalizeH="0" baseline="0" noProof="0" dirty="0">
                <a:ln>
                  <a:noFill/>
                </a:ln>
                <a:solidFill>
                  <a:srgbClr val="FF9900"/>
                </a:solidFill>
                <a:effectLst/>
                <a:uLnTx/>
                <a:uFillTx/>
                <a:latin typeface="Amazon Ember"/>
                <a:ea typeface="+mn-ea"/>
                <a:cs typeface="+mn-cs"/>
              </a:rPr>
              <a:t> </a:t>
            </a:r>
            <a:r>
              <a:rPr kumimoji="0" lang="en-US" sz="1100" b="0" i="0" u="none" strike="noStrike" kern="1200" cap="none" spc="0" normalizeH="0" baseline="0" noProof="0" dirty="0">
                <a:ln>
                  <a:noFill/>
                </a:ln>
                <a:solidFill>
                  <a:srgbClr val="FFFFFF"/>
                </a:solidFill>
                <a:effectLst/>
                <a:uLnTx/>
                <a:uFillTx/>
                <a:latin typeface="Amazon Ember"/>
                <a:ea typeface="+mn-ea"/>
                <a:cs typeface="+mn-cs"/>
              </a:rPr>
              <a:t>in production environment</a:t>
            </a:r>
          </a:p>
        </p:txBody>
      </p:sp>
      <p:pic>
        <p:nvPicPr>
          <p:cNvPr id="29" name="Picture 28">
            <a:extLst>
              <a:ext uri="{FF2B5EF4-FFF2-40B4-BE49-F238E27FC236}">
                <a16:creationId xmlns:a16="http://schemas.microsoft.com/office/drawing/2014/main" id="{629429B9-4EE8-214A-A5F6-8DF06075FFC8}"/>
              </a:ext>
            </a:extLst>
          </p:cNvPr>
          <p:cNvPicPr>
            <a:picLocks noChangeAspect="1"/>
          </p:cNvPicPr>
          <p:nvPr/>
        </p:nvPicPr>
        <p:blipFill>
          <a:blip r:embed="rId3"/>
          <a:stretch>
            <a:fillRect/>
          </a:stretch>
        </p:blipFill>
        <p:spPr>
          <a:xfrm>
            <a:off x="6258450" y="1499188"/>
            <a:ext cx="375358" cy="375358"/>
          </a:xfrm>
          <a:prstGeom prst="rect">
            <a:avLst/>
          </a:prstGeom>
        </p:spPr>
      </p:pic>
      <p:sp>
        <p:nvSpPr>
          <p:cNvPr id="113" name="Freeform: Shape 112">
            <a:extLst>
              <a:ext uri="{FF2B5EF4-FFF2-40B4-BE49-F238E27FC236}">
                <a16:creationId xmlns:a16="http://schemas.microsoft.com/office/drawing/2014/main" id="{841867CE-E04D-4227-B695-9BB06D90FDCD}"/>
              </a:ext>
            </a:extLst>
          </p:cNvPr>
          <p:cNvSpPr/>
          <p:nvPr/>
        </p:nvSpPr>
        <p:spPr>
          <a:xfrm>
            <a:off x="6146532" y="2506737"/>
            <a:ext cx="667435" cy="57620"/>
          </a:xfrm>
          <a:custGeom>
            <a:avLst/>
            <a:gdLst>
              <a:gd name="connsiteX0" fmla="*/ 4828 w 447363"/>
              <a:gd name="connsiteY0" fmla="*/ 4828 h 38621"/>
              <a:gd name="connsiteX1" fmla="*/ 4828 w 447363"/>
              <a:gd name="connsiteY1" fmla="*/ 26713 h 38621"/>
              <a:gd name="connsiteX2" fmla="*/ 6437 w 447363"/>
              <a:gd name="connsiteY2" fmla="*/ 28000 h 38621"/>
              <a:gd name="connsiteX3" fmla="*/ 30897 w 447363"/>
              <a:gd name="connsiteY3" fmla="*/ 36368 h 38621"/>
              <a:gd name="connsiteX4" fmla="*/ 421616 w 447363"/>
              <a:gd name="connsiteY4" fmla="*/ 36368 h 38621"/>
              <a:gd name="connsiteX5" fmla="*/ 441893 w 447363"/>
              <a:gd name="connsiteY5" fmla="*/ 29288 h 38621"/>
              <a:gd name="connsiteX6" fmla="*/ 444789 w 447363"/>
              <a:gd name="connsiteY6" fmla="*/ 27035 h 38621"/>
              <a:gd name="connsiteX7" fmla="*/ 444789 w 447363"/>
              <a:gd name="connsiteY7" fmla="*/ 4828 h 38621"/>
              <a:gd name="connsiteX8" fmla="*/ 4828 w 447363"/>
              <a:gd name="connsiteY8" fmla="*/ 4828 h 3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363" h="38621">
                <a:moveTo>
                  <a:pt x="4828" y="4828"/>
                </a:moveTo>
                <a:lnTo>
                  <a:pt x="4828" y="26713"/>
                </a:lnTo>
                <a:lnTo>
                  <a:pt x="6437" y="28000"/>
                </a:lnTo>
                <a:cubicBezTo>
                  <a:pt x="13517" y="33472"/>
                  <a:pt x="22207" y="36368"/>
                  <a:pt x="30897" y="36368"/>
                </a:cubicBezTo>
                <a:lnTo>
                  <a:pt x="421616" y="36368"/>
                </a:lnTo>
                <a:cubicBezTo>
                  <a:pt x="429019" y="36368"/>
                  <a:pt x="436099" y="33794"/>
                  <a:pt x="441893" y="29288"/>
                </a:cubicBezTo>
                <a:lnTo>
                  <a:pt x="444789" y="27035"/>
                </a:lnTo>
                <a:lnTo>
                  <a:pt x="444789" y="4828"/>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D832B9AF-65BE-416B-B738-9A5C3CBDFA4B}"/>
              </a:ext>
            </a:extLst>
          </p:cNvPr>
          <p:cNvSpPr/>
          <p:nvPr/>
        </p:nvSpPr>
        <p:spPr>
          <a:xfrm>
            <a:off x="6237765" y="2137966"/>
            <a:ext cx="489772" cy="340921"/>
          </a:xfrm>
          <a:custGeom>
            <a:avLst/>
            <a:gdLst>
              <a:gd name="connsiteX0" fmla="*/ 325707 w 328281"/>
              <a:gd name="connsiteY0" fmla="*/ 216280 h 228509"/>
              <a:gd name="connsiteX1" fmla="*/ 316695 w 328281"/>
              <a:gd name="connsiteY1" fmla="*/ 225291 h 228509"/>
              <a:gd name="connsiteX2" fmla="*/ 13839 w 328281"/>
              <a:gd name="connsiteY2" fmla="*/ 225291 h 228509"/>
              <a:gd name="connsiteX3" fmla="*/ 4828 w 328281"/>
              <a:gd name="connsiteY3" fmla="*/ 216280 h 228509"/>
              <a:gd name="connsiteX4" fmla="*/ 4828 w 328281"/>
              <a:gd name="connsiteY4" fmla="*/ 13839 h 228509"/>
              <a:gd name="connsiteX5" fmla="*/ 13839 w 328281"/>
              <a:gd name="connsiteY5" fmla="*/ 4828 h 228509"/>
              <a:gd name="connsiteX6" fmla="*/ 315086 w 328281"/>
              <a:gd name="connsiteY6" fmla="*/ 4828 h 228509"/>
              <a:gd name="connsiteX7" fmla="*/ 324097 w 328281"/>
              <a:gd name="connsiteY7" fmla="*/ 13839 h 228509"/>
              <a:gd name="connsiteX8" fmla="*/ 325707 w 328281"/>
              <a:gd name="connsiteY8" fmla="*/ 216280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281" h="228509">
                <a:moveTo>
                  <a:pt x="325707" y="216280"/>
                </a:moveTo>
                <a:cubicBezTo>
                  <a:pt x="325707" y="221107"/>
                  <a:pt x="321845" y="225291"/>
                  <a:pt x="316695" y="225291"/>
                </a:cubicBezTo>
                <a:lnTo>
                  <a:pt x="13839" y="225291"/>
                </a:lnTo>
                <a:cubicBezTo>
                  <a:pt x="9012" y="225291"/>
                  <a:pt x="4828" y="221429"/>
                  <a:pt x="4828" y="216280"/>
                </a:cubicBezTo>
                <a:lnTo>
                  <a:pt x="4828" y="13839"/>
                </a:lnTo>
                <a:cubicBezTo>
                  <a:pt x="4828" y="9012"/>
                  <a:pt x="8690" y="4828"/>
                  <a:pt x="13839" y="4828"/>
                </a:cubicBezTo>
                <a:lnTo>
                  <a:pt x="315086" y="4828"/>
                </a:lnTo>
                <a:cubicBezTo>
                  <a:pt x="319913" y="4828"/>
                  <a:pt x="324097" y="8690"/>
                  <a:pt x="324097" y="13839"/>
                </a:cubicBezTo>
                <a:lnTo>
                  <a:pt x="325707" y="216280"/>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28DBC6F9-42FF-4BE4-8951-C41CC1AD423B}"/>
              </a:ext>
            </a:extLst>
          </p:cNvPr>
          <p:cNvSpPr/>
          <p:nvPr/>
        </p:nvSpPr>
        <p:spPr>
          <a:xfrm>
            <a:off x="6203673" y="2107236"/>
            <a:ext cx="556997" cy="408144"/>
          </a:xfrm>
          <a:custGeom>
            <a:avLst/>
            <a:gdLst>
              <a:gd name="connsiteX0" fmla="*/ 369156 w 373339"/>
              <a:gd name="connsiteY0" fmla="*/ 262625 h 273567"/>
              <a:gd name="connsiteX1" fmla="*/ 360144 w 373339"/>
              <a:gd name="connsiteY1" fmla="*/ 271637 h 273567"/>
              <a:gd name="connsiteX2" fmla="*/ 13839 w 373339"/>
              <a:gd name="connsiteY2" fmla="*/ 271637 h 273567"/>
              <a:gd name="connsiteX3" fmla="*/ 4828 w 373339"/>
              <a:gd name="connsiteY3" fmla="*/ 262625 h 273567"/>
              <a:gd name="connsiteX4" fmla="*/ 4828 w 373339"/>
              <a:gd name="connsiteY4" fmla="*/ 13839 h 273567"/>
              <a:gd name="connsiteX5" fmla="*/ 13839 w 373339"/>
              <a:gd name="connsiteY5" fmla="*/ 4828 h 273567"/>
              <a:gd name="connsiteX6" fmla="*/ 360144 w 373339"/>
              <a:gd name="connsiteY6" fmla="*/ 4828 h 273567"/>
              <a:gd name="connsiteX7" fmla="*/ 369156 w 373339"/>
              <a:gd name="connsiteY7" fmla="*/ 13839 h 273567"/>
              <a:gd name="connsiteX8" fmla="*/ 369156 w 373339"/>
              <a:gd name="connsiteY8" fmla="*/ 262625 h 2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339" h="273567">
                <a:moveTo>
                  <a:pt x="369156" y="262625"/>
                </a:moveTo>
                <a:cubicBezTo>
                  <a:pt x="369156" y="267453"/>
                  <a:pt x="365294" y="271637"/>
                  <a:pt x="360144" y="271637"/>
                </a:cubicBezTo>
                <a:lnTo>
                  <a:pt x="13839" y="271637"/>
                </a:lnTo>
                <a:cubicBezTo>
                  <a:pt x="9012" y="271637"/>
                  <a:pt x="4828" y="267775"/>
                  <a:pt x="4828" y="262625"/>
                </a:cubicBezTo>
                <a:lnTo>
                  <a:pt x="4828" y="13839"/>
                </a:lnTo>
                <a:cubicBezTo>
                  <a:pt x="4828" y="9012"/>
                  <a:pt x="8690" y="4828"/>
                  <a:pt x="13839" y="4828"/>
                </a:cubicBezTo>
                <a:lnTo>
                  <a:pt x="360144" y="4828"/>
                </a:lnTo>
                <a:cubicBezTo>
                  <a:pt x="364972" y="4828"/>
                  <a:pt x="369156" y="8690"/>
                  <a:pt x="369156" y="13839"/>
                </a:cubicBezTo>
                <a:lnTo>
                  <a:pt x="369156" y="262625"/>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10" name="Group 9">
            <a:extLst>
              <a:ext uri="{FF2B5EF4-FFF2-40B4-BE49-F238E27FC236}">
                <a16:creationId xmlns:a16="http://schemas.microsoft.com/office/drawing/2014/main" id="{B4E3A9DB-974B-4270-9323-642C5805EE00}"/>
              </a:ext>
            </a:extLst>
          </p:cNvPr>
          <p:cNvGrpSpPr/>
          <p:nvPr/>
        </p:nvGrpSpPr>
        <p:grpSpPr>
          <a:xfrm>
            <a:off x="6078291" y="1998480"/>
            <a:ext cx="216021" cy="226652"/>
            <a:chOff x="6078291" y="1998480"/>
            <a:chExt cx="216021" cy="226652"/>
          </a:xfrm>
        </p:grpSpPr>
        <p:sp>
          <p:nvSpPr>
            <p:cNvPr id="116" name="Freeform: Shape 115">
              <a:extLst>
                <a:ext uri="{FF2B5EF4-FFF2-40B4-BE49-F238E27FC236}">
                  <a16:creationId xmlns:a16="http://schemas.microsoft.com/office/drawing/2014/main" id="{878C290E-2446-477F-B356-9AA311D2CC72}"/>
                </a:ext>
              </a:extLst>
            </p:cNvPr>
            <p:cNvSpPr/>
            <p:nvPr/>
          </p:nvSpPr>
          <p:spPr>
            <a:xfrm>
              <a:off x="6141667" y="2047036"/>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C2459B68-BC19-4DC3-8690-F0E797B0D5EA}"/>
                </a:ext>
              </a:extLst>
            </p:cNvPr>
            <p:cNvSpPr/>
            <p:nvPr/>
          </p:nvSpPr>
          <p:spPr>
            <a:xfrm>
              <a:off x="6255898" y="2032839"/>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D93C7553-66B9-45D0-B5F1-FD37099E367A}"/>
                </a:ext>
              </a:extLst>
            </p:cNvPr>
            <p:cNvSpPr/>
            <p:nvPr/>
          </p:nvSpPr>
          <p:spPr>
            <a:xfrm>
              <a:off x="6102879" y="2099930"/>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B9960B7E-B797-42D4-BFD3-911CBF17E811}"/>
                </a:ext>
              </a:extLst>
            </p:cNvPr>
            <p:cNvSpPr/>
            <p:nvPr/>
          </p:nvSpPr>
          <p:spPr>
            <a:xfrm>
              <a:off x="6176778" y="2100043"/>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892008D-A7E0-43F9-AF1F-FDC239446F60}"/>
                </a:ext>
              </a:extLst>
            </p:cNvPr>
            <p:cNvSpPr/>
            <p:nvPr/>
          </p:nvSpPr>
          <p:spPr>
            <a:xfrm>
              <a:off x="6078291" y="2186718"/>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EE049267-DDD9-42D9-83D8-3BBEF9310A9D}"/>
                </a:ext>
              </a:extLst>
            </p:cNvPr>
            <p:cNvSpPr/>
            <p:nvPr/>
          </p:nvSpPr>
          <p:spPr>
            <a:xfrm>
              <a:off x="6147722" y="2153669"/>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59C1BC48-D665-49C4-99B0-853A7408DBBB}"/>
                </a:ext>
              </a:extLst>
            </p:cNvPr>
            <p:cNvSpPr/>
            <p:nvPr/>
          </p:nvSpPr>
          <p:spPr>
            <a:xfrm>
              <a:off x="6196494" y="1998480"/>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7E58449E-4F7E-4512-B81B-760EDA886925}"/>
                </a:ext>
              </a:extLst>
            </p:cNvPr>
            <p:cNvSpPr/>
            <p:nvPr/>
          </p:nvSpPr>
          <p:spPr>
            <a:xfrm>
              <a:off x="6078291" y="2001428"/>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24" name="Freeform: Shape 123">
            <a:extLst>
              <a:ext uri="{FF2B5EF4-FFF2-40B4-BE49-F238E27FC236}">
                <a16:creationId xmlns:a16="http://schemas.microsoft.com/office/drawing/2014/main" id="{B5996F11-22CA-4702-A40A-F252991C23C8}"/>
              </a:ext>
            </a:extLst>
          </p:cNvPr>
          <p:cNvSpPr/>
          <p:nvPr/>
        </p:nvSpPr>
        <p:spPr>
          <a:xfrm>
            <a:off x="6235843" y="2197988"/>
            <a:ext cx="494574" cy="225680"/>
          </a:xfrm>
          <a:custGeom>
            <a:avLst/>
            <a:gdLst>
              <a:gd name="connsiteX0" fmla="*/ 4828 w 331499"/>
              <a:gd name="connsiteY0" fmla="*/ 112967 h 151266"/>
              <a:gd name="connsiteX1" fmla="*/ 39909 w 331499"/>
              <a:gd name="connsiteY1" fmla="*/ 112967 h 151266"/>
              <a:gd name="connsiteX2" fmla="*/ 52783 w 331499"/>
              <a:gd name="connsiteY2" fmla="*/ 100094 h 151266"/>
              <a:gd name="connsiteX3" fmla="*/ 52783 w 331499"/>
              <a:gd name="connsiteY3" fmla="*/ 65656 h 151266"/>
              <a:gd name="connsiteX4" fmla="*/ 65656 w 331499"/>
              <a:gd name="connsiteY4" fmla="*/ 52783 h 151266"/>
              <a:gd name="connsiteX5" fmla="*/ 75955 w 331499"/>
              <a:gd name="connsiteY5" fmla="*/ 52783 h 151266"/>
              <a:gd name="connsiteX6" fmla="*/ 88829 w 331499"/>
              <a:gd name="connsiteY6" fmla="*/ 65656 h 151266"/>
              <a:gd name="connsiteX7" fmla="*/ 88829 w 331499"/>
              <a:gd name="connsiteY7" fmla="*/ 100094 h 151266"/>
              <a:gd name="connsiteX8" fmla="*/ 101703 w 331499"/>
              <a:gd name="connsiteY8" fmla="*/ 112967 h 151266"/>
              <a:gd name="connsiteX9" fmla="*/ 105887 w 331499"/>
              <a:gd name="connsiteY9" fmla="*/ 112967 h 151266"/>
              <a:gd name="connsiteX10" fmla="*/ 118761 w 331499"/>
              <a:gd name="connsiteY10" fmla="*/ 100094 h 151266"/>
              <a:gd name="connsiteX11" fmla="*/ 118761 w 331499"/>
              <a:gd name="connsiteY11" fmla="*/ 35725 h 151266"/>
              <a:gd name="connsiteX12" fmla="*/ 131634 w 331499"/>
              <a:gd name="connsiteY12" fmla="*/ 22851 h 151266"/>
              <a:gd name="connsiteX13" fmla="*/ 141933 w 331499"/>
              <a:gd name="connsiteY13" fmla="*/ 22851 h 151266"/>
              <a:gd name="connsiteX14" fmla="*/ 154807 w 331499"/>
              <a:gd name="connsiteY14" fmla="*/ 35725 h 151266"/>
              <a:gd name="connsiteX15" fmla="*/ 154807 w 331499"/>
              <a:gd name="connsiteY15" fmla="*/ 136140 h 151266"/>
              <a:gd name="connsiteX16" fmla="*/ 167681 w 331499"/>
              <a:gd name="connsiteY16" fmla="*/ 149014 h 151266"/>
              <a:gd name="connsiteX17" fmla="*/ 171865 w 331499"/>
              <a:gd name="connsiteY17" fmla="*/ 149014 h 151266"/>
              <a:gd name="connsiteX18" fmla="*/ 184739 w 331499"/>
              <a:gd name="connsiteY18" fmla="*/ 136140 h 151266"/>
              <a:gd name="connsiteX19" fmla="*/ 184739 w 331499"/>
              <a:gd name="connsiteY19" fmla="*/ 17701 h 151266"/>
              <a:gd name="connsiteX20" fmla="*/ 197613 w 331499"/>
              <a:gd name="connsiteY20" fmla="*/ 4828 h 151266"/>
              <a:gd name="connsiteX21" fmla="*/ 207912 w 331499"/>
              <a:gd name="connsiteY21" fmla="*/ 4828 h 151266"/>
              <a:gd name="connsiteX22" fmla="*/ 220785 w 331499"/>
              <a:gd name="connsiteY22" fmla="*/ 17701 h 151266"/>
              <a:gd name="connsiteX23" fmla="*/ 220785 w 331499"/>
              <a:gd name="connsiteY23" fmla="*/ 57932 h 151266"/>
              <a:gd name="connsiteX24" fmla="*/ 233659 w 331499"/>
              <a:gd name="connsiteY24" fmla="*/ 70806 h 151266"/>
              <a:gd name="connsiteX25" fmla="*/ 237843 w 331499"/>
              <a:gd name="connsiteY25" fmla="*/ 70806 h 151266"/>
              <a:gd name="connsiteX26" fmla="*/ 250717 w 331499"/>
              <a:gd name="connsiteY26" fmla="*/ 57932 h 151266"/>
              <a:gd name="connsiteX27" fmla="*/ 250717 w 331499"/>
              <a:gd name="connsiteY27" fmla="*/ 17701 h 151266"/>
              <a:gd name="connsiteX28" fmla="*/ 263591 w 331499"/>
              <a:gd name="connsiteY28" fmla="*/ 4828 h 151266"/>
              <a:gd name="connsiteX29" fmla="*/ 273890 w 331499"/>
              <a:gd name="connsiteY29" fmla="*/ 4828 h 151266"/>
              <a:gd name="connsiteX30" fmla="*/ 286763 w 331499"/>
              <a:gd name="connsiteY30" fmla="*/ 17701 h 151266"/>
              <a:gd name="connsiteX31" fmla="*/ 286763 w 331499"/>
              <a:gd name="connsiteY31" fmla="*/ 87864 h 151266"/>
              <a:gd name="connsiteX32" fmla="*/ 299637 w 331499"/>
              <a:gd name="connsiteY32" fmla="*/ 100737 h 151266"/>
              <a:gd name="connsiteX33" fmla="*/ 327638 w 331499"/>
              <a:gd name="connsiteY33" fmla="*/ 100737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499" h="151266">
                <a:moveTo>
                  <a:pt x="4828" y="112967"/>
                </a:moveTo>
                <a:lnTo>
                  <a:pt x="39909" y="112967"/>
                </a:lnTo>
                <a:cubicBezTo>
                  <a:pt x="46989" y="112967"/>
                  <a:pt x="52783" y="107174"/>
                  <a:pt x="52783" y="100094"/>
                </a:cubicBezTo>
                <a:lnTo>
                  <a:pt x="52783" y="65656"/>
                </a:lnTo>
                <a:cubicBezTo>
                  <a:pt x="52783" y="58576"/>
                  <a:pt x="58576" y="52783"/>
                  <a:pt x="65656" y="52783"/>
                </a:cubicBezTo>
                <a:lnTo>
                  <a:pt x="75955" y="52783"/>
                </a:lnTo>
                <a:cubicBezTo>
                  <a:pt x="83036" y="52783"/>
                  <a:pt x="88829" y="58576"/>
                  <a:pt x="88829" y="65656"/>
                </a:cubicBezTo>
                <a:lnTo>
                  <a:pt x="88829" y="100094"/>
                </a:lnTo>
                <a:cubicBezTo>
                  <a:pt x="88829" y="107174"/>
                  <a:pt x="94622" y="112967"/>
                  <a:pt x="101703" y="112967"/>
                </a:cubicBezTo>
                <a:lnTo>
                  <a:pt x="105887" y="112967"/>
                </a:lnTo>
                <a:cubicBezTo>
                  <a:pt x="112967" y="112967"/>
                  <a:pt x="118761" y="107174"/>
                  <a:pt x="118761" y="100094"/>
                </a:cubicBezTo>
                <a:lnTo>
                  <a:pt x="118761" y="35725"/>
                </a:lnTo>
                <a:cubicBezTo>
                  <a:pt x="118761" y="28644"/>
                  <a:pt x="124554" y="22851"/>
                  <a:pt x="131634" y="22851"/>
                </a:cubicBezTo>
                <a:lnTo>
                  <a:pt x="141933" y="22851"/>
                </a:lnTo>
                <a:cubicBezTo>
                  <a:pt x="149014" y="22851"/>
                  <a:pt x="154807" y="28644"/>
                  <a:pt x="154807" y="35725"/>
                </a:cubicBezTo>
                <a:lnTo>
                  <a:pt x="154807" y="136140"/>
                </a:lnTo>
                <a:cubicBezTo>
                  <a:pt x="154807" y="143221"/>
                  <a:pt x="160600" y="149014"/>
                  <a:pt x="167681" y="149014"/>
                </a:cubicBezTo>
                <a:lnTo>
                  <a:pt x="171865" y="149014"/>
                </a:lnTo>
                <a:cubicBezTo>
                  <a:pt x="178946" y="149014"/>
                  <a:pt x="184739" y="143221"/>
                  <a:pt x="184739" y="136140"/>
                </a:cubicBezTo>
                <a:lnTo>
                  <a:pt x="184739" y="17701"/>
                </a:lnTo>
                <a:cubicBezTo>
                  <a:pt x="184739" y="10621"/>
                  <a:pt x="190532" y="4828"/>
                  <a:pt x="197613" y="4828"/>
                </a:cubicBezTo>
                <a:lnTo>
                  <a:pt x="207912" y="4828"/>
                </a:lnTo>
                <a:cubicBezTo>
                  <a:pt x="214992" y="4828"/>
                  <a:pt x="220785" y="10621"/>
                  <a:pt x="220785" y="17701"/>
                </a:cubicBezTo>
                <a:lnTo>
                  <a:pt x="220785" y="57932"/>
                </a:lnTo>
                <a:cubicBezTo>
                  <a:pt x="220785" y="65013"/>
                  <a:pt x="226579" y="70806"/>
                  <a:pt x="233659" y="70806"/>
                </a:cubicBezTo>
                <a:lnTo>
                  <a:pt x="237843" y="70806"/>
                </a:lnTo>
                <a:cubicBezTo>
                  <a:pt x="244924" y="70806"/>
                  <a:pt x="250717" y="65013"/>
                  <a:pt x="250717" y="57932"/>
                </a:cubicBezTo>
                <a:lnTo>
                  <a:pt x="250717" y="17701"/>
                </a:lnTo>
                <a:cubicBezTo>
                  <a:pt x="250717" y="10621"/>
                  <a:pt x="256510" y="4828"/>
                  <a:pt x="263591" y="4828"/>
                </a:cubicBezTo>
                <a:lnTo>
                  <a:pt x="273890" y="4828"/>
                </a:lnTo>
                <a:cubicBezTo>
                  <a:pt x="280970" y="4828"/>
                  <a:pt x="286763" y="10621"/>
                  <a:pt x="286763" y="17701"/>
                </a:cubicBezTo>
                <a:lnTo>
                  <a:pt x="286763" y="87864"/>
                </a:lnTo>
                <a:cubicBezTo>
                  <a:pt x="286763" y="94944"/>
                  <a:pt x="292557" y="100737"/>
                  <a:pt x="299637" y="100737"/>
                </a:cubicBezTo>
                <a:lnTo>
                  <a:pt x="327638" y="100737"/>
                </a:lnTo>
              </a:path>
            </a:pathLst>
          </a:custGeom>
          <a:noFill/>
          <a:ln w="127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71024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202407" y="214313"/>
            <a:ext cx="8739267" cy="516676"/>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a:t>Amazon DevOps Guru</a:t>
            </a:r>
            <a:endParaRPr lang="en-US" dirty="0"/>
          </a:p>
        </p:txBody>
      </p:sp>
      <p:sp>
        <p:nvSpPr>
          <p:cNvPr id="4" name="Rectangle 3">
            <a:extLst>
              <a:ext uri="{FF2B5EF4-FFF2-40B4-BE49-F238E27FC236}">
                <a16:creationId xmlns:a16="http://schemas.microsoft.com/office/drawing/2014/main" id="{2D61C388-F763-1043-85E8-504A2978DEAA}"/>
              </a:ext>
            </a:extLst>
          </p:cNvPr>
          <p:cNvSpPr/>
          <p:nvPr/>
        </p:nvSpPr>
        <p:spPr>
          <a:xfrm>
            <a:off x="165123" y="1016251"/>
            <a:ext cx="8793043" cy="332848"/>
          </a:xfrm>
          <a:prstGeom prst="rect">
            <a:avLst/>
          </a:prstGeom>
        </p:spPr>
        <p:txBody>
          <a:bodyPr wrap="square">
            <a:spAutoFit/>
          </a:bodyPr>
          <a:lstStyle/>
          <a:p>
            <a:pPr defTabSz="685730"/>
            <a:r>
              <a:rPr lang="en-US" sz="1563" dirty="0"/>
              <a:t>Next-gen DevOps service to improve application availability with ML-powered insights</a:t>
            </a:r>
            <a:endParaRPr lang="en-US" sz="1563" b="1" dirty="0">
              <a:solidFill>
                <a:srgbClr val="FFFFFF"/>
              </a:solidFill>
              <a:latin typeface="Amazon Ember Light"/>
              <a:ea typeface="Amazon Ember Light" panose="020B0403020204020204" pitchFamily="34" charset="0"/>
              <a:cs typeface="Amazon Ember Light" panose="020B0403020204020204" pitchFamily="34" charset="0"/>
            </a:endParaRPr>
          </a:p>
        </p:txBody>
      </p:sp>
      <p:sp>
        <p:nvSpPr>
          <p:cNvPr id="5" name="TextBox 4">
            <a:extLst>
              <a:ext uri="{FF2B5EF4-FFF2-40B4-BE49-F238E27FC236}">
                <a16:creationId xmlns:a16="http://schemas.microsoft.com/office/drawing/2014/main" id="{9B774899-76E5-E94D-B76B-67191D3FF6FE}"/>
              </a:ext>
            </a:extLst>
          </p:cNvPr>
          <p:cNvSpPr txBox="1"/>
          <p:nvPr/>
        </p:nvSpPr>
        <p:spPr>
          <a:xfrm>
            <a:off x="1949420" y="1642798"/>
            <a:ext cx="4967025" cy="534863"/>
          </a:xfrm>
          <a:prstGeom prst="rect">
            <a:avLst/>
          </a:prstGeom>
          <a:noFill/>
        </p:spPr>
        <p:txBody>
          <a:bodyPr wrap="square" lIns="114300" tIns="91440" rIns="114300" bIns="91440" rtlCol="0" anchor="ctr">
            <a:noAutofit/>
          </a:bodyPr>
          <a:lstStyle/>
          <a:p>
            <a:r>
              <a:rPr lang="en-US" sz="1300" dirty="0">
                <a:ea typeface="Amazon Ember" panose="020B0603020204020204" pitchFamily="34" charset="0"/>
                <a:cs typeface="Amazon Ember" panose="020B0603020204020204" pitchFamily="34" charset="0"/>
              </a:rPr>
              <a:t>Automatically detect operational issues </a:t>
            </a:r>
            <a:r>
              <a:rPr lang="en-US" altLang="en-US" sz="1300" dirty="0">
                <a:gradFill>
                  <a:gsLst>
                    <a:gs pos="2917">
                      <a:srgbClr val="FFFFFF"/>
                    </a:gs>
                    <a:gs pos="30000">
                      <a:srgbClr val="FFFFFF"/>
                    </a:gs>
                  </a:gsLst>
                  <a:lin ang="5400000" scaled="0"/>
                </a:gradFill>
                <a:ea typeface="Amazon Ember" panose="020B0603020204020204" pitchFamily="34" charset="0"/>
                <a:cs typeface="Amazon Ember" panose="020B0603020204020204" pitchFamily="34" charset="0"/>
              </a:rPr>
              <a:t>with </a:t>
            </a:r>
            <a:r>
              <a:rPr lang="en-US" sz="1300" dirty="0">
                <a:ea typeface="Amazon Ember" panose="020B0603020204020204" pitchFamily="34" charset="0"/>
                <a:cs typeface="Amazon Ember" panose="020B0603020204020204" pitchFamily="34" charset="0"/>
              </a:rPr>
              <a:t> contextual insights</a:t>
            </a:r>
          </a:p>
        </p:txBody>
      </p:sp>
      <p:sp>
        <p:nvSpPr>
          <p:cNvPr id="6" name="TextBox 5">
            <a:extLst>
              <a:ext uri="{FF2B5EF4-FFF2-40B4-BE49-F238E27FC236}">
                <a16:creationId xmlns:a16="http://schemas.microsoft.com/office/drawing/2014/main" id="{5BDBA6E8-5162-ED43-B5DF-C3F3A1E2A532}"/>
              </a:ext>
            </a:extLst>
          </p:cNvPr>
          <p:cNvSpPr txBox="1"/>
          <p:nvPr/>
        </p:nvSpPr>
        <p:spPr>
          <a:xfrm>
            <a:off x="1970641" y="3432256"/>
            <a:ext cx="4967027" cy="529603"/>
          </a:xfrm>
          <a:prstGeom prst="rect">
            <a:avLst/>
          </a:prstGeom>
          <a:noFill/>
        </p:spPr>
        <p:txBody>
          <a:bodyPr wrap="square" lIns="114300" tIns="91440" rIns="114300" bIns="91440" rtlCol="0" anchor="ctr">
            <a:noAutofit/>
          </a:bodyPr>
          <a:lstStyle/>
          <a:p>
            <a:r>
              <a:rPr lang="en-US" sz="1300" dirty="0"/>
              <a:t>Automatic configuration as you grow– no ML expertise required </a:t>
            </a:r>
          </a:p>
        </p:txBody>
      </p:sp>
      <p:cxnSp>
        <p:nvCxnSpPr>
          <p:cNvPr id="7" name="Straight Connector 6">
            <a:extLst>
              <a:ext uri="{FF2B5EF4-FFF2-40B4-BE49-F238E27FC236}">
                <a16:creationId xmlns:a16="http://schemas.microsoft.com/office/drawing/2014/main" id="{B070F4BF-40D0-7B42-8F40-37D4027BB603}"/>
              </a:ext>
            </a:extLst>
          </p:cNvPr>
          <p:cNvCxnSpPr/>
          <p:nvPr/>
        </p:nvCxnSpPr>
        <p:spPr>
          <a:xfrm rot="16200000">
            <a:off x="733803" y="2876009"/>
            <a:ext cx="2171700" cy="0"/>
          </a:xfrm>
          <a:prstGeom prst="line">
            <a:avLst/>
          </a:prstGeom>
          <a:ln w="28575">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0230"/>
            <a:ext cx="1689887" cy="1689887"/>
          </a:xfrm>
          <a:prstGeom prst="rect">
            <a:avLst/>
          </a:prstGeom>
        </p:spPr>
      </p:pic>
      <p:sp>
        <p:nvSpPr>
          <p:cNvPr id="9" name="TextBox 8">
            <a:extLst>
              <a:ext uri="{FF2B5EF4-FFF2-40B4-BE49-F238E27FC236}">
                <a16:creationId xmlns:a16="http://schemas.microsoft.com/office/drawing/2014/main" id="{9B774899-76E5-E94D-B76B-67191D3FF6FE}"/>
              </a:ext>
            </a:extLst>
          </p:cNvPr>
          <p:cNvSpPr txBox="1"/>
          <p:nvPr/>
        </p:nvSpPr>
        <p:spPr>
          <a:xfrm>
            <a:off x="1970641" y="2549022"/>
            <a:ext cx="5740248"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300" dirty="0">
                <a:gradFill>
                  <a:gsLst>
                    <a:gs pos="2917">
                      <a:srgbClr val="FFFFFF"/>
                    </a:gs>
                    <a:gs pos="30000">
                      <a:srgbClr val="FFFFFF"/>
                    </a:gs>
                  </a:gsLst>
                  <a:lin ang="5400000" scaled="0"/>
                </a:gradFill>
              </a:rPr>
              <a:t>Reduce noise and alarm fatigue by automatically grouping related issues</a:t>
            </a:r>
          </a:p>
        </p:txBody>
      </p:sp>
      <p:sp>
        <p:nvSpPr>
          <p:cNvPr id="10" name="TextBox 9">
            <a:extLst>
              <a:ext uri="{FF2B5EF4-FFF2-40B4-BE49-F238E27FC236}">
                <a16:creationId xmlns:a16="http://schemas.microsoft.com/office/drawing/2014/main" id="{9B774899-76E5-E94D-B76B-67191D3FF6FE}"/>
              </a:ext>
            </a:extLst>
          </p:cNvPr>
          <p:cNvSpPr txBox="1"/>
          <p:nvPr/>
        </p:nvSpPr>
        <p:spPr>
          <a:xfrm>
            <a:off x="1970641" y="2986135"/>
            <a:ext cx="5836043" cy="534863"/>
          </a:xfrm>
          <a:prstGeom prst="rect">
            <a:avLst/>
          </a:prstGeom>
          <a:noFill/>
        </p:spPr>
        <p:txBody>
          <a:bodyPr wrap="square" lIns="114300" tIns="91440" rIns="114300" bIns="91440" rtlCol="0" anchor="ctr">
            <a:noAutofit/>
          </a:bodyPr>
          <a:lstStyle/>
          <a:p>
            <a:r>
              <a:rPr lang="en-US" sz="1300" dirty="0"/>
              <a:t>Easily scale and maintain availability without manually updating alarms</a:t>
            </a:r>
            <a:endParaRPr lang="en-US" sz="1300" b="1" dirty="0"/>
          </a:p>
        </p:txBody>
      </p:sp>
      <p:pic>
        <p:nvPicPr>
          <p:cNvPr id="11" name="Picture 4" descr="File:Thomson Reuters logo.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014" y="4071201"/>
            <a:ext cx="2041516" cy="47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42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2740" y="2194058"/>
            <a:ext cx="5166360" cy="1200329"/>
          </a:xfrm>
          <a:prstGeom prst="rect">
            <a:avLst/>
          </a:prstGeom>
        </p:spPr>
        <p:txBody>
          <a:bodyPr wrap="square">
            <a:spAutoFit/>
          </a:bodyPr>
          <a:lstStyle/>
          <a:p>
            <a:r>
              <a:rPr lang="en-US" dirty="0" err="1">
                <a:latin typeface="Amazon Ember Regular" charset="0"/>
              </a:rPr>
              <a:t>Atlassian</a:t>
            </a:r>
            <a:r>
              <a:rPr lang="en-US" dirty="0">
                <a:latin typeface="Amazon Ember Regular" charset="0"/>
              </a:rPr>
              <a:t> has reduced the investigation time for anomalies from days to hours and sometimes minutes using </a:t>
            </a:r>
            <a:r>
              <a:rPr lang="en-US" dirty="0" err="1">
                <a:latin typeface="Amazon Ember Regular" charset="0"/>
              </a:rPr>
              <a:t>CodeGuru’s</a:t>
            </a:r>
            <a:r>
              <a:rPr lang="en-US" dirty="0">
                <a:latin typeface="Amazon Ember Regular" charset="0"/>
              </a:rPr>
              <a:t> continuous profiling feature and by adopting </a:t>
            </a:r>
            <a:r>
              <a:rPr lang="en-US" dirty="0" err="1">
                <a:latin typeface="Amazon Ember Regular" charset="0"/>
              </a:rPr>
              <a:t>CodeGuru</a:t>
            </a:r>
            <a:r>
              <a:rPr lang="en-US" dirty="0">
                <a:latin typeface="Amazon Ember Regular" charset="0"/>
              </a:rPr>
              <a:t> Reviewer</a:t>
            </a:r>
            <a:endParaRPr lang="en-US" dirty="0"/>
          </a:p>
        </p:txBody>
      </p:sp>
      <p:sp>
        <p:nvSpPr>
          <p:cNvPr id="4" name="Text Placeholder 1">
            <a:extLst>
              <a:ext uri="{FF2B5EF4-FFF2-40B4-BE49-F238E27FC236}">
                <a16:creationId xmlns:a16="http://schemas.microsoft.com/office/drawing/2014/main" id="{861DA064-2282-4156-A3F0-DCBE1197F2E7}"/>
              </a:ext>
            </a:extLst>
          </p:cNvPr>
          <p:cNvSpPr txBox="1">
            <a:spLocks/>
          </p:cNvSpPr>
          <p:nvPr/>
        </p:nvSpPr>
        <p:spPr>
          <a:xfrm>
            <a:off x="489818" y="1133853"/>
            <a:ext cx="5328052" cy="1003433"/>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1"/>
                </a:solidFill>
              </a:rPr>
              <a:t>Less time investigating problems, more time innovating</a:t>
            </a:r>
          </a:p>
        </p:txBody>
      </p:sp>
      <p:sp>
        <p:nvSpPr>
          <p:cNvPr id="5" name="Rectangle 4">
            <a:extLst>
              <a:ext uri="{FF2B5EF4-FFF2-40B4-BE49-F238E27FC236}">
                <a16:creationId xmlns:a16="http://schemas.microsoft.com/office/drawing/2014/main" id="{6E750D1C-5D61-4A43-B7AA-1B61BD17F99F}"/>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dirty="0" err="1">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850" y="2399656"/>
            <a:ext cx="3264418" cy="405937"/>
          </a:xfrm>
          <a:prstGeom prst="rect">
            <a:avLst/>
          </a:prstGeom>
        </p:spPr>
      </p:pic>
    </p:spTree>
    <p:extLst>
      <p:ext uri="{BB962C8B-B14F-4D97-AF65-F5344CB8AC3E}">
        <p14:creationId xmlns:p14="http://schemas.microsoft.com/office/powerpoint/2010/main" val="155700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4"/>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03F8BED-01CA-4293-8407-310FE6EEF900}"/>
              </a:ext>
            </a:extLst>
          </p:cNvPr>
          <p:cNvSpPr txBox="1"/>
          <p:nvPr/>
        </p:nvSpPr>
        <p:spPr>
          <a:xfrm>
            <a:off x="2528319" y="2871683"/>
            <a:ext cx="1823085" cy="807913"/>
          </a:xfrm>
          <a:prstGeom prst="rect">
            <a:avLst/>
          </a:prstGeom>
          <a:noFill/>
        </p:spPr>
        <p:txBody>
          <a:bodyPr wrap="square" lIns="114300" tIns="91440" rIns="114300" bIns="91440" rtlCol="0">
            <a:spAutoFit/>
          </a:bodyPr>
          <a:lstStyle/>
          <a:p>
            <a:pPr algn="ctr">
              <a:lnSpc>
                <a:spcPct val="90000"/>
              </a:lnSpc>
              <a:spcAft>
                <a:spcPts val="1125"/>
              </a:spcAft>
            </a:pPr>
            <a:r>
              <a:rPr lang="en-US" sz="1500" dirty="0">
                <a:latin typeface="Amazon Ember" panose="020B0603020204020204"/>
              </a:rPr>
              <a:t>Adapt to changes in customer intent in real time</a:t>
            </a:r>
          </a:p>
        </p:txBody>
      </p:sp>
      <p:sp>
        <p:nvSpPr>
          <p:cNvPr id="12" name="TextBox 11">
            <a:extLst>
              <a:ext uri="{FF2B5EF4-FFF2-40B4-BE49-F238E27FC236}">
                <a16:creationId xmlns:a16="http://schemas.microsoft.com/office/drawing/2014/main" id="{D4764A3D-FA5E-4CD3-8B35-E75CA4C93B3D}"/>
              </a:ext>
            </a:extLst>
          </p:cNvPr>
          <p:cNvSpPr txBox="1"/>
          <p:nvPr/>
        </p:nvSpPr>
        <p:spPr>
          <a:xfrm>
            <a:off x="6433458" y="2767808"/>
            <a:ext cx="2094791" cy="1015663"/>
          </a:xfrm>
          <a:prstGeom prst="rect">
            <a:avLst/>
          </a:prstGeom>
          <a:noFill/>
        </p:spPr>
        <p:txBody>
          <a:bodyPr wrap="square" lIns="0" tIns="91440" rIns="0" bIns="91440" rtlCol="0">
            <a:spAutoFit/>
          </a:bodyPr>
          <a:lstStyle/>
          <a:p>
            <a:pPr algn="ctr">
              <a:lnSpc>
                <a:spcPct val="90000"/>
              </a:lnSpc>
              <a:spcAft>
                <a:spcPts val="1125"/>
              </a:spcAft>
            </a:pPr>
            <a:r>
              <a:rPr lang="en-US" sz="1500" dirty="0">
                <a:latin typeface="Amazon Ember" panose="020B0603020204020204"/>
              </a:rPr>
              <a:t>Generate recommendations for almost any</a:t>
            </a:r>
            <a:br>
              <a:rPr lang="en-US" sz="1500" dirty="0">
                <a:latin typeface="Amazon Ember" panose="020B0603020204020204"/>
              </a:rPr>
            </a:br>
            <a:r>
              <a:rPr lang="en-US" sz="1500" dirty="0">
                <a:latin typeface="Amazon Ember" panose="020B0603020204020204"/>
              </a:rPr>
              <a:t>product or content</a:t>
            </a:r>
          </a:p>
        </p:txBody>
      </p:sp>
      <p:sp>
        <p:nvSpPr>
          <p:cNvPr id="19" name="TextBox 18">
            <a:extLst>
              <a:ext uri="{FF2B5EF4-FFF2-40B4-BE49-F238E27FC236}">
                <a16:creationId xmlns:a16="http://schemas.microsoft.com/office/drawing/2014/main" id="{920ECC79-15FF-4528-867F-9FDCB590FBFC}"/>
              </a:ext>
            </a:extLst>
          </p:cNvPr>
          <p:cNvSpPr txBox="1"/>
          <p:nvPr/>
        </p:nvSpPr>
        <p:spPr>
          <a:xfrm>
            <a:off x="575749" y="2975557"/>
            <a:ext cx="1823085" cy="600164"/>
          </a:xfrm>
          <a:prstGeom prst="rect">
            <a:avLst/>
          </a:prstGeom>
          <a:noFill/>
        </p:spPr>
        <p:txBody>
          <a:bodyPr wrap="square" lIns="0" tIns="91440" rIns="0" bIns="91440" rtlCol="0">
            <a:spAutoFit/>
          </a:bodyPr>
          <a:lstStyle/>
          <a:p>
            <a:pPr algn="ctr">
              <a:lnSpc>
                <a:spcPct val="90000"/>
              </a:lnSpc>
              <a:spcAft>
                <a:spcPts val="1125"/>
              </a:spcAft>
            </a:pPr>
            <a:r>
              <a:rPr lang="en-US" sz="1500" dirty="0">
                <a:latin typeface="Amazon Ember" panose="020B0603020204020204"/>
              </a:rPr>
              <a:t>Deliver high quality recommendations</a:t>
            </a:r>
          </a:p>
        </p:txBody>
      </p:sp>
      <p:sp>
        <p:nvSpPr>
          <p:cNvPr id="29" name="TextBox 28">
            <a:extLst>
              <a:ext uri="{FF2B5EF4-FFF2-40B4-BE49-F238E27FC236}">
                <a16:creationId xmlns:a16="http://schemas.microsoft.com/office/drawing/2014/main" id="{5C4635B2-8E26-49F0-9F5F-77B08027D415}"/>
              </a:ext>
            </a:extLst>
          </p:cNvPr>
          <p:cNvSpPr txBox="1"/>
          <p:nvPr/>
        </p:nvSpPr>
        <p:spPr>
          <a:xfrm>
            <a:off x="4480889" y="2767808"/>
            <a:ext cx="1823085" cy="1015663"/>
          </a:xfrm>
          <a:prstGeom prst="rect">
            <a:avLst/>
          </a:prstGeom>
          <a:noFill/>
        </p:spPr>
        <p:txBody>
          <a:bodyPr wrap="square" lIns="114300" tIns="91440" rIns="114300" bIns="91440" rtlCol="0">
            <a:spAutoFit/>
          </a:bodyPr>
          <a:lstStyle/>
          <a:p>
            <a:pPr algn="ctr">
              <a:lnSpc>
                <a:spcPct val="90000"/>
              </a:lnSpc>
              <a:spcAft>
                <a:spcPts val="1125"/>
              </a:spcAft>
            </a:pPr>
            <a:r>
              <a:rPr lang="en-US" sz="1500" dirty="0">
                <a:latin typeface="Amazon Ember" panose="020B0603020204020204"/>
              </a:rPr>
              <a:t>Train a recommendation model with a few clicks</a:t>
            </a:r>
          </a:p>
        </p:txBody>
      </p:sp>
      <p:sp>
        <p:nvSpPr>
          <p:cNvPr id="60" name="Title 1">
            <a:extLst>
              <a:ext uri="{FF2B5EF4-FFF2-40B4-BE49-F238E27FC236}">
                <a16:creationId xmlns:a16="http://schemas.microsoft.com/office/drawing/2014/main" id="{818F6F2F-9360-4741-AFBE-712D33F483E5}"/>
              </a:ext>
            </a:extLst>
          </p:cNvPr>
          <p:cNvSpPr txBox="1">
            <a:spLocks/>
          </p:cNvSpPr>
          <p:nvPr/>
        </p:nvSpPr>
        <p:spPr>
          <a:xfrm>
            <a:off x="361492" y="187299"/>
            <a:ext cx="8439608" cy="833590"/>
          </a:xfrm>
          <a:prstGeom prst="rect">
            <a:avLst/>
          </a:prstGeom>
        </p:spPr>
        <p:txBody>
          <a:bodyPr>
            <a:normAutofit fontScale="975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457189"/>
            <a:r>
              <a:rPr lang="en-US" dirty="0"/>
              <a:t>Delight your customers and</a:t>
            </a:r>
          </a:p>
          <a:p>
            <a:pPr algn="ctr" defTabSz="457189"/>
            <a:r>
              <a:rPr lang="en-US" dirty="0"/>
              <a:t>improve customer experience with Amazon Personalize</a:t>
            </a:r>
            <a:endParaRPr lang="en-US" dirty="0">
              <a:sym typeface="Helvetica Neue"/>
            </a:endParaRPr>
          </a:p>
        </p:txBody>
      </p:sp>
      <p:pic>
        <p:nvPicPr>
          <p:cNvPr id="61" name="Picture 60"/>
          <p:cNvPicPr>
            <a:picLocks noChangeAspect="1"/>
          </p:cNvPicPr>
          <p:nvPr/>
        </p:nvPicPr>
        <p:blipFill>
          <a:blip r:embed="rId3">
            <a:duotone>
              <a:prstClr val="black"/>
              <a:srgbClr val="3A56A4">
                <a:tint val="45000"/>
                <a:satMod val="400000"/>
              </a:srgbClr>
            </a:duotone>
            <a:extLst>
              <a:ext uri="{28A0092B-C50C-407E-A947-70E740481C1C}">
                <a14:useLocalDpi xmlns:a14="http://schemas.microsoft.com/office/drawing/2010/main" val="0"/>
              </a:ext>
            </a:extLst>
          </a:blip>
          <a:stretch>
            <a:fillRect/>
          </a:stretch>
        </p:blipFill>
        <p:spPr>
          <a:xfrm>
            <a:off x="748123" y="1395261"/>
            <a:ext cx="1482314" cy="1482314"/>
          </a:xfrm>
          <a:prstGeom prst="rect">
            <a:avLst/>
          </a:prstGeom>
        </p:spPr>
      </p:pic>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732" y="1404898"/>
            <a:ext cx="1463040" cy="1463040"/>
          </a:xfrm>
          <a:prstGeom prst="rect">
            <a:avLst/>
          </a:prstGeom>
        </p:spPr>
      </p:pic>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4067" y="1404898"/>
            <a:ext cx="1455761" cy="1463040"/>
          </a:xfrm>
          <a:prstGeom prst="rect">
            <a:avLst/>
          </a:prstGeom>
        </p:spPr>
      </p:pic>
      <p:grpSp>
        <p:nvGrpSpPr>
          <p:cNvPr id="2" name="Group 1"/>
          <p:cNvGrpSpPr/>
          <p:nvPr/>
        </p:nvGrpSpPr>
        <p:grpSpPr>
          <a:xfrm>
            <a:off x="6575122" y="1355023"/>
            <a:ext cx="1886419" cy="1562790"/>
            <a:chOff x="6579401" y="1258857"/>
            <a:chExt cx="2221699" cy="1789833"/>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9401" y="1585650"/>
              <a:ext cx="1455762" cy="1463040"/>
            </a:xfrm>
            <a:prstGeom prst="rect">
              <a:avLst/>
            </a:prstGeom>
          </p:spPr>
        </p:pic>
        <p:pic>
          <p:nvPicPr>
            <p:cNvPr id="65" name="Picture 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5737" y="1258857"/>
              <a:ext cx="1455363" cy="1462640"/>
            </a:xfrm>
            <a:prstGeom prst="rect">
              <a:avLst/>
            </a:prstGeom>
          </p:spPr>
        </p:pic>
      </p:grpSp>
      <p:cxnSp>
        <p:nvCxnSpPr>
          <p:cNvPr id="13" name="Straight Connector 12">
            <a:extLst>
              <a:ext uri="{FF2B5EF4-FFF2-40B4-BE49-F238E27FC236}">
                <a16:creationId xmlns:a16="http://schemas.microsoft.com/office/drawing/2014/main" id="{9793CA8F-E01D-4904-A8CF-BC2F7B9EFCE7}"/>
              </a:ext>
            </a:extLst>
          </p:cNvPr>
          <p:cNvCxnSpPr>
            <a:cxnSpLocks/>
          </p:cNvCxnSpPr>
          <p:nvPr/>
        </p:nvCxnSpPr>
        <p:spPr>
          <a:xfrm>
            <a:off x="4155435" y="1057344"/>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439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C76BEC-2947-4A50-A216-B766F30F5EF6}"/>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78"/>
            <a:endParaRPr lang="en-US" dirty="0" err="1">
              <a:solidFill>
                <a:srgbClr val="FFFFFF"/>
              </a:solidFill>
              <a:latin typeface="Amazon Ember"/>
            </a:endParaRPr>
          </a:p>
        </p:txBody>
      </p:sp>
      <p:pic>
        <p:nvPicPr>
          <p:cNvPr id="2" name="Picture 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968670" y="2015109"/>
            <a:ext cx="2705760" cy="1113282"/>
          </a:xfrm>
          <a:prstGeom prst="rect">
            <a:avLst/>
          </a:prstGeom>
        </p:spPr>
      </p:pic>
      <p:sp>
        <p:nvSpPr>
          <p:cNvPr id="7" name="Text Placeholder 3">
            <a:extLst>
              <a:ext uri="{FF2B5EF4-FFF2-40B4-BE49-F238E27FC236}">
                <a16:creationId xmlns:a16="http://schemas.microsoft.com/office/drawing/2014/main" id="{EB78B6DE-3928-4FFA-91E5-315FD59392A8}"/>
              </a:ext>
            </a:extLst>
          </p:cNvPr>
          <p:cNvSpPr txBox="1">
            <a:spLocks/>
          </p:cNvSpPr>
          <p:nvPr/>
        </p:nvSpPr>
        <p:spPr>
          <a:xfrm>
            <a:off x="466959" y="2209842"/>
            <a:ext cx="4105041"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Compared to the prior approach, Amazon Personalize eliminated the need for tedious and complex manual data analysis, and reduced development time by 50%.</a:t>
            </a:r>
            <a:r>
              <a:rPr lang="en-US" dirty="0">
                <a:solidFill>
                  <a:schemeClr val="tx1"/>
                </a:solidFill>
              </a:rPr>
              <a:t> </a:t>
            </a:r>
          </a:p>
        </p:txBody>
      </p:sp>
      <p:sp>
        <p:nvSpPr>
          <p:cNvPr id="5" name="Text Placeholder 1">
            <a:extLst>
              <a:ext uri="{FF2B5EF4-FFF2-40B4-BE49-F238E27FC236}">
                <a16:creationId xmlns:a16="http://schemas.microsoft.com/office/drawing/2014/main" id="{3F633B7C-AD9B-4B10-94DF-1548B135283E}"/>
              </a:ext>
            </a:extLst>
          </p:cNvPr>
          <p:cNvSpPr txBox="1">
            <a:spLocks/>
          </p:cNvSpPr>
          <p:nvPr/>
        </p:nvSpPr>
        <p:spPr>
          <a:xfrm>
            <a:off x="466959" y="1005418"/>
            <a:ext cx="4426318"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rgbClr val="FFCC00"/>
                </a:solidFill>
                <a:latin typeface="Amazon Ember"/>
              </a:rPr>
              <a:t>Improving the quality of recommendations</a:t>
            </a:r>
          </a:p>
        </p:txBody>
      </p:sp>
    </p:spTree>
    <p:extLst>
      <p:ext uri="{BB962C8B-B14F-4D97-AF65-F5344CB8AC3E}">
        <p14:creationId xmlns:p14="http://schemas.microsoft.com/office/powerpoint/2010/main" val="343557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8.33333E-7 -0.04507 L -8.33333E-7 3.58025E-6 " pathEditMode="relative" rAng="0" ptsTypes="AA">
                                      <p:cBhvr>
                                        <p:cTn id="9" dur="600" fill="hold"/>
                                        <p:tgtEl>
                                          <p:spTgt spid="7"/>
                                        </p:tgtEl>
                                        <p:attrNameLst>
                                          <p:attrName>ppt_x</p:attrName>
                                          <p:attrName>ppt_y</p:attrName>
                                        </p:attrNameLst>
                                      </p:cBhvr>
                                      <p:rCtr x="0" y="2253"/>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0.02453 3.7037E-7 L 2.74306E-6 3.7037E-7 " pathEditMode="relative" rAng="0" ptsTypes="AA">
                                      <p:cBhvr>
                                        <p:cTn id="14" dur="600" fill="hold"/>
                                        <p:tgtEl>
                                          <p:spTgt spid="5"/>
                                        </p:tgtEl>
                                        <p:attrNameLst>
                                          <p:attrName>ppt_x</p:attrName>
                                          <p:attrName>ppt_y</p:attrName>
                                        </p:attrNameLst>
                                      </p:cBhvr>
                                      <p:rCtr x="1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a:spLocks noGrp="1"/>
          </p:cNvSpPr>
          <p:nvPr>
            <p:ph type="title"/>
          </p:nvPr>
        </p:nvSpPr>
        <p:spPr>
          <a:xfrm>
            <a:off x="202407" y="214313"/>
            <a:ext cx="8739267" cy="516676"/>
          </a:xfrm>
        </p:spPr>
        <p:txBody>
          <a:bodyPr/>
          <a:lstStyle/>
          <a:p>
            <a:r>
              <a:rPr lang="en-US" dirty="0"/>
              <a:t>Amazon Lookout for Metrics</a:t>
            </a:r>
          </a:p>
        </p:txBody>
      </p:sp>
      <p:sp>
        <p:nvSpPr>
          <p:cNvPr id="6" name="Rectangle 5">
            <a:extLst>
              <a:ext uri="{FF2B5EF4-FFF2-40B4-BE49-F238E27FC236}">
                <a16:creationId xmlns:a16="http://schemas.microsoft.com/office/drawing/2014/main" id="{2D61C388-F763-1043-85E8-504A2978DEAA}"/>
              </a:ext>
            </a:extLst>
          </p:cNvPr>
          <p:cNvSpPr/>
          <p:nvPr/>
        </p:nvSpPr>
        <p:spPr>
          <a:xfrm>
            <a:off x="165123" y="1114227"/>
            <a:ext cx="8793043" cy="707886"/>
          </a:xfrm>
          <a:prstGeom prst="rect">
            <a:avLst/>
          </a:prstGeom>
        </p:spPr>
        <p:txBody>
          <a:bodyPr wrap="square">
            <a:spAutoFit/>
          </a:bodyPr>
          <a:lstStyle/>
          <a:p>
            <a:pPr defTabSz="685730"/>
            <a:r>
              <a:rPr lang="en-US" sz="2000" dirty="0">
                <a:solidFill>
                  <a:srgbClr val="FFFFFF"/>
                </a:solidFill>
                <a:latin typeface="Amazon Ember Light"/>
              </a:rPr>
              <a:t>Automatically detects anomalies in business and operational time series data and identifies their root cause. </a:t>
            </a:r>
          </a:p>
        </p:txBody>
      </p:sp>
      <p:sp>
        <p:nvSpPr>
          <p:cNvPr id="7" name="TextBox 6">
            <a:extLst>
              <a:ext uri="{FF2B5EF4-FFF2-40B4-BE49-F238E27FC236}">
                <a16:creationId xmlns:a16="http://schemas.microsoft.com/office/drawing/2014/main" id="{9B774899-76E5-E94D-B76B-67191D3FF6FE}"/>
              </a:ext>
            </a:extLst>
          </p:cNvPr>
          <p:cNvSpPr txBox="1"/>
          <p:nvPr/>
        </p:nvSpPr>
        <p:spPr>
          <a:xfrm>
            <a:off x="1994390" y="2676252"/>
            <a:ext cx="6299972"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500" dirty="0">
                <a:gradFill>
                  <a:gsLst>
                    <a:gs pos="2917">
                      <a:srgbClr val="FFFFFF"/>
                    </a:gs>
                    <a:gs pos="30000">
                      <a:srgbClr val="FFFFFF"/>
                    </a:gs>
                  </a:gsLst>
                  <a:lin ang="5400000" scaled="0"/>
                </a:gradFill>
                <a:latin typeface="+mj-lt"/>
              </a:rPr>
              <a:t>Diagnoses likely issues at scale with greater confidence by providing actionable results.</a:t>
            </a:r>
          </a:p>
        </p:txBody>
      </p:sp>
      <p:sp>
        <p:nvSpPr>
          <p:cNvPr id="8" name="TextBox 7">
            <a:extLst>
              <a:ext uri="{FF2B5EF4-FFF2-40B4-BE49-F238E27FC236}">
                <a16:creationId xmlns:a16="http://schemas.microsoft.com/office/drawing/2014/main" id="{B637653C-A1C1-4343-84E0-BCB61C0D22F7}"/>
              </a:ext>
            </a:extLst>
          </p:cNvPr>
          <p:cNvSpPr txBox="1"/>
          <p:nvPr/>
        </p:nvSpPr>
        <p:spPr>
          <a:xfrm>
            <a:off x="1994390" y="2057349"/>
            <a:ext cx="6434331" cy="534863"/>
          </a:xfrm>
          <a:prstGeom prst="rect">
            <a:avLst/>
          </a:prstGeom>
          <a:noFill/>
        </p:spPr>
        <p:txBody>
          <a:bodyPr wrap="square" lIns="57150" tIns="91440" rIns="57150" bIns="91440" rtlCol="0" anchor="ctr">
            <a:noAutofit/>
          </a:bodyPr>
          <a:lstStyle/>
          <a:p>
            <a:pPr defTabSz="685800">
              <a:lnSpc>
                <a:spcPct val="90000"/>
              </a:lnSpc>
              <a:defRPr/>
            </a:pPr>
            <a:r>
              <a:rPr lang="en-US" altLang="en-US" sz="1500" dirty="0">
                <a:gradFill>
                  <a:gsLst>
                    <a:gs pos="2917">
                      <a:srgbClr val="FFFFFF"/>
                    </a:gs>
                    <a:gs pos="30000">
                      <a:srgbClr val="FFFFFF"/>
                    </a:gs>
                  </a:gsLst>
                  <a:lin ang="5400000" scaled="0"/>
                </a:gradFill>
                <a:latin typeface="+mj-lt"/>
              </a:rPr>
              <a:t>Detects anomalies faster and more accurately with ML and over 20 years of experience at Amazon. </a:t>
            </a:r>
          </a:p>
        </p:txBody>
      </p:sp>
      <p:sp>
        <p:nvSpPr>
          <p:cNvPr id="9" name="TextBox 8">
            <a:extLst>
              <a:ext uri="{FF2B5EF4-FFF2-40B4-BE49-F238E27FC236}">
                <a16:creationId xmlns:a16="http://schemas.microsoft.com/office/drawing/2014/main" id="{5BDBA6E8-5162-ED43-B5DF-C3F3A1E2A532}"/>
              </a:ext>
            </a:extLst>
          </p:cNvPr>
          <p:cNvSpPr txBox="1"/>
          <p:nvPr/>
        </p:nvSpPr>
        <p:spPr>
          <a:xfrm>
            <a:off x="1994390" y="3268056"/>
            <a:ext cx="6658264"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500" dirty="0">
                <a:latin typeface="+mj-lt"/>
              </a:rPr>
              <a:t>Continuous improvement over time by incorporating human in the loop</a:t>
            </a:r>
            <a:r>
              <a:rPr lang="en-US" sz="1500" dirty="0">
                <a:latin typeface="+mj-lt"/>
              </a:rPr>
              <a:t> feedback.</a:t>
            </a:r>
          </a:p>
        </p:txBody>
      </p:sp>
      <p:cxnSp>
        <p:nvCxnSpPr>
          <p:cNvPr id="10" name="Straight Connector 9">
            <a:extLst>
              <a:ext uri="{FF2B5EF4-FFF2-40B4-BE49-F238E27FC236}">
                <a16:creationId xmlns:a16="http://schemas.microsoft.com/office/drawing/2014/main" id="{B070F4BF-40D0-7B42-8F40-37D4027BB603}"/>
              </a:ext>
            </a:extLst>
          </p:cNvPr>
          <p:cNvCxnSpPr/>
          <p:nvPr/>
        </p:nvCxnSpPr>
        <p:spPr>
          <a:xfrm flipH="1" flipV="1">
            <a:off x="1766133" y="1997803"/>
            <a:ext cx="22172" cy="1692622"/>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49" y="2355636"/>
            <a:ext cx="1021866" cy="10218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461" y="3905797"/>
            <a:ext cx="1677527" cy="52562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9964" y="3866132"/>
            <a:ext cx="1264464" cy="56529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3120" y="4097702"/>
            <a:ext cx="1450759" cy="394541"/>
          </a:xfrm>
          <a:prstGeom prst="rect">
            <a:avLst/>
          </a:prstGeom>
        </p:spPr>
      </p:pic>
    </p:spTree>
    <p:extLst>
      <p:ext uri="{BB962C8B-B14F-4D97-AF65-F5344CB8AC3E}">
        <p14:creationId xmlns:p14="http://schemas.microsoft.com/office/powerpoint/2010/main" val="215075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39A5BC71-CAD1-4CEE-B96F-277FA66012FC}"/>
              </a:ext>
            </a:extLst>
          </p:cNvPr>
          <p:cNvSpPr txBox="1">
            <a:spLocks/>
          </p:cNvSpPr>
          <p:nvPr/>
        </p:nvSpPr>
        <p:spPr>
          <a:xfrm>
            <a:off x="4600779" y="1915002"/>
            <a:ext cx="3810539" cy="873369"/>
          </a:xfrm>
          <a:prstGeom prst="rect">
            <a:avLst/>
          </a:prstGeom>
        </p:spPr>
        <p:txBody>
          <a:bodyPr vert="horz" lIns="68580" tIns="34290" rIns="68580" bIns="34290" rtlCol="0" anchor="b">
            <a:noAutofit/>
          </a:bodyPr>
          <a:lstStyle>
            <a:lvl1pPr algn="ctr" defTabSz="914363"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685773" rtl="0" eaLnBrk="1" fontAlgn="auto" latinLnBrk="0" hangingPunct="1">
              <a:lnSpc>
                <a:spcPct val="100000"/>
              </a:lnSpc>
              <a:spcBef>
                <a:spcPct val="0"/>
              </a:spcBef>
              <a:spcAft>
                <a:spcPts val="0"/>
              </a:spcAft>
              <a:buClrTx/>
              <a:buSzTx/>
              <a:buFontTx/>
              <a:buNone/>
              <a:tabLst/>
              <a:defRPr/>
            </a:pPr>
            <a:endParaRPr kumimoji="0" lang="en-US" sz="1800" b="1" i="0" u="none" strike="noStrike" kern="1200" cap="none" spc="188" normalizeH="0" baseline="0" noProof="0" dirty="0">
              <a:ln>
                <a:noFill/>
              </a:ln>
              <a:solidFill>
                <a:srgbClr val="FF9900"/>
              </a:solidFill>
              <a:effectLst/>
              <a:uLnTx/>
              <a:uFillTx/>
              <a:latin typeface="Amazon Ember" panose="02000000000000000000" pitchFamily="2" charset="0"/>
              <a:ea typeface="Amazon Ember" panose="02000000000000000000" pitchFamily="2" charset="0"/>
              <a:cs typeface="+mj-cs"/>
            </a:endParaRPr>
          </a:p>
        </p:txBody>
      </p:sp>
      <p:sp>
        <p:nvSpPr>
          <p:cNvPr id="8" name="Text Placeholder 1">
            <a:extLst>
              <a:ext uri="{FF2B5EF4-FFF2-40B4-BE49-F238E27FC236}">
                <a16:creationId xmlns:a16="http://schemas.microsoft.com/office/drawing/2014/main" id="{E53F0C22-FFED-4CEE-9E58-4C1FEADC71A0}"/>
              </a:ext>
            </a:extLst>
          </p:cNvPr>
          <p:cNvSpPr txBox="1">
            <a:spLocks/>
          </p:cNvSpPr>
          <p:nvPr/>
        </p:nvSpPr>
        <p:spPr>
          <a:xfrm>
            <a:off x="472808" y="1760484"/>
            <a:ext cx="4426318"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C00"/>
                </a:solidFill>
                <a:effectLst/>
                <a:uLnTx/>
                <a:uFillTx/>
                <a:latin typeface="Amazon Ember"/>
                <a:ea typeface="+mn-ea"/>
              </a:rPr>
              <a:t>AWS recognized as leader in </a:t>
            </a:r>
            <a:br>
              <a:rPr kumimoji="0" lang="en-US" sz="2000" b="1" i="0" u="none" strike="noStrike" kern="1200" cap="none" spc="0" normalizeH="0" baseline="0" noProof="0" dirty="0">
                <a:ln>
                  <a:noFill/>
                </a:ln>
                <a:solidFill>
                  <a:srgbClr val="FFCC00"/>
                </a:solidFill>
                <a:effectLst/>
                <a:uLnTx/>
                <a:uFillTx/>
                <a:latin typeface="Amazon Ember"/>
                <a:ea typeface="+mn-ea"/>
              </a:rPr>
            </a:br>
            <a:r>
              <a:rPr kumimoji="0" lang="en-US" sz="2000" b="1" i="0" u="none" strike="noStrike" kern="1200" cap="none" spc="0" normalizeH="0" baseline="0" noProof="0" dirty="0">
                <a:ln>
                  <a:noFill/>
                </a:ln>
                <a:solidFill>
                  <a:srgbClr val="FFCC00"/>
                </a:solidFill>
                <a:effectLst/>
                <a:uLnTx/>
                <a:uFillTx/>
                <a:latin typeface="Amazon Ember"/>
                <a:ea typeface="+mn-ea"/>
              </a:rPr>
              <a:t>Gartner Magic Quadrant for </a:t>
            </a:r>
            <a:br>
              <a:rPr kumimoji="0" lang="en-US" sz="2000" b="1" i="0" u="none" strike="noStrike" kern="1200" cap="none" spc="0" normalizeH="0" baseline="0" noProof="0" dirty="0">
                <a:ln>
                  <a:noFill/>
                </a:ln>
                <a:solidFill>
                  <a:srgbClr val="FFCC00"/>
                </a:solidFill>
                <a:effectLst/>
                <a:uLnTx/>
                <a:uFillTx/>
                <a:latin typeface="Amazon Ember"/>
                <a:ea typeface="+mn-ea"/>
              </a:rPr>
            </a:br>
            <a:r>
              <a:rPr kumimoji="0" lang="en-US" sz="2000" b="1" i="0" u="none" strike="noStrike" kern="1200" cap="none" spc="0" normalizeH="0" baseline="0" noProof="0" dirty="0">
                <a:ln>
                  <a:noFill/>
                </a:ln>
                <a:solidFill>
                  <a:srgbClr val="FFCC00"/>
                </a:solidFill>
                <a:effectLst/>
                <a:uLnTx/>
                <a:uFillTx/>
                <a:latin typeface="Amazon Ember"/>
                <a:ea typeface="+mn-ea"/>
              </a:rPr>
              <a:t>cloud AI developer services </a:t>
            </a:r>
          </a:p>
        </p:txBody>
      </p:sp>
      <p:sp>
        <p:nvSpPr>
          <p:cNvPr id="9" name="Text Placeholder 3">
            <a:extLst>
              <a:ext uri="{FF2B5EF4-FFF2-40B4-BE49-F238E27FC236}">
                <a16:creationId xmlns:a16="http://schemas.microsoft.com/office/drawing/2014/main" id="{8B1B3B76-9983-4458-B564-A60D5F6698A2}"/>
              </a:ext>
            </a:extLst>
          </p:cNvPr>
          <p:cNvSpPr txBox="1">
            <a:spLocks/>
          </p:cNvSpPr>
          <p:nvPr/>
        </p:nvSpPr>
        <p:spPr>
          <a:xfrm>
            <a:off x="472808" y="3600352"/>
            <a:ext cx="4274220"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rPr>
              <a:t>This graphic was published by Gartner, Inc. as part of a larger research document and should be evaluated in the context of the entire document. The Gartner document is available upon request from AWS.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3" name="Picture 2"/>
          <p:cNvPicPr>
            <a:picLocks noChangeAspect="1"/>
          </p:cNvPicPr>
          <p:nvPr/>
        </p:nvPicPr>
        <p:blipFill>
          <a:blip r:embed="rId3"/>
          <a:stretch>
            <a:fillRect/>
          </a:stretch>
        </p:blipFill>
        <p:spPr>
          <a:xfrm>
            <a:off x="4893277" y="785806"/>
            <a:ext cx="3423058" cy="3571887"/>
          </a:xfrm>
          <a:prstGeom prst="rect">
            <a:avLst/>
          </a:prstGeom>
        </p:spPr>
      </p:pic>
    </p:spTree>
    <p:extLst>
      <p:ext uri="{BB962C8B-B14F-4D97-AF65-F5344CB8AC3E}">
        <p14:creationId xmlns:p14="http://schemas.microsoft.com/office/powerpoint/2010/main" val="374228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02453 3.7037E-7 L 2.74306E-6 3.7037E-7 " pathEditMode="relative" rAng="0" ptsTypes="AA">
                                      <p:cBhvr>
                                        <p:cTn id="9" dur="600" fill="hold"/>
                                        <p:tgtEl>
                                          <p:spTgt spid="8"/>
                                        </p:tgtEl>
                                        <p:attrNameLst>
                                          <p:attrName>ppt_x</p:attrName>
                                          <p:attrName>ppt_y</p:attrName>
                                        </p:attrNameLst>
                                      </p:cBhvr>
                                      <p:rCtr x="1226" y="0"/>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3.61111E-6 -0.04506 L 3.61111E-6 -3.58025E-6 " pathEditMode="relative" rAng="0" ptsTypes="AA">
                                      <p:cBhvr>
                                        <p:cTn id="14" dur="6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AB2024-A78D-4DFA-BA5F-F711967349B5}"/>
              </a:ext>
            </a:extLst>
          </p:cNvPr>
          <p:cNvSpPr>
            <a:spLocks noGrp="1"/>
          </p:cNvSpPr>
          <p:nvPr>
            <p:ph type="body" sz="quarter" idx="13"/>
          </p:nvPr>
        </p:nvSpPr>
        <p:spPr/>
        <p:txBody>
          <a:bodyPr/>
          <a:lstStyle/>
          <a:p>
            <a:endParaRPr lang="en-US"/>
          </a:p>
        </p:txBody>
      </p:sp>
      <p:sp>
        <p:nvSpPr>
          <p:cNvPr id="2" name="Text Placeholder 1">
            <a:extLst>
              <a:ext uri="{FF2B5EF4-FFF2-40B4-BE49-F238E27FC236}">
                <a16:creationId xmlns:a16="http://schemas.microsoft.com/office/drawing/2014/main" id="{6588BBA6-0459-4118-9B18-F5826BF39D63}"/>
              </a:ext>
            </a:extLst>
          </p:cNvPr>
          <p:cNvSpPr>
            <a:spLocks noGrp="1"/>
          </p:cNvSpPr>
          <p:nvPr>
            <p:ph type="body" sz="quarter" idx="12"/>
          </p:nvPr>
        </p:nvSpPr>
        <p:spPr/>
        <p:txBody>
          <a:bodyPr/>
          <a:lstStyle/>
          <a:p>
            <a:r>
              <a:rPr lang="en-US" dirty="0"/>
              <a:t>Where to start</a:t>
            </a:r>
          </a:p>
        </p:txBody>
      </p:sp>
    </p:spTree>
    <p:extLst>
      <p:ext uri="{BB962C8B-B14F-4D97-AF65-F5344CB8AC3E}">
        <p14:creationId xmlns:p14="http://schemas.microsoft.com/office/powerpoint/2010/main" val="308935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2407" y="217133"/>
            <a:ext cx="8739267" cy="674749"/>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000" dirty="0"/>
              <a:t>Getting started on the journey</a:t>
            </a:r>
            <a:endParaRPr lang="en-US" sz="2000" dirty="0"/>
          </a:p>
        </p:txBody>
      </p:sp>
      <p:grpSp>
        <p:nvGrpSpPr>
          <p:cNvPr id="165" name="Group 164">
            <a:extLst>
              <a:ext uri="{FF2B5EF4-FFF2-40B4-BE49-F238E27FC236}">
                <a16:creationId xmlns:a16="http://schemas.microsoft.com/office/drawing/2014/main" id="{327E0A07-E54B-454B-81CF-7D6D4E463BC5}"/>
              </a:ext>
            </a:extLst>
          </p:cNvPr>
          <p:cNvGrpSpPr/>
          <p:nvPr/>
        </p:nvGrpSpPr>
        <p:grpSpPr>
          <a:xfrm>
            <a:off x="876794" y="1006460"/>
            <a:ext cx="2145142" cy="3347638"/>
            <a:chOff x="7358472" y="1447805"/>
            <a:chExt cx="3432227" cy="5356220"/>
          </a:xfrm>
        </p:grpSpPr>
        <p:sp>
          <p:nvSpPr>
            <p:cNvPr id="98" name="Rectangle 97">
              <a:extLst>
                <a:ext uri="{FF2B5EF4-FFF2-40B4-BE49-F238E27FC236}">
                  <a16:creationId xmlns:a16="http://schemas.microsoft.com/office/drawing/2014/main" id="{903600DB-1923-4BFF-8021-C44FBCB2E501}"/>
                </a:ext>
              </a:extLst>
            </p:cNvPr>
            <p:cNvSpPr/>
            <p:nvPr/>
          </p:nvSpPr>
          <p:spPr>
            <a:xfrm>
              <a:off x="7358472"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cxnSp>
          <p:nvCxnSpPr>
            <p:cNvPr id="42" name="Straight Connector 41">
              <a:extLst>
                <a:ext uri="{FF2B5EF4-FFF2-40B4-BE49-F238E27FC236}">
                  <a16:creationId xmlns:a16="http://schemas.microsoft.com/office/drawing/2014/main" id="{BC48FBAB-EB73-43C9-92B9-2D4A468D9380}"/>
                </a:ext>
              </a:extLst>
            </p:cNvPr>
            <p:cNvCxnSpPr/>
            <p:nvPr/>
          </p:nvCxnSpPr>
          <p:spPr>
            <a:xfrm>
              <a:off x="8739724"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Rectangle 4"/>
            <p:cNvSpPr/>
            <p:nvPr/>
          </p:nvSpPr>
          <p:spPr bwMode="auto">
            <a:xfrm>
              <a:off x="7360085" y="4727855"/>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Training</a:t>
              </a:r>
            </a:p>
          </p:txBody>
        </p:sp>
        <p:grpSp>
          <p:nvGrpSpPr>
            <p:cNvPr id="159" name="Group 158">
              <a:extLst>
                <a:ext uri="{FF2B5EF4-FFF2-40B4-BE49-F238E27FC236}">
                  <a16:creationId xmlns:a16="http://schemas.microsoft.com/office/drawing/2014/main" id="{EBED8078-505D-4B6C-83C5-EEF3D5DCA3B6}"/>
                </a:ext>
              </a:extLst>
            </p:cNvPr>
            <p:cNvGrpSpPr>
              <a:grpSpLocks noChangeAspect="1"/>
            </p:cNvGrpSpPr>
            <p:nvPr/>
          </p:nvGrpSpPr>
          <p:grpSpPr>
            <a:xfrm>
              <a:off x="8251625" y="2744174"/>
              <a:ext cx="1645920" cy="1054728"/>
              <a:chOff x="8627357" y="5999880"/>
              <a:chExt cx="506261" cy="324419"/>
            </a:xfrm>
          </p:grpSpPr>
          <p:sp>
            <p:nvSpPr>
              <p:cNvPr id="126" name="Freeform: Shape 125">
                <a:extLst>
                  <a:ext uri="{FF2B5EF4-FFF2-40B4-BE49-F238E27FC236}">
                    <a16:creationId xmlns:a16="http://schemas.microsoft.com/office/drawing/2014/main" id="{2590C2F9-2B5A-4358-8FE1-40601ED95A44}"/>
                  </a:ext>
                </a:extLst>
              </p:cNvPr>
              <p:cNvSpPr/>
              <p:nvPr/>
            </p:nvSpPr>
            <p:spPr>
              <a:xfrm>
                <a:off x="8863847"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7" name="Freeform: Shape 126">
                <a:extLst>
                  <a:ext uri="{FF2B5EF4-FFF2-40B4-BE49-F238E27FC236}">
                    <a16:creationId xmlns:a16="http://schemas.microsoft.com/office/drawing/2014/main" id="{B3725C9D-4310-4C46-A628-6414A178FF6E}"/>
                  </a:ext>
                </a:extLst>
              </p:cNvPr>
              <p:cNvSpPr/>
              <p:nvPr/>
            </p:nvSpPr>
            <p:spPr>
              <a:xfrm>
                <a:off x="8863847"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8" name="Freeform: Shape 127">
                <a:extLst>
                  <a:ext uri="{FF2B5EF4-FFF2-40B4-BE49-F238E27FC236}">
                    <a16:creationId xmlns:a16="http://schemas.microsoft.com/office/drawing/2014/main" id="{1712FAD8-3E74-4951-BC55-CCC36D644B29}"/>
                  </a:ext>
                </a:extLst>
              </p:cNvPr>
              <p:cNvSpPr/>
              <p:nvPr/>
            </p:nvSpPr>
            <p:spPr>
              <a:xfrm>
                <a:off x="8774213"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9" name="Freeform: Shape 128">
                <a:extLst>
                  <a:ext uri="{FF2B5EF4-FFF2-40B4-BE49-F238E27FC236}">
                    <a16:creationId xmlns:a16="http://schemas.microsoft.com/office/drawing/2014/main" id="{FF004C3D-D8CC-4CBF-B26F-8CAD6DCA1AE5}"/>
                  </a:ext>
                </a:extLst>
              </p:cNvPr>
              <p:cNvSpPr/>
              <p:nvPr/>
            </p:nvSpPr>
            <p:spPr>
              <a:xfrm>
                <a:off x="8774213"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30" name="Freeform: Shape 129">
                <a:extLst>
                  <a:ext uri="{FF2B5EF4-FFF2-40B4-BE49-F238E27FC236}">
                    <a16:creationId xmlns:a16="http://schemas.microsoft.com/office/drawing/2014/main" id="{BA76921E-9172-41FF-86E0-443620E0BBA7}"/>
                  </a:ext>
                </a:extLst>
              </p:cNvPr>
              <p:cNvSpPr/>
              <p:nvPr/>
            </p:nvSpPr>
            <p:spPr>
              <a:xfrm>
                <a:off x="8689473" y="6021121"/>
                <a:ext cx="331500" cy="228510"/>
              </a:xfrm>
              <a:custGeom>
                <a:avLst/>
                <a:gdLst>
                  <a:gd name="connsiteX0" fmla="*/ 327638 w 331499"/>
                  <a:gd name="connsiteY0" fmla="*/ 79174 h 228509"/>
                  <a:gd name="connsiteX1" fmla="*/ 327638 w 331499"/>
                  <a:gd name="connsiteY1" fmla="*/ 13839 h 228509"/>
                  <a:gd name="connsiteX2" fmla="*/ 318626 w 331499"/>
                  <a:gd name="connsiteY2" fmla="*/ 4828 h 228509"/>
                  <a:gd name="connsiteX3" fmla="*/ 13839 w 331499"/>
                  <a:gd name="connsiteY3" fmla="*/ 4828 h 228509"/>
                  <a:gd name="connsiteX4" fmla="*/ 4828 w 331499"/>
                  <a:gd name="connsiteY4" fmla="*/ 13839 h 228509"/>
                  <a:gd name="connsiteX5" fmla="*/ 4828 w 331499"/>
                  <a:gd name="connsiteY5" fmla="*/ 216923 h 228509"/>
                  <a:gd name="connsiteX6" fmla="*/ 13839 w 331499"/>
                  <a:gd name="connsiteY6" fmla="*/ 225935 h 228509"/>
                  <a:gd name="connsiteX7" fmla="*/ 259729 w 331499"/>
                  <a:gd name="connsiteY7" fmla="*/ 225935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28509">
                    <a:moveTo>
                      <a:pt x="327638" y="79174"/>
                    </a:moveTo>
                    <a:lnTo>
                      <a:pt x="327638" y="13839"/>
                    </a:lnTo>
                    <a:cubicBezTo>
                      <a:pt x="327638" y="9012"/>
                      <a:pt x="323776" y="4828"/>
                      <a:pt x="318626" y="4828"/>
                    </a:cubicBezTo>
                    <a:lnTo>
                      <a:pt x="13839" y="4828"/>
                    </a:lnTo>
                    <a:cubicBezTo>
                      <a:pt x="9012" y="4828"/>
                      <a:pt x="4828" y="8690"/>
                      <a:pt x="4828" y="13839"/>
                    </a:cubicBezTo>
                    <a:lnTo>
                      <a:pt x="4828" y="216923"/>
                    </a:lnTo>
                    <a:cubicBezTo>
                      <a:pt x="4828" y="221751"/>
                      <a:pt x="8690" y="225935"/>
                      <a:pt x="13839" y="225935"/>
                    </a:cubicBezTo>
                    <a:lnTo>
                      <a:pt x="259729" y="225935"/>
                    </a:lnTo>
                  </a:path>
                </a:pathLst>
              </a:custGeom>
              <a:noFill/>
              <a:ln w="19050" cap="flat">
                <a:solidFill>
                  <a:schemeClr val="tx1"/>
                </a:solidFill>
                <a:prstDash val="solid"/>
                <a:round/>
              </a:ln>
            </p:spPr>
            <p:txBody>
              <a:bodyPr rtlCol="0" anchor="ctr"/>
              <a:lstStyle/>
              <a:p>
                <a:endParaRPr lang="en-US" sz="1125" dirty="0"/>
              </a:p>
            </p:txBody>
          </p:sp>
          <p:sp>
            <p:nvSpPr>
              <p:cNvPr id="131" name="Freeform: Shape 130">
                <a:extLst>
                  <a:ext uri="{FF2B5EF4-FFF2-40B4-BE49-F238E27FC236}">
                    <a16:creationId xmlns:a16="http://schemas.microsoft.com/office/drawing/2014/main" id="{87DB7A3B-FFBD-441B-93B0-E2ECE244BA7D}"/>
                  </a:ext>
                </a:extLst>
              </p:cNvPr>
              <p:cNvSpPr/>
              <p:nvPr/>
            </p:nvSpPr>
            <p:spPr>
              <a:xfrm>
                <a:off x="8666300" y="5999880"/>
                <a:ext cx="376558" cy="276786"/>
              </a:xfrm>
              <a:custGeom>
                <a:avLst/>
                <a:gdLst>
                  <a:gd name="connsiteX0" fmla="*/ 372696 w 376558"/>
                  <a:gd name="connsiteY0" fmla="*/ 101381 h 276786"/>
                  <a:gd name="connsiteX1" fmla="*/ 372696 w 376558"/>
                  <a:gd name="connsiteY1" fmla="*/ 13839 h 276786"/>
                  <a:gd name="connsiteX2" fmla="*/ 363684 w 376558"/>
                  <a:gd name="connsiteY2" fmla="*/ 4828 h 276786"/>
                  <a:gd name="connsiteX3" fmla="*/ 13839 w 376558"/>
                  <a:gd name="connsiteY3" fmla="*/ 4828 h 276786"/>
                  <a:gd name="connsiteX4" fmla="*/ 4828 w 376558"/>
                  <a:gd name="connsiteY4" fmla="*/ 13839 h 276786"/>
                  <a:gd name="connsiteX5" fmla="*/ 4828 w 376558"/>
                  <a:gd name="connsiteY5" fmla="*/ 263913 h 276786"/>
                  <a:gd name="connsiteX6" fmla="*/ 13839 w 376558"/>
                  <a:gd name="connsiteY6" fmla="*/ 272924 h 276786"/>
                  <a:gd name="connsiteX7" fmla="*/ 269706 w 376558"/>
                  <a:gd name="connsiteY7" fmla="*/ 272924 h 27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558" h="276786">
                    <a:moveTo>
                      <a:pt x="372696" y="101381"/>
                    </a:moveTo>
                    <a:lnTo>
                      <a:pt x="372696" y="13839"/>
                    </a:lnTo>
                    <a:cubicBezTo>
                      <a:pt x="372696" y="9012"/>
                      <a:pt x="368834" y="4828"/>
                      <a:pt x="363684" y="4828"/>
                    </a:cubicBezTo>
                    <a:lnTo>
                      <a:pt x="13839" y="4828"/>
                    </a:lnTo>
                    <a:cubicBezTo>
                      <a:pt x="9012" y="4828"/>
                      <a:pt x="4828" y="8690"/>
                      <a:pt x="4828" y="13839"/>
                    </a:cubicBezTo>
                    <a:lnTo>
                      <a:pt x="4828" y="263913"/>
                    </a:lnTo>
                    <a:cubicBezTo>
                      <a:pt x="4828" y="268740"/>
                      <a:pt x="8690" y="272924"/>
                      <a:pt x="13839" y="272924"/>
                    </a:cubicBezTo>
                    <a:lnTo>
                      <a:pt x="269706" y="272924"/>
                    </a:lnTo>
                  </a:path>
                </a:pathLst>
              </a:custGeom>
              <a:noFill/>
              <a:ln w="19050" cap="flat">
                <a:solidFill>
                  <a:schemeClr val="tx1"/>
                </a:solidFill>
                <a:prstDash val="solid"/>
                <a:round/>
              </a:ln>
            </p:spPr>
            <p:txBody>
              <a:bodyPr rtlCol="0" anchor="ctr"/>
              <a:lstStyle/>
              <a:p>
                <a:endParaRPr lang="en-US" sz="1125" dirty="0"/>
              </a:p>
            </p:txBody>
          </p:sp>
          <p:sp>
            <p:nvSpPr>
              <p:cNvPr id="132" name="Freeform: Shape 131">
                <a:extLst>
                  <a:ext uri="{FF2B5EF4-FFF2-40B4-BE49-F238E27FC236}">
                    <a16:creationId xmlns:a16="http://schemas.microsoft.com/office/drawing/2014/main" id="{20A3A64D-21B3-4425-9AB5-DA64BE76B3AE}"/>
                  </a:ext>
                </a:extLst>
              </p:cNvPr>
              <p:cNvSpPr/>
              <p:nvPr/>
            </p:nvSpPr>
            <p:spPr>
              <a:xfrm>
                <a:off x="8627357" y="6268298"/>
                <a:ext cx="299315" cy="41840"/>
              </a:xfrm>
              <a:custGeom>
                <a:avLst/>
                <a:gdLst>
                  <a:gd name="connsiteX0" fmla="*/ 297384 w 299315"/>
                  <a:gd name="connsiteY0" fmla="*/ 37334 h 41839"/>
                  <a:gd name="connsiteX1" fmla="*/ 31219 w 299315"/>
                  <a:gd name="connsiteY1" fmla="*/ 37334 h 41839"/>
                  <a:gd name="connsiteX2" fmla="*/ 4828 w 299315"/>
                  <a:gd name="connsiteY2" fmla="*/ 26069 h 41839"/>
                  <a:gd name="connsiteX3" fmla="*/ 4828 w 299315"/>
                  <a:gd name="connsiteY3" fmla="*/ 4828 h 41839"/>
                  <a:gd name="connsiteX4" fmla="*/ 47633 w 29931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15" h="41839">
                    <a:moveTo>
                      <a:pt x="297384" y="37334"/>
                    </a:moveTo>
                    <a:lnTo>
                      <a:pt x="31219" y="37334"/>
                    </a:lnTo>
                    <a:cubicBezTo>
                      <a:pt x="31219" y="37334"/>
                      <a:pt x="12230" y="37656"/>
                      <a:pt x="4828" y="26069"/>
                    </a:cubicBezTo>
                    <a:lnTo>
                      <a:pt x="4828" y="4828"/>
                    </a:lnTo>
                    <a:lnTo>
                      <a:pt x="47633" y="4828"/>
                    </a:lnTo>
                  </a:path>
                </a:pathLst>
              </a:custGeom>
              <a:noFill/>
              <a:ln w="19050" cap="flat">
                <a:solidFill>
                  <a:schemeClr val="tx1"/>
                </a:solidFill>
                <a:prstDash val="solid"/>
                <a:round/>
              </a:ln>
            </p:spPr>
            <p:txBody>
              <a:bodyPr rtlCol="0" anchor="ctr"/>
              <a:lstStyle/>
              <a:p>
                <a:endParaRPr lang="en-US" sz="1125" dirty="0"/>
              </a:p>
            </p:txBody>
          </p:sp>
          <p:sp>
            <p:nvSpPr>
              <p:cNvPr id="133" name="Freeform: Shape 132">
                <a:extLst>
                  <a:ext uri="{FF2B5EF4-FFF2-40B4-BE49-F238E27FC236}">
                    <a16:creationId xmlns:a16="http://schemas.microsoft.com/office/drawing/2014/main" id="{972B9F40-CF87-4C6A-AEF0-D9ADC01AC6BB}"/>
                  </a:ext>
                </a:extLst>
              </p:cNvPr>
              <p:cNvSpPr/>
              <p:nvPr/>
            </p:nvSpPr>
            <p:spPr>
              <a:xfrm>
                <a:off x="8982995" y="6118962"/>
                <a:ext cx="109427" cy="109427"/>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9050" cap="flat">
                <a:solidFill>
                  <a:srgbClr val="527FFF"/>
                </a:solidFill>
                <a:prstDash val="solid"/>
                <a:round/>
              </a:ln>
            </p:spPr>
            <p:txBody>
              <a:bodyPr rtlCol="0" anchor="ctr"/>
              <a:lstStyle/>
              <a:p>
                <a:endParaRPr lang="en-US" sz="1125" dirty="0"/>
              </a:p>
            </p:txBody>
          </p:sp>
          <p:sp>
            <p:nvSpPr>
              <p:cNvPr id="134" name="Freeform: Shape 133">
                <a:extLst>
                  <a:ext uri="{FF2B5EF4-FFF2-40B4-BE49-F238E27FC236}">
                    <a16:creationId xmlns:a16="http://schemas.microsoft.com/office/drawing/2014/main" id="{0EE1B04E-3315-4F23-8CBA-58E3625451B5}"/>
                  </a:ext>
                </a:extLst>
              </p:cNvPr>
              <p:cNvSpPr/>
              <p:nvPr/>
            </p:nvSpPr>
            <p:spPr>
              <a:xfrm>
                <a:off x="8943730" y="6224527"/>
                <a:ext cx="189888" cy="99772"/>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9050" cap="flat">
                <a:solidFill>
                  <a:srgbClr val="527FFF"/>
                </a:solidFill>
                <a:prstDash val="solid"/>
                <a:round/>
              </a:ln>
            </p:spPr>
            <p:txBody>
              <a:bodyPr rtlCol="0" anchor="ctr"/>
              <a:lstStyle/>
              <a:p>
                <a:endParaRPr lang="en-US" sz="1125" dirty="0"/>
              </a:p>
            </p:txBody>
          </p:sp>
        </p:grpSp>
      </p:grpSp>
      <p:grpSp>
        <p:nvGrpSpPr>
          <p:cNvPr id="164" name="Group 163">
            <a:extLst>
              <a:ext uri="{FF2B5EF4-FFF2-40B4-BE49-F238E27FC236}">
                <a16:creationId xmlns:a16="http://schemas.microsoft.com/office/drawing/2014/main" id="{D867BB6B-5DF5-4D3F-B32E-AC4FA1CCDEAC}"/>
              </a:ext>
            </a:extLst>
          </p:cNvPr>
          <p:cNvGrpSpPr/>
          <p:nvPr/>
        </p:nvGrpSpPr>
        <p:grpSpPr>
          <a:xfrm>
            <a:off x="5924422" y="986846"/>
            <a:ext cx="2145142" cy="3347638"/>
            <a:chOff x="3850615" y="1447805"/>
            <a:chExt cx="3432227" cy="5356220"/>
          </a:xfrm>
        </p:grpSpPr>
        <p:sp>
          <p:nvSpPr>
            <p:cNvPr id="99" name="Rectangle 98">
              <a:extLst>
                <a:ext uri="{FF2B5EF4-FFF2-40B4-BE49-F238E27FC236}">
                  <a16:creationId xmlns:a16="http://schemas.microsoft.com/office/drawing/2014/main" id="{CC0EC34F-95F7-4920-B778-FD48EBFB4864}"/>
                </a:ext>
              </a:extLst>
            </p:cNvPr>
            <p:cNvSpPr/>
            <p:nvPr/>
          </p:nvSpPr>
          <p:spPr>
            <a:xfrm>
              <a:off x="3850615"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cxnSp>
          <p:nvCxnSpPr>
            <p:cNvPr id="12" name="Straight Connector 11">
              <a:extLst>
                <a:ext uri="{FF2B5EF4-FFF2-40B4-BE49-F238E27FC236}">
                  <a16:creationId xmlns:a16="http://schemas.microsoft.com/office/drawing/2014/main" id="{E52DDCB5-76E3-454C-B439-A0C6BB715AE4}"/>
                </a:ext>
              </a:extLst>
            </p:cNvPr>
            <p:cNvCxnSpPr/>
            <p:nvPr/>
          </p:nvCxnSpPr>
          <p:spPr>
            <a:xfrm>
              <a:off x="5231867"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bwMode="auto">
            <a:xfrm>
              <a:off x="3852228" y="4727856"/>
              <a:ext cx="3429000" cy="1034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Production</a:t>
              </a:r>
            </a:p>
          </p:txBody>
        </p:sp>
        <p:grpSp>
          <p:nvGrpSpPr>
            <p:cNvPr id="158" name="Group 157">
              <a:extLst>
                <a:ext uri="{FF2B5EF4-FFF2-40B4-BE49-F238E27FC236}">
                  <a16:creationId xmlns:a16="http://schemas.microsoft.com/office/drawing/2014/main" id="{3B0E2A14-F1C1-46A6-91A6-E59D8BFBE455}"/>
                </a:ext>
              </a:extLst>
            </p:cNvPr>
            <p:cNvGrpSpPr>
              <a:grpSpLocks noChangeAspect="1"/>
            </p:cNvGrpSpPr>
            <p:nvPr/>
          </p:nvGrpSpPr>
          <p:grpSpPr>
            <a:xfrm>
              <a:off x="4895380" y="2588562"/>
              <a:ext cx="1342697" cy="1371600"/>
              <a:chOff x="5171257" y="6039825"/>
              <a:chExt cx="418719" cy="427731"/>
            </a:xfrm>
          </p:grpSpPr>
          <p:sp>
            <p:nvSpPr>
              <p:cNvPr id="136" name="Freeform: Shape 135">
                <a:extLst>
                  <a:ext uri="{FF2B5EF4-FFF2-40B4-BE49-F238E27FC236}">
                    <a16:creationId xmlns:a16="http://schemas.microsoft.com/office/drawing/2014/main" id="{C3B48379-9650-4197-8530-C420164F932B}"/>
                  </a:ext>
                </a:extLst>
              </p:cNvPr>
              <p:cNvSpPr/>
              <p:nvPr/>
            </p:nvSpPr>
            <p:spPr>
              <a:xfrm>
                <a:off x="5393651"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37" name="Freeform: Shape 136">
                <a:extLst>
                  <a:ext uri="{FF2B5EF4-FFF2-40B4-BE49-F238E27FC236}">
                    <a16:creationId xmlns:a16="http://schemas.microsoft.com/office/drawing/2014/main" id="{E99637CA-B75A-4C8F-AFA6-93C6841FCCA1}"/>
                  </a:ext>
                </a:extLst>
              </p:cNvPr>
              <p:cNvSpPr/>
              <p:nvPr/>
            </p:nvSpPr>
            <p:spPr>
              <a:xfrm>
                <a:off x="5423583" y="6317577"/>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9050" cap="flat">
                <a:solidFill>
                  <a:schemeClr val="accent2"/>
                </a:solidFill>
                <a:prstDash val="solid"/>
                <a:round/>
              </a:ln>
            </p:spPr>
            <p:txBody>
              <a:bodyPr rtlCol="0" anchor="ctr"/>
              <a:lstStyle/>
              <a:p>
                <a:endParaRPr lang="en-US" sz="1125" dirty="0"/>
              </a:p>
            </p:txBody>
          </p:sp>
          <p:sp>
            <p:nvSpPr>
              <p:cNvPr id="138" name="Freeform: Shape 137">
                <a:extLst>
                  <a:ext uri="{FF2B5EF4-FFF2-40B4-BE49-F238E27FC236}">
                    <a16:creationId xmlns:a16="http://schemas.microsoft.com/office/drawing/2014/main" id="{60E7D826-732A-416A-A700-935092FD2AC2}"/>
                  </a:ext>
                </a:extLst>
              </p:cNvPr>
              <p:cNvSpPr/>
              <p:nvPr/>
            </p:nvSpPr>
            <p:spPr>
              <a:xfrm>
                <a:off x="5427445" y="6321439"/>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9050" cap="flat">
                <a:solidFill>
                  <a:schemeClr val="accent2"/>
                </a:solidFill>
                <a:prstDash val="solid"/>
                <a:round/>
              </a:ln>
            </p:spPr>
            <p:txBody>
              <a:bodyPr rtlCol="0" anchor="ctr"/>
              <a:lstStyle/>
              <a:p>
                <a:endParaRPr lang="en-US" sz="1125" dirty="0"/>
              </a:p>
            </p:txBody>
          </p:sp>
          <p:sp>
            <p:nvSpPr>
              <p:cNvPr id="139" name="Freeform: Shape 138">
                <a:extLst>
                  <a:ext uri="{FF2B5EF4-FFF2-40B4-BE49-F238E27FC236}">
                    <a16:creationId xmlns:a16="http://schemas.microsoft.com/office/drawing/2014/main" id="{088B0504-79B0-4FFC-9E08-EFDDFD5EE231}"/>
                  </a:ext>
                </a:extLst>
              </p:cNvPr>
              <p:cNvSpPr/>
              <p:nvPr/>
            </p:nvSpPr>
            <p:spPr>
              <a:xfrm>
                <a:off x="5171257"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40" name="Freeform: Shape 139">
                <a:extLst>
                  <a:ext uri="{FF2B5EF4-FFF2-40B4-BE49-F238E27FC236}">
                    <a16:creationId xmlns:a16="http://schemas.microsoft.com/office/drawing/2014/main" id="{28DED829-2334-45CE-9B29-9014A01F6A3E}"/>
                  </a:ext>
                </a:extLst>
              </p:cNvPr>
              <p:cNvSpPr/>
              <p:nvPr/>
            </p:nvSpPr>
            <p:spPr>
              <a:xfrm>
                <a:off x="5199529" y="6148930"/>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9050" cap="flat">
                <a:solidFill>
                  <a:schemeClr val="accent2"/>
                </a:solidFill>
                <a:prstDash val="solid"/>
                <a:round/>
              </a:ln>
            </p:spPr>
            <p:txBody>
              <a:bodyPr rtlCol="0" anchor="ctr"/>
              <a:lstStyle/>
              <a:p>
                <a:endParaRPr lang="en-US" sz="1125" dirty="0"/>
              </a:p>
            </p:txBody>
          </p:sp>
          <p:sp>
            <p:nvSpPr>
              <p:cNvPr id="141" name="Freeform: Shape 140">
                <a:extLst>
                  <a:ext uri="{FF2B5EF4-FFF2-40B4-BE49-F238E27FC236}">
                    <a16:creationId xmlns:a16="http://schemas.microsoft.com/office/drawing/2014/main" id="{2156E5CF-CE8C-497D-9E05-BD1755FE710B}"/>
                  </a:ext>
                </a:extLst>
              </p:cNvPr>
              <p:cNvSpPr/>
              <p:nvPr/>
            </p:nvSpPr>
            <p:spPr>
              <a:xfrm>
                <a:off x="5393651"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42" name="Freeform: Shape 141">
                <a:extLst>
                  <a:ext uri="{FF2B5EF4-FFF2-40B4-BE49-F238E27FC236}">
                    <a16:creationId xmlns:a16="http://schemas.microsoft.com/office/drawing/2014/main" id="{4CE3AEAB-57D8-4AAC-A742-598B8C0F0A3A}"/>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endParaRPr lang="en-US" sz="1125" dirty="0"/>
              </a:p>
            </p:txBody>
          </p:sp>
          <p:sp>
            <p:nvSpPr>
              <p:cNvPr id="143" name="Freeform: Shape 142">
                <a:extLst>
                  <a:ext uri="{FF2B5EF4-FFF2-40B4-BE49-F238E27FC236}">
                    <a16:creationId xmlns:a16="http://schemas.microsoft.com/office/drawing/2014/main" id="{A85E72E2-6533-4B8B-872D-3CDDF13DC4A4}"/>
                  </a:ext>
                </a:extLst>
              </p:cNvPr>
              <p:cNvSpPr/>
              <p:nvPr/>
            </p:nvSpPr>
            <p:spPr>
              <a:xfrm>
                <a:off x="5436135" y="6093251"/>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19050" cap="flat">
                <a:solidFill>
                  <a:srgbClr val="527FFF"/>
                </a:solidFill>
                <a:prstDash val="solid"/>
                <a:round/>
              </a:ln>
            </p:spPr>
            <p:txBody>
              <a:bodyPr rtlCol="0" anchor="ctr"/>
              <a:lstStyle/>
              <a:p>
                <a:endParaRPr lang="en-US" sz="1125" dirty="0"/>
              </a:p>
            </p:txBody>
          </p:sp>
          <p:sp>
            <p:nvSpPr>
              <p:cNvPr id="144" name="Freeform: Shape 143">
                <a:extLst>
                  <a:ext uri="{FF2B5EF4-FFF2-40B4-BE49-F238E27FC236}">
                    <a16:creationId xmlns:a16="http://schemas.microsoft.com/office/drawing/2014/main" id="{22DD8819-096D-41CE-BD12-C07D47D08B2E}"/>
                  </a:ext>
                </a:extLst>
              </p:cNvPr>
              <p:cNvSpPr/>
              <p:nvPr/>
            </p:nvSpPr>
            <p:spPr>
              <a:xfrm>
                <a:off x="5436135" y="6123183"/>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endParaRPr lang="en-US" sz="1125" dirty="0"/>
              </a:p>
            </p:txBody>
          </p:sp>
          <p:sp>
            <p:nvSpPr>
              <p:cNvPr id="145" name="Freeform: Shape 144">
                <a:extLst>
                  <a:ext uri="{FF2B5EF4-FFF2-40B4-BE49-F238E27FC236}">
                    <a16:creationId xmlns:a16="http://schemas.microsoft.com/office/drawing/2014/main" id="{ED8DD4ED-A9C7-4728-AC80-66ABF3ED2BC5}"/>
                  </a:ext>
                </a:extLst>
              </p:cNvPr>
              <p:cNvSpPr/>
              <p:nvPr/>
            </p:nvSpPr>
            <p:spPr>
              <a:xfrm>
                <a:off x="5436135" y="6153114"/>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endParaRPr lang="en-US" sz="1125" dirty="0"/>
              </a:p>
            </p:txBody>
          </p:sp>
          <p:sp>
            <p:nvSpPr>
              <p:cNvPr id="146" name="Freeform: Shape 145">
                <a:extLst>
                  <a:ext uri="{FF2B5EF4-FFF2-40B4-BE49-F238E27FC236}">
                    <a16:creationId xmlns:a16="http://schemas.microsoft.com/office/drawing/2014/main" id="{8D7CCDEA-4892-4928-9BFF-C4928E04BA09}"/>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endParaRPr lang="en-US" sz="1125" dirty="0"/>
              </a:p>
            </p:txBody>
          </p:sp>
          <p:sp>
            <p:nvSpPr>
              <p:cNvPr id="147" name="Freeform: Shape 146">
                <a:extLst>
                  <a:ext uri="{FF2B5EF4-FFF2-40B4-BE49-F238E27FC236}">
                    <a16:creationId xmlns:a16="http://schemas.microsoft.com/office/drawing/2014/main" id="{57BA180E-2FC8-46CF-9591-3957F97CEE3A}"/>
                  </a:ext>
                </a:extLst>
              </p:cNvPr>
              <p:cNvSpPr/>
              <p:nvPr/>
            </p:nvSpPr>
            <p:spPr>
              <a:xfrm>
                <a:off x="5436135" y="6093251"/>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solidFill>
                  <a:srgbClr val="527FFF"/>
                </a:solidFill>
                <a:prstDash val="solid"/>
                <a:round/>
              </a:ln>
            </p:spPr>
            <p:txBody>
              <a:bodyPr rtlCol="0" anchor="ctr"/>
              <a:lstStyle/>
              <a:p>
                <a:endParaRPr lang="en-US" sz="1125" dirty="0"/>
              </a:p>
            </p:txBody>
          </p:sp>
          <p:sp>
            <p:nvSpPr>
              <p:cNvPr id="148" name="Freeform: Shape 147">
                <a:extLst>
                  <a:ext uri="{FF2B5EF4-FFF2-40B4-BE49-F238E27FC236}">
                    <a16:creationId xmlns:a16="http://schemas.microsoft.com/office/drawing/2014/main" id="{E9DC59AA-3C4D-4019-B89B-78470FFFDAC5}"/>
                  </a:ext>
                </a:extLst>
              </p:cNvPr>
              <p:cNvSpPr/>
              <p:nvPr/>
            </p:nvSpPr>
            <p:spPr>
              <a:xfrm>
                <a:off x="5436135" y="6123183"/>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527FFF"/>
                </a:solidFill>
                <a:prstDash val="solid"/>
                <a:round/>
              </a:ln>
            </p:spPr>
            <p:txBody>
              <a:bodyPr rtlCol="0" anchor="ctr"/>
              <a:lstStyle/>
              <a:p>
                <a:endParaRPr lang="en-US" sz="1125" dirty="0"/>
              </a:p>
            </p:txBody>
          </p:sp>
          <p:sp>
            <p:nvSpPr>
              <p:cNvPr id="149" name="Freeform: Shape 148">
                <a:extLst>
                  <a:ext uri="{FF2B5EF4-FFF2-40B4-BE49-F238E27FC236}">
                    <a16:creationId xmlns:a16="http://schemas.microsoft.com/office/drawing/2014/main" id="{C3333652-84D6-43FC-8835-94698CDBB26A}"/>
                  </a:ext>
                </a:extLst>
              </p:cNvPr>
              <p:cNvSpPr/>
              <p:nvPr/>
            </p:nvSpPr>
            <p:spPr>
              <a:xfrm>
                <a:off x="5436135" y="6153114"/>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527FFF"/>
                </a:solidFill>
                <a:prstDash val="solid"/>
                <a:round/>
              </a:ln>
            </p:spPr>
            <p:txBody>
              <a:bodyPr rtlCol="0" anchor="ctr"/>
              <a:lstStyle/>
              <a:p>
                <a:endParaRPr lang="en-US" sz="1125" dirty="0"/>
              </a:p>
            </p:txBody>
          </p:sp>
          <p:sp>
            <p:nvSpPr>
              <p:cNvPr id="150" name="Freeform: Shape 149">
                <a:extLst>
                  <a:ext uri="{FF2B5EF4-FFF2-40B4-BE49-F238E27FC236}">
                    <a16:creationId xmlns:a16="http://schemas.microsoft.com/office/drawing/2014/main" id="{D27C9D1B-0AD2-4D6B-99BD-20EADE0EBF1C}"/>
                  </a:ext>
                </a:extLst>
              </p:cNvPr>
              <p:cNvSpPr/>
              <p:nvPr/>
            </p:nvSpPr>
            <p:spPr>
              <a:xfrm>
                <a:off x="5171257"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51" name="Freeform: Shape 150">
                <a:extLst>
                  <a:ext uri="{FF2B5EF4-FFF2-40B4-BE49-F238E27FC236}">
                    <a16:creationId xmlns:a16="http://schemas.microsoft.com/office/drawing/2014/main" id="{50A38660-8DB3-47F9-B368-059171C4D9B2}"/>
                  </a:ext>
                </a:extLst>
              </p:cNvPr>
              <p:cNvSpPr/>
              <p:nvPr/>
            </p:nvSpPr>
            <p:spPr>
              <a:xfrm>
                <a:off x="5211487" y="6356520"/>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9050" cap="flat">
                <a:solidFill>
                  <a:srgbClr val="527FFF"/>
                </a:solidFill>
                <a:prstDash val="solid"/>
                <a:round/>
              </a:ln>
            </p:spPr>
            <p:txBody>
              <a:bodyPr rtlCol="0" anchor="ctr"/>
              <a:lstStyle/>
              <a:p>
                <a:endParaRPr lang="en-US" sz="1125" dirty="0"/>
              </a:p>
            </p:txBody>
          </p:sp>
          <p:sp>
            <p:nvSpPr>
              <p:cNvPr id="152" name="Freeform: Shape 151">
                <a:extLst>
                  <a:ext uri="{FF2B5EF4-FFF2-40B4-BE49-F238E27FC236}">
                    <a16:creationId xmlns:a16="http://schemas.microsoft.com/office/drawing/2014/main" id="{6375F115-7A67-4B5A-A4B5-0AEA751726D6}"/>
                  </a:ext>
                </a:extLst>
              </p:cNvPr>
              <p:cNvSpPr/>
              <p:nvPr/>
            </p:nvSpPr>
            <p:spPr>
              <a:xfrm>
                <a:off x="5264270" y="63288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rgbClr val="527FFF"/>
                </a:solidFill>
                <a:prstDash val="solid"/>
                <a:round/>
              </a:ln>
            </p:spPr>
            <p:txBody>
              <a:bodyPr rtlCol="0" anchor="ctr"/>
              <a:lstStyle/>
              <a:p>
                <a:endParaRPr lang="en-US" sz="1125" dirty="0"/>
              </a:p>
            </p:txBody>
          </p:sp>
          <p:sp>
            <p:nvSpPr>
              <p:cNvPr id="153" name="Freeform: Shape 152">
                <a:extLst>
                  <a:ext uri="{FF2B5EF4-FFF2-40B4-BE49-F238E27FC236}">
                    <a16:creationId xmlns:a16="http://schemas.microsoft.com/office/drawing/2014/main" id="{FC94E968-1491-4BA5-AFF9-2D18D1BD4033}"/>
                  </a:ext>
                </a:extLst>
              </p:cNvPr>
              <p:cNvSpPr/>
              <p:nvPr/>
            </p:nvSpPr>
            <p:spPr>
              <a:xfrm>
                <a:off x="5247534" y="6295369"/>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4" name="Freeform: Shape 153">
                <a:extLst>
                  <a:ext uri="{FF2B5EF4-FFF2-40B4-BE49-F238E27FC236}">
                    <a16:creationId xmlns:a16="http://schemas.microsoft.com/office/drawing/2014/main" id="{64DB7960-2867-49D5-85E1-FA1DD1BD506F}"/>
                  </a:ext>
                </a:extLst>
              </p:cNvPr>
              <p:cNvSpPr/>
              <p:nvPr/>
            </p:nvSpPr>
            <p:spPr>
              <a:xfrm>
                <a:off x="5247534"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5" name="Freeform: Shape 154">
                <a:extLst>
                  <a:ext uri="{FF2B5EF4-FFF2-40B4-BE49-F238E27FC236}">
                    <a16:creationId xmlns:a16="http://schemas.microsoft.com/office/drawing/2014/main" id="{D6DAC320-C8B0-41AB-B0C2-87A775ECA80D}"/>
                  </a:ext>
                </a:extLst>
              </p:cNvPr>
              <p:cNvSpPr/>
              <p:nvPr/>
            </p:nvSpPr>
            <p:spPr>
              <a:xfrm>
                <a:off x="5300638"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6" name="Freeform: Shape 155">
                <a:extLst>
                  <a:ext uri="{FF2B5EF4-FFF2-40B4-BE49-F238E27FC236}">
                    <a16:creationId xmlns:a16="http://schemas.microsoft.com/office/drawing/2014/main" id="{63F723D5-9B87-4EC6-91EF-F1728A9CD0A1}"/>
                  </a:ext>
                </a:extLst>
              </p:cNvPr>
              <p:cNvSpPr/>
              <p:nvPr/>
            </p:nvSpPr>
            <p:spPr>
              <a:xfrm>
                <a:off x="5194751"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7" name="Freeform: Shape 156">
                <a:extLst>
                  <a:ext uri="{FF2B5EF4-FFF2-40B4-BE49-F238E27FC236}">
                    <a16:creationId xmlns:a16="http://schemas.microsoft.com/office/drawing/2014/main" id="{AF4490C4-1F88-4408-B40F-5AEDF837D275}"/>
                  </a:ext>
                </a:extLst>
              </p:cNvPr>
              <p:cNvSpPr/>
              <p:nvPr/>
            </p:nvSpPr>
            <p:spPr>
              <a:xfrm>
                <a:off x="5229510" y="6072975"/>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9050" cap="flat">
                <a:solidFill>
                  <a:schemeClr val="accent2"/>
                </a:solidFill>
                <a:prstDash val="solid"/>
                <a:miter/>
              </a:ln>
            </p:spPr>
            <p:txBody>
              <a:bodyPr rtlCol="0" anchor="ctr"/>
              <a:lstStyle/>
              <a:p>
                <a:endParaRPr lang="en-US" sz="1125" dirty="0"/>
              </a:p>
            </p:txBody>
          </p:sp>
        </p:grpSp>
      </p:grpSp>
      <p:grpSp>
        <p:nvGrpSpPr>
          <p:cNvPr id="166" name="Group 165">
            <a:extLst>
              <a:ext uri="{FF2B5EF4-FFF2-40B4-BE49-F238E27FC236}">
                <a16:creationId xmlns:a16="http://schemas.microsoft.com/office/drawing/2014/main" id="{7202A2C4-F30F-4990-A302-0FF3E2ADD9CC}"/>
              </a:ext>
            </a:extLst>
          </p:cNvPr>
          <p:cNvGrpSpPr/>
          <p:nvPr/>
        </p:nvGrpSpPr>
        <p:grpSpPr>
          <a:xfrm>
            <a:off x="3429028" y="1006460"/>
            <a:ext cx="2145142" cy="3347638"/>
            <a:chOff x="10866330" y="1447805"/>
            <a:chExt cx="3432227" cy="5356220"/>
          </a:xfrm>
        </p:grpSpPr>
        <p:sp>
          <p:nvSpPr>
            <p:cNvPr id="38" name="Rectangle 37">
              <a:extLst>
                <a:ext uri="{FF2B5EF4-FFF2-40B4-BE49-F238E27FC236}">
                  <a16:creationId xmlns:a16="http://schemas.microsoft.com/office/drawing/2014/main" id="{6C691B9E-A647-4427-929B-8E3A86B4512F}"/>
                </a:ext>
              </a:extLst>
            </p:cNvPr>
            <p:cNvSpPr/>
            <p:nvPr/>
          </p:nvSpPr>
          <p:spPr>
            <a:xfrm>
              <a:off x="10866330"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sp>
          <p:nvSpPr>
            <p:cNvPr id="6" name="Rectangle 5"/>
            <p:cNvSpPr/>
            <p:nvPr/>
          </p:nvSpPr>
          <p:spPr bwMode="auto">
            <a:xfrm>
              <a:off x="10867943" y="4727854"/>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Proof of Concept</a:t>
              </a:r>
            </a:p>
          </p:txBody>
        </p:sp>
        <p:grpSp>
          <p:nvGrpSpPr>
            <p:cNvPr id="160" name="Group 159">
              <a:extLst>
                <a:ext uri="{FF2B5EF4-FFF2-40B4-BE49-F238E27FC236}">
                  <a16:creationId xmlns:a16="http://schemas.microsoft.com/office/drawing/2014/main" id="{20298B96-9D15-4F5F-9D6F-02D6AECE388C}"/>
                </a:ext>
              </a:extLst>
            </p:cNvPr>
            <p:cNvGrpSpPr>
              <a:grpSpLocks noChangeAspect="1"/>
            </p:cNvGrpSpPr>
            <p:nvPr/>
          </p:nvGrpSpPr>
          <p:grpSpPr>
            <a:xfrm>
              <a:off x="12128619" y="2448613"/>
              <a:ext cx="907648" cy="1645920"/>
              <a:chOff x="12010336" y="6126916"/>
              <a:chExt cx="253935" cy="460483"/>
            </a:xfrm>
          </p:grpSpPr>
          <p:sp>
            <p:nvSpPr>
              <p:cNvPr id="107" name="Freeform: Shape 106">
                <a:extLst>
                  <a:ext uri="{FF2B5EF4-FFF2-40B4-BE49-F238E27FC236}">
                    <a16:creationId xmlns:a16="http://schemas.microsoft.com/office/drawing/2014/main" id="{1F642E5F-5130-4385-AB91-A3C409BE4DE3}"/>
                  </a:ext>
                </a:extLst>
              </p:cNvPr>
              <p:cNvSpPr/>
              <p:nvPr/>
            </p:nvSpPr>
            <p:spPr>
              <a:xfrm>
                <a:off x="12042916" y="6386890"/>
                <a:ext cx="61150" cy="48277"/>
              </a:xfrm>
              <a:custGeom>
                <a:avLst/>
                <a:gdLst>
                  <a:gd name="connsiteX0" fmla="*/ 59146 w 61150"/>
                  <a:gd name="connsiteY0" fmla="*/ 34437 h 48276"/>
                  <a:gd name="connsiteX1" fmla="*/ 21490 w 61150"/>
                  <a:gd name="connsiteY1" fmla="*/ 40231 h 48276"/>
                  <a:gd name="connsiteX2" fmla="*/ 7329 w 61150"/>
                  <a:gd name="connsiteY2" fmla="*/ 4828 h 48276"/>
                </a:gdLst>
                <a:ahLst/>
                <a:cxnLst>
                  <a:cxn ang="0">
                    <a:pos x="connsiteX0" y="connsiteY0"/>
                  </a:cxn>
                  <a:cxn ang="0">
                    <a:pos x="connsiteX1" y="connsiteY1"/>
                  </a:cxn>
                  <a:cxn ang="0">
                    <a:pos x="connsiteX2" y="connsiteY2"/>
                  </a:cxn>
                </a:cxnLst>
                <a:rect l="l" t="t" r="r" b="b"/>
                <a:pathLst>
                  <a:path w="61150" h="48276">
                    <a:moveTo>
                      <a:pt x="59146" y="34437"/>
                    </a:moveTo>
                    <a:cubicBezTo>
                      <a:pt x="52709" y="45702"/>
                      <a:pt x="35973" y="48277"/>
                      <a:pt x="21490" y="40231"/>
                    </a:cubicBezTo>
                    <a:cubicBezTo>
                      <a:pt x="7329" y="32184"/>
                      <a:pt x="892" y="16414"/>
                      <a:pt x="7329" y="4828"/>
                    </a:cubicBezTo>
                  </a:path>
                </a:pathLst>
              </a:custGeom>
              <a:noFill/>
              <a:ln w="19050" cap="flat">
                <a:solidFill>
                  <a:srgbClr val="232F3E"/>
                </a:solidFill>
                <a:prstDash val="solid"/>
                <a:round/>
              </a:ln>
            </p:spPr>
            <p:txBody>
              <a:bodyPr rtlCol="0" anchor="ctr"/>
              <a:lstStyle/>
              <a:p>
                <a:endParaRPr lang="en-US" sz="1125" dirty="0"/>
              </a:p>
            </p:txBody>
          </p:sp>
          <p:sp>
            <p:nvSpPr>
              <p:cNvPr id="108" name="Freeform: Shape 107">
                <a:extLst>
                  <a:ext uri="{FF2B5EF4-FFF2-40B4-BE49-F238E27FC236}">
                    <a16:creationId xmlns:a16="http://schemas.microsoft.com/office/drawing/2014/main" id="{55C3CFDD-8C77-47F9-A95C-CBE2A0B092CB}"/>
                  </a:ext>
                </a:extLst>
              </p:cNvPr>
              <p:cNvSpPr/>
              <p:nvPr/>
            </p:nvSpPr>
            <p:spPr>
              <a:xfrm>
                <a:off x="12117832" y="6362430"/>
                <a:ext cx="25748" cy="38621"/>
              </a:xfrm>
              <a:custGeom>
                <a:avLst/>
                <a:gdLst>
                  <a:gd name="connsiteX0" fmla="*/ 4828 w 25747"/>
                  <a:gd name="connsiteY0" fmla="*/ 35403 h 38621"/>
                  <a:gd name="connsiteX1" fmla="*/ 22207 w 25747"/>
                  <a:gd name="connsiteY1" fmla="*/ 4828 h 38621"/>
                </a:gdLst>
                <a:ahLst/>
                <a:cxnLst>
                  <a:cxn ang="0">
                    <a:pos x="connsiteX0" y="connsiteY0"/>
                  </a:cxn>
                  <a:cxn ang="0">
                    <a:pos x="connsiteX1" y="connsiteY1"/>
                  </a:cxn>
                </a:cxnLst>
                <a:rect l="l" t="t" r="r" b="b"/>
                <a:pathLst>
                  <a:path w="25747" h="38621">
                    <a:moveTo>
                      <a:pt x="4828" y="35403"/>
                    </a:moveTo>
                    <a:lnTo>
                      <a:pt x="22207" y="4828"/>
                    </a:lnTo>
                  </a:path>
                </a:pathLst>
              </a:custGeom>
              <a:ln w="19050" cap="flat">
                <a:solidFill>
                  <a:srgbClr val="527FFF"/>
                </a:solidFill>
                <a:prstDash val="solid"/>
                <a:round/>
              </a:ln>
            </p:spPr>
            <p:txBody>
              <a:bodyPr rtlCol="0" anchor="ctr"/>
              <a:lstStyle/>
              <a:p>
                <a:endParaRPr lang="en-US" sz="1125" dirty="0"/>
              </a:p>
            </p:txBody>
          </p:sp>
          <p:sp>
            <p:nvSpPr>
              <p:cNvPr id="109" name="Freeform: Shape 108">
                <a:extLst>
                  <a:ext uri="{FF2B5EF4-FFF2-40B4-BE49-F238E27FC236}">
                    <a16:creationId xmlns:a16="http://schemas.microsoft.com/office/drawing/2014/main" id="{6206B86B-1CE8-4F2D-B9A2-EED89806A608}"/>
                  </a:ext>
                </a:extLst>
              </p:cNvPr>
              <p:cNvSpPr/>
              <p:nvPr/>
            </p:nvSpPr>
            <p:spPr>
              <a:xfrm>
                <a:off x="12057647" y="6266842"/>
                <a:ext cx="61150" cy="99772"/>
              </a:xfrm>
              <a:custGeom>
                <a:avLst/>
                <a:gdLst>
                  <a:gd name="connsiteX0" fmla="*/ 57288 w 61150"/>
                  <a:gd name="connsiteY0" fmla="*/ 4828 h 99771"/>
                  <a:gd name="connsiteX1" fmla="*/ 4828 w 61150"/>
                  <a:gd name="connsiteY1" fmla="*/ 95910 h 99771"/>
                </a:gdLst>
                <a:ahLst/>
                <a:cxnLst>
                  <a:cxn ang="0">
                    <a:pos x="connsiteX0" y="connsiteY0"/>
                  </a:cxn>
                  <a:cxn ang="0">
                    <a:pos x="connsiteX1" y="connsiteY1"/>
                  </a:cxn>
                </a:cxnLst>
                <a:rect l="l" t="t" r="r" b="b"/>
                <a:pathLst>
                  <a:path w="61150" h="99771">
                    <a:moveTo>
                      <a:pt x="57288" y="4828"/>
                    </a:moveTo>
                    <a:lnTo>
                      <a:pt x="4828" y="95910"/>
                    </a:lnTo>
                  </a:path>
                </a:pathLst>
              </a:custGeom>
              <a:ln w="19050" cap="flat">
                <a:solidFill>
                  <a:srgbClr val="527FFF"/>
                </a:solidFill>
                <a:prstDash val="solid"/>
                <a:round/>
              </a:ln>
            </p:spPr>
            <p:txBody>
              <a:bodyPr rtlCol="0" anchor="ctr"/>
              <a:lstStyle/>
              <a:p>
                <a:endParaRPr lang="en-US" sz="1125" dirty="0"/>
              </a:p>
            </p:txBody>
          </p:sp>
          <p:sp>
            <p:nvSpPr>
              <p:cNvPr id="110" name="Freeform: Shape 109">
                <a:extLst>
                  <a:ext uri="{FF2B5EF4-FFF2-40B4-BE49-F238E27FC236}">
                    <a16:creationId xmlns:a16="http://schemas.microsoft.com/office/drawing/2014/main" id="{A17A8E2F-2BEB-4ACF-B210-DCC447A16C9F}"/>
                  </a:ext>
                </a:extLst>
              </p:cNvPr>
              <p:cNvSpPr/>
              <p:nvPr/>
            </p:nvSpPr>
            <p:spPr>
              <a:xfrm>
                <a:off x="12117832" y="6220175"/>
                <a:ext cx="28966" cy="41840"/>
              </a:xfrm>
              <a:custGeom>
                <a:avLst/>
                <a:gdLst>
                  <a:gd name="connsiteX0" fmla="*/ 24138 w 28966"/>
                  <a:gd name="connsiteY0" fmla="*/ 4828 h 41839"/>
                  <a:gd name="connsiteX1" fmla="*/ 4828 w 28966"/>
                  <a:gd name="connsiteY1" fmla="*/ 38621 h 41839"/>
                </a:gdLst>
                <a:ahLst/>
                <a:cxnLst>
                  <a:cxn ang="0">
                    <a:pos x="connsiteX0" y="connsiteY0"/>
                  </a:cxn>
                  <a:cxn ang="0">
                    <a:pos x="connsiteX1" y="connsiteY1"/>
                  </a:cxn>
                </a:cxnLst>
                <a:rect l="l" t="t" r="r" b="b"/>
                <a:pathLst>
                  <a:path w="28966" h="41839">
                    <a:moveTo>
                      <a:pt x="24138" y="4828"/>
                    </a:moveTo>
                    <a:lnTo>
                      <a:pt x="4828" y="38621"/>
                    </a:lnTo>
                  </a:path>
                </a:pathLst>
              </a:custGeom>
              <a:ln w="19050" cap="flat">
                <a:solidFill>
                  <a:srgbClr val="527FFF"/>
                </a:solidFill>
                <a:prstDash val="solid"/>
                <a:round/>
              </a:ln>
            </p:spPr>
            <p:txBody>
              <a:bodyPr rtlCol="0" anchor="ctr"/>
              <a:lstStyle/>
              <a:p>
                <a:endParaRPr lang="en-US" sz="1125" dirty="0"/>
              </a:p>
            </p:txBody>
          </p:sp>
          <p:sp>
            <p:nvSpPr>
              <p:cNvPr id="111" name="Freeform: Shape 110">
                <a:extLst>
                  <a:ext uri="{FF2B5EF4-FFF2-40B4-BE49-F238E27FC236}">
                    <a16:creationId xmlns:a16="http://schemas.microsoft.com/office/drawing/2014/main" id="{3FFE6A35-AE8B-44F0-895F-89CED34799BE}"/>
                  </a:ext>
                </a:extLst>
              </p:cNvPr>
              <p:cNvSpPr/>
              <p:nvPr/>
            </p:nvSpPr>
            <p:spPr>
              <a:xfrm>
                <a:off x="12142292" y="6157737"/>
                <a:ext cx="57932" cy="61150"/>
              </a:xfrm>
              <a:custGeom>
                <a:avLst/>
                <a:gdLst>
                  <a:gd name="connsiteX0" fmla="*/ 55679 w 57932"/>
                  <a:gd name="connsiteY0" fmla="*/ 4828 h 61150"/>
                  <a:gd name="connsiteX1" fmla="*/ 30897 w 57932"/>
                  <a:gd name="connsiteY1" fmla="*/ 47955 h 61150"/>
                  <a:gd name="connsiteX2" fmla="*/ 15770 w 57932"/>
                  <a:gd name="connsiteY2" fmla="*/ 39265 h 61150"/>
                  <a:gd name="connsiteX3" fmla="*/ 4828 w 57932"/>
                  <a:gd name="connsiteY3" fmla="*/ 58254 h 61150"/>
                </a:gdLst>
                <a:ahLst/>
                <a:cxnLst>
                  <a:cxn ang="0">
                    <a:pos x="connsiteX0" y="connsiteY0"/>
                  </a:cxn>
                  <a:cxn ang="0">
                    <a:pos x="connsiteX1" y="connsiteY1"/>
                  </a:cxn>
                  <a:cxn ang="0">
                    <a:pos x="connsiteX2" y="connsiteY2"/>
                  </a:cxn>
                  <a:cxn ang="0">
                    <a:pos x="connsiteX3" y="connsiteY3"/>
                  </a:cxn>
                </a:cxnLst>
                <a:rect l="l" t="t" r="r" b="b"/>
                <a:pathLst>
                  <a:path w="57932" h="61150">
                    <a:moveTo>
                      <a:pt x="55679" y="4828"/>
                    </a:moveTo>
                    <a:lnTo>
                      <a:pt x="30897" y="47955"/>
                    </a:lnTo>
                    <a:lnTo>
                      <a:pt x="15770" y="39265"/>
                    </a:lnTo>
                    <a:lnTo>
                      <a:pt x="4828" y="58254"/>
                    </a:lnTo>
                  </a:path>
                </a:pathLst>
              </a:custGeom>
              <a:noFill/>
              <a:ln w="19050" cap="flat">
                <a:solidFill>
                  <a:srgbClr val="527FFF"/>
                </a:solidFill>
                <a:prstDash val="solid"/>
                <a:round/>
              </a:ln>
            </p:spPr>
            <p:txBody>
              <a:bodyPr rtlCol="0" anchor="ctr"/>
              <a:lstStyle/>
              <a:p>
                <a:endParaRPr lang="en-US" sz="1125" dirty="0"/>
              </a:p>
            </p:txBody>
          </p:sp>
          <p:sp>
            <p:nvSpPr>
              <p:cNvPr id="112" name="Freeform: Shape 111">
                <a:extLst>
                  <a:ext uri="{FF2B5EF4-FFF2-40B4-BE49-F238E27FC236}">
                    <a16:creationId xmlns:a16="http://schemas.microsoft.com/office/drawing/2014/main" id="{BC901C1D-9EB4-4C2E-9B9D-3D301605BB2D}"/>
                  </a:ext>
                </a:extLst>
              </p:cNvPr>
              <p:cNvSpPr/>
              <p:nvPr/>
            </p:nvSpPr>
            <p:spPr>
              <a:xfrm>
                <a:off x="12179948" y="6176082"/>
                <a:ext cx="51495" cy="115864"/>
              </a:xfrm>
              <a:custGeom>
                <a:avLst/>
                <a:gdLst>
                  <a:gd name="connsiteX0" fmla="*/ 4828 w 51495"/>
                  <a:gd name="connsiteY0" fmla="*/ 113933 h 115864"/>
                  <a:gd name="connsiteX1" fmla="*/ 38300 w 51495"/>
                  <a:gd name="connsiteY1" fmla="*/ 55679 h 115864"/>
                  <a:gd name="connsiteX2" fmla="*/ 23495 w 51495"/>
                  <a:gd name="connsiteY2" fmla="*/ 46989 h 115864"/>
                  <a:gd name="connsiteX3" fmla="*/ 47633 w 51495"/>
                  <a:gd name="connsiteY3" fmla="*/ 4828 h 115864"/>
                </a:gdLst>
                <a:ahLst/>
                <a:cxnLst>
                  <a:cxn ang="0">
                    <a:pos x="connsiteX0" y="connsiteY0"/>
                  </a:cxn>
                  <a:cxn ang="0">
                    <a:pos x="connsiteX1" y="connsiteY1"/>
                  </a:cxn>
                  <a:cxn ang="0">
                    <a:pos x="connsiteX2" y="connsiteY2"/>
                  </a:cxn>
                  <a:cxn ang="0">
                    <a:pos x="connsiteX3" y="connsiteY3"/>
                  </a:cxn>
                </a:cxnLst>
                <a:rect l="l" t="t" r="r" b="b"/>
                <a:pathLst>
                  <a:path w="51495" h="115864">
                    <a:moveTo>
                      <a:pt x="4828" y="113933"/>
                    </a:moveTo>
                    <a:lnTo>
                      <a:pt x="38300" y="55679"/>
                    </a:lnTo>
                    <a:lnTo>
                      <a:pt x="23495" y="46989"/>
                    </a:lnTo>
                    <a:lnTo>
                      <a:pt x="47633" y="4828"/>
                    </a:lnTo>
                  </a:path>
                </a:pathLst>
              </a:custGeom>
              <a:noFill/>
              <a:ln w="19050" cap="flat">
                <a:solidFill>
                  <a:srgbClr val="527FFF"/>
                </a:solidFill>
                <a:prstDash val="solid"/>
                <a:round/>
              </a:ln>
            </p:spPr>
            <p:txBody>
              <a:bodyPr rtlCol="0" anchor="ctr"/>
              <a:lstStyle/>
              <a:p>
                <a:endParaRPr lang="en-US" sz="1125" dirty="0"/>
              </a:p>
            </p:txBody>
          </p:sp>
          <p:sp>
            <p:nvSpPr>
              <p:cNvPr id="113" name="Freeform: Shape 112">
                <a:extLst>
                  <a:ext uri="{FF2B5EF4-FFF2-40B4-BE49-F238E27FC236}">
                    <a16:creationId xmlns:a16="http://schemas.microsoft.com/office/drawing/2014/main" id="{140823A1-FE8E-4BE5-B934-8599B1B08F56}"/>
                  </a:ext>
                </a:extLst>
              </p:cNvPr>
              <p:cNvSpPr/>
              <p:nvPr/>
            </p:nvSpPr>
            <p:spPr>
              <a:xfrm>
                <a:off x="12031986" y="6363598"/>
                <a:ext cx="96553" cy="70806"/>
              </a:xfrm>
              <a:custGeom>
                <a:avLst/>
                <a:gdLst>
                  <a:gd name="connsiteX0" fmla="*/ 15926 w 96553"/>
                  <a:gd name="connsiteY0" fmla="*/ 6595 h 70805"/>
                  <a:gd name="connsiteX1" fmla="*/ 91746 w 96553"/>
                  <a:gd name="connsiteY1" fmla="*/ 50357 h 70805"/>
                  <a:gd name="connsiteX2" fmla="*/ 82414 w 96553"/>
                  <a:gd name="connsiteY2" fmla="*/ 66524 h 70805"/>
                  <a:gd name="connsiteX3" fmla="*/ 6595 w 96553"/>
                  <a:gd name="connsiteY3" fmla="*/ 22762 h 70805"/>
                </a:gdLst>
                <a:ahLst/>
                <a:cxnLst>
                  <a:cxn ang="0">
                    <a:pos x="connsiteX0" y="connsiteY0"/>
                  </a:cxn>
                  <a:cxn ang="0">
                    <a:pos x="connsiteX1" y="connsiteY1"/>
                  </a:cxn>
                  <a:cxn ang="0">
                    <a:pos x="connsiteX2" y="connsiteY2"/>
                  </a:cxn>
                  <a:cxn ang="0">
                    <a:pos x="connsiteX3" y="connsiteY3"/>
                  </a:cxn>
                </a:cxnLst>
                <a:rect l="l" t="t" r="r" b="b"/>
                <a:pathLst>
                  <a:path w="96553" h="70805">
                    <a:moveTo>
                      <a:pt x="15926" y="6595"/>
                    </a:moveTo>
                    <a:lnTo>
                      <a:pt x="91746" y="50357"/>
                    </a:lnTo>
                    <a:lnTo>
                      <a:pt x="82414" y="66524"/>
                    </a:lnTo>
                    <a:lnTo>
                      <a:pt x="6595" y="22762"/>
                    </a:lnTo>
                    <a:close/>
                  </a:path>
                </a:pathLst>
              </a:custGeom>
              <a:noFill/>
              <a:ln w="19050" cap="flat">
                <a:solidFill>
                  <a:schemeClr val="tx1"/>
                </a:solidFill>
                <a:prstDash val="solid"/>
                <a:round/>
              </a:ln>
            </p:spPr>
            <p:txBody>
              <a:bodyPr rtlCol="0" anchor="ctr"/>
              <a:lstStyle/>
              <a:p>
                <a:endParaRPr lang="en-US" sz="1125" dirty="0"/>
              </a:p>
            </p:txBody>
          </p:sp>
          <p:sp>
            <p:nvSpPr>
              <p:cNvPr id="114" name="Freeform: Shape 113">
                <a:extLst>
                  <a:ext uri="{FF2B5EF4-FFF2-40B4-BE49-F238E27FC236}">
                    <a16:creationId xmlns:a16="http://schemas.microsoft.com/office/drawing/2014/main" id="{73293E23-7E4A-4744-9EBE-A9EDBB84C0B4}"/>
                  </a:ext>
                </a:extLst>
              </p:cNvPr>
              <p:cNvSpPr/>
              <p:nvPr/>
            </p:nvSpPr>
            <p:spPr>
              <a:xfrm>
                <a:off x="12188229" y="6126916"/>
                <a:ext cx="67587" cy="54714"/>
              </a:xfrm>
              <a:custGeom>
                <a:avLst/>
                <a:gdLst>
                  <a:gd name="connsiteX0" fmla="*/ 14961 w 67587"/>
                  <a:gd name="connsiteY0" fmla="*/ 6595 h 54713"/>
                  <a:gd name="connsiteX1" fmla="*/ 62627 w 67587"/>
                  <a:gd name="connsiteY1" fmla="*/ 34107 h 54713"/>
                  <a:gd name="connsiteX2" fmla="*/ 54261 w 67587"/>
                  <a:gd name="connsiteY2" fmla="*/ 48602 h 54713"/>
                  <a:gd name="connsiteX3" fmla="*/ 6595 w 67587"/>
                  <a:gd name="connsiteY3" fmla="*/ 21090 h 54713"/>
                </a:gdLst>
                <a:ahLst/>
                <a:cxnLst>
                  <a:cxn ang="0">
                    <a:pos x="connsiteX0" y="connsiteY0"/>
                  </a:cxn>
                  <a:cxn ang="0">
                    <a:pos x="connsiteX1" y="connsiteY1"/>
                  </a:cxn>
                  <a:cxn ang="0">
                    <a:pos x="connsiteX2" y="connsiteY2"/>
                  </a:cxn>
                  <a:cxn ang="0">
                    <a:pos x="connsiteX3" y="connsiteY3"/>
                  </a:cxn>
                </a:cxnLst>
                <a:rect l="l" t="t" r="r" b="b"/>
                <a:pathLst>
                  <a:path w="67587" h="54713">
                    <a:moveTo>
                      <a:pt x="14961" y="6595"/>
                    </a:moveTo>
                    <a:lnTo>
                      <a:pt x="62627" y="34107"/>
                    </a:lnTo>
                    <a:lnTo>
                      <a:pt x="54261" y="48602"/>
                    </a:lnTo>
                    <a:lnTo>
                      <a:pt x="6595" y="21090"/>
                    </a:lnTo>
                    <a:close/>
                  </a:path>
                </a:pathLst>
              </a:custGeom>
              <a:noFill/>
              <a:ln w="19050" cap="flat">
                <a:solidFill>
                  <a:srgbClr val="527FFF"/>
                </a:solidFill>
                <a:prstDash val="solid"/>
                <a:round/>
              </a:ln>
            </p:spPr>
            <p:txBody>
              <a:bodyPr rtlCol="0" anchor="ctr"/>
              <a:lstStyle/>
              <a:p>
                <a:endParaRPr lang="en-US" sz="1125" dirty="0"/>
              </a:p>
            </p:txBody>
          </p:sp>
          <p:sp>
            <p:nvSpPr>
              <p:cNvPr id="115" name="Freeform: Shape 114">
                <a:extLst>
                  <a:ext uri="{FF2B5EF4-FFF2-40B4-BE49-F238E27FC236}">
                    <a16:creationId xmlns:a16="http://schemas.microsoft.com/office/drawing/2014/main" id="{E4AAB011-AB63-4AA1-BB8E-523A6D3F56D0}"/>
                  </a:ext>
                </a:extLst>
              </p:cNvPr>
              <p:cNvSpPr/>
              <p:nvPr/>
            </p:nvSpPr>
            <p:spPr>
              <a:xfrm>
                <a:off x="12029968" y="6484731"/>
                <a:ext cx="151267" cy="28966"/>
              </a:xfrm>
              <a:custGeom>
                <a:avLst/>
                <a:gdLst>
                  <a:gd name="connsiteX0" fmla="*/ 148370 w 151266"/>
                  <a:gd name="connsiteY0" fmla="*/ 25104 h 28966"/>
                  <a:gd name="connsiteX1" fmla="*/ 4828 w 151266"/>
                  <a:gd name="connsiteY1" fmla="*/ 25104 h 28966"/>
                  <a:gd name="connsiteX2" fmla="*/ 4828 w 151266"/>
                  <a:gd name="connsiteY2" fmla="*/ 4828 h 28966"/>
                  <a:gd name="connsiteX3" fmla="*/ 146117 w 1512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151266" h="28966">
                    <a:moveTo>
                      <a:pt x="148370" y="25104"/>
                    </a:moveTo>
                    <a:lnTo>
                      <a:pt x="4828" y="25104"/>
                    </a:lnTo>
                    <a:lnTo>
                      <a:pt x="4828" y="4828"/>
                    </a:lnTo>
                    <a:lnTo>
                      <a:pt x="146117" y="4828"/>
                    </a:lnTo>
                  </a:path>
                </a:pathLst>
              </a:custGeom>
              <a:noFill/>
              <a:ln w="19050" cap="flat">
                <a:solidFill>
                  <a:schemeClr val="tx1"/>
                </a:solidFill>
                <a:prstDash val="solid"/>
                <a:round/>
              </a:ln>
            </p:spPr>
            <p:txBody>
              <a:bodyPr rtlCol="0" anchor="ctr"/>
              <a:lstStyle/>
              <a:p>
                <a:endParaRPr lang="en-US" sz="1125" dirty="0"/>
              </a:p>
            </p:txBody>
          </p:sp>
          <p:sp>
            <p:nvSpPr>
              <p:cNvPr id="116" name="Freeform: Shape 115">
                <a:extLst>
                  <a:ext uri="{FF2B5EF4-FFF2-40B4-BE49-F238E27FC236}">
                    <a16:creationId xmlns:a16="http://schemas.microsoft.com/office/drawing/2014/main" id="{6AB574EF-5CF1-4C12-BF5D-F95354C6A254}"/>
                  </a:ext>
                </a:extLst>
              </p:cNvPr>
              <p:cNvSpPr/>
              <p:nvPr/>
            </p:nvSpPr>
            <p:spPr>
              <a:xfrm>
                <a:off x="12235305" y="6484731"/>
                <a:ext cx="28966" cy="28966"/>
              </a:xfrm>
              <a:custGeom>
                <a:avLst/>
                <a:gdLst>
                  <a:gd name="connsiteX0" fmla="*/ 7081 w 28966"/>
                  <a:gd name="connsiteY0" fmla="*/ 4828 h 28966"/>
                  <a:gd name="connsiteX1" fmla="*/ 26713 w 28966"/>
                  <a:gd name="connsiteY1" fmla="*/ 4828 h 28966"/>
                  <a:gd name="connsiteX2" fmla="*/ 26713 w 28966"/>
                  <a:gd name="connsiteY2" fmla="*/ 25104 h 28966"/>
                  <a:gd name="connsiteX3" fmla="*/ 4828 w 28966"/>
                  <a:gd name="connsiteY3" fmla="*/ 25104 h 28966"/>
                </a:gdLst>
                <a:ahLst/>
                <a:cxnLst>
                  <a:cxn ang="0">
                    <a:pos x="connsiteX0" y="connsiteY0"/>
                  </a:cxn>
                  <a:cxn ang="0">
                    <a:pos x="connsiteX1" y="connsiteY1"/>
                  </a:cxn>
                  <a:cxn ang="0">
                    <a:pos x="connsiteX2" y="connsiteY2"/>
                  </a:cxn>
                  <a:cxn ang="0">
                    <a:pos x="connsiteX3" y="connsiteY3"/>
                  </a:cxn>
                </a:cxnLst>
                <a:rect l="l" t="t" r="r" b="b"/>
                <a:pathLst>
                  <a:path w="28966" h="28966">
                    <a:moveTo>
                      <a:pt x="7081" y="4828"/>
                    </a:moveTo>
                    <a:lnTo>
                      <a:pt x="26713" y="4828"/>
                    </a:lnTo>
                    <a:lnTo>
                      <a:pt x="26713" y="25104"/>
                    </a:lnTo>
                    <a:lnTo>
                      <a:pt x="4828" y="25104"/>
                    </a:lnTo>
                  </a:path>
                </a:pathLst>
              </a:custGeom>
              <a:noFill/>
              <a:ln w="19050" cap="flat">
                <a:solidFill>
                  <a:schemeClr val="accent2"/>
                </a:solidFill>
                <a:prstDash val="solid"/>
                <a:round/>
              </a:ln>
            </p:spPr>
            <p:txBody>
              <a:bodyPr rtlCol="0" anchor="ctr"/>
              <a:lstStyle/>
              <a:p>
                <a:endParaRPr lang="en-US" sz="1125" dirty="0"/>
              </a:p>
            </p:txBody>
          </p:sp>
          <p:sp>
            <p:nvSpPr>
              <p:cNvPr id="117" name="Freeform: Shape 116">
                <a:extLst>
                  <a:ext uri="{FF2B5EF4-FFF2-40B4-BE49-F238E27FC236}">
                    <a16:creationId xmlns:a16="http://schemas.microsoft.com/office/drawing/2014/main" id="{18673000-9849-46F8-8AFA-2EE09C771D89}"/>
                  </a:ext>
                </a:extLst>
              </p:cNvPr>
              <p:cNvSpPr/>
              <p:nvPr/>
            </p:nvSpPr>
            <p:spPr>
              <a:xfrm>
                <a:off x="12197327" y="6338935"/>
                <a:ext cx="51495" cy="141612"/>
              </a:xfrm>
              <a:custGeom>
                <a:avLst/>
                <a:gdLst>
                  <a:gd name="connsiteX0" fmla="*/ 46024 w 51495"/>
                  <a:gd name="connsiteY0" fmla="*/ 138393 h 141611"/>
                  <a:gd name="connsiteX1" fmla="*/ 46667 w 51495"/>
                  <a:gd name="connsiteY1" fmla="*/ 122301 h 141611"/>
                  <a:gd name="connsiteX2" fmla="*/ 17701 w 51495"/>
                  <a:gd name="connsiteY2" fmla="*/ 22529 h 141611"/>
                  <a:gd name="connsiteX3" fmla="*/ 4828 w 51495"/>
                  <a:gd name="connsiteY3" fmla="*/ 4828 h 141611"/>
                </a:gdLst>
                <a:ahLst/>
                <a:cxnLst>
                  <a:cxn ang="0">
                    <a:pos x="connsiteX0" y="connsiteY0"/>
                  </a:cxn>
                  <a:cxn ang="0">
                    <a:pos x="connsiteX1" y="connsiteY1"/>
                  </a:cxn>
                  <a:cxn ang="0">
                    <a:pos x="connsiteX2" y="connsiteY2"/>
                  </a:cxn>
                  <a:cxn ang="0">
                    <a:pos x="connsiteX3" y="connsiteY3"/>
                  </a:cxn>
                </a:cxnLst>
                <a:rect l="l" t="t" r="r" b="b"/>
                <a:pathLst>
                  <a:path w="51495" h="141611">
                    <a:moveTo>
                      <a:pt x="46024" y="138393"/>
                    </a:moveTo>
                    <a:cubicBezTo>
                      <a:pt x="46346" y="132922"/>
                      <a:pt x="46667" y="127772"/>
                      <a:pt x="46667" y="122301"/>
                    </a:cubicBezTo>
                    <a:cubicBezTo>
                      <a:pt x="46667" y="86898"/>
                      <a:pt x="36690" y="52139"/>
                      <a:pt x="17701" y="22529"/>
                    </a:cubicBezTo>
                    <a:cubicBezTo>
                      <a:pt x="13839" y="16414"/>
                      <a:pt x="9655" y="10299"/>
                      <a:pt x="4828" y="4828"/>
                    </a:cubicBezTo>
                  </a:path>
                </a:pathLst>
              </a:custGeom>
              <a:noFill/>
              <a:ln w="19050" cap="flat">
                <a:solidFill>
                  <a:schemeClr val="tx1"/>
                </a:solidFill>
                <a:prstDash val="solid"/>
                <a:round/>
              </a:ln>
            </p:spPr>
            <p:txBody>
              <a:bodyPr rtlCol="0" anchor="ctr"/>
              <a:lstStyle/>
              <a:p>
                <a:endParaRPr lang="en-US" sz="1125" dirty="0"/>
              </a:p>
            </p:txBody>
          </p:sp>
          <p:sp>
            <p:nvSpPr>
              <p:cNvPr id="118" name="Freeform: Shape 117">
                <a:extLst>
                  <a:ext uri="{FF2B5EF4-FFF2-40B4-BE49-F238E27FC236}">
                    <a16:creationId xmlns:a16="http://schemas.microsoft.com/office/drawing/2014/main" id="{9F3CCC67-7D98-4B16-B343-D89C97DA305E}"/>
                  </a:ext>
                </a:extLst>
              </p:cNvPr>
              <p:cNvSpPr/>
              <p:nvPr/>
            </p:nvSpPr>
            <p:spPr>
              <a:xfrm>
                <a:off x="12010336" y="6513375"/>
                <a:ext cx="251039" cy="74024"/>
              </a:xfrm>
              <a:custGeom>
                <a:avLst/>
                <a:gdLst>
                  <a:gd name="connsiteX0" fmla="*/ 186348 w 251038"/>
                  <a:gd name="connsiteY0" fmla="*/ 8046 h 74024"/>
                  <a:gd name="connsiteX1" fmla="*/ 181842 w 251038"/>
                  <a:gd name="connsiteY1" fmla="*/ 18345 h 74024"/>
                  <a:gd name="connsiteX2" fmla="*/ 160279 w 251038"/>
                  <a:gd name="connsiteY2" fmla="*/ 36368 h 74024"/>
                  <a:gd name="connsiteX3" fmla="*/ 8368 w 251038"/>
                  <a:gd name="connsiteY3" fmla="*/ 49886 h 74024"/>
                  <a:gd name="connsiteX4" fmla="*/ 4828 w 251038"/>
                  <a:gd name="connsiteY4" fmla="*/ 53426 h 74024"/>
                  <a:gd name="connsiteX5" fmla="*/ 4828 w 251038"/>
                  <a:gd name="connsiteY5" fmla="*/ 66944 h 74024"/>
                  <a:gd name="connsiteX6" fmla="*/ 8368 w 251038"/>
                  <a:gd name="connsiteY6" fmla="*/ 70484 h 74024"/>
                  <a:gd name="connsiteX7" fmla="*/ 162531 w 251038"/>
                  <a:gd name="connsiteY7" fmla="*/ 70484 h 74024"/>
                  <a:gd name="connsiteX8" fmla="*/ 191176 w 251038"/>
                  <a:gd name="connsiteY8" fmla="*/ 70484 h 74024"/>
                  <a:gd name="connsiteX9" fmla="*/ 244924 w 251038"/>
                  <a:gd name="connsiteY9" fmla="*/ 70484 h 74024"/>
                  <a:gd name="connsiteX10" fmla="*/ 248464 w 251038"/>
                  <a:gd name="connsiteY10" fmla="*/ 66944 h 74024"/>
                  <a:gd name="connsiteX11" fmla="*/ 248464 w 251038"/>
                  <a:gd name="connsiteY11" fmla="*/ 59541 h 74024"/>
                  <a:gd name="connsiteX12" fmla="*/ 245246 w 251038"/>
                  <a:gd name="connsiteY12" fmla="*/ 56001 h 74024"/>
                  <a:gd name="connsiteX13" fmla="*/ 213705 w 251038"/>
                  <a:gd name="connsiteY13" fmla="*/ 31541 h 74024"/>
                  <a:gd name="connsiteX14" fmla="*/ 213705 w 251038"/>
                  <a:gd name="connsiteY14" fmla="*/ 31219 h 74024"/>
                  <a:gd name="connsiteX15" fmla="*/ 224647 w 251038"/>
                  <a:gd name="connsiteY15" fmla="*/ 482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038" h="74024">
                    <a:moveTo>
                      <a:pt x="186348" y="8046"/>
                    </a:moveTo>
                    <a:cubicBezTo>
                      <a:pt x="185061" y="11586"/>
                      <a:pt x="183451" y="15127"/>
                      <a:pt x="181842" y="18345"/>
                    </a:cubicBezTo>
                    <a:cubicBezTo>
                      <a:pt x="177658" y="27035"/>
                      <a:pt x="169612" y="33794"/>
                      <a:pt x="160279" y="36368"/>
                    </a:cubicBezTo>
                    <a:cubicBezTo>
                      <a:pt x="110715" y="50530"/>
                      <a:pt x="26713" y="50208"/>
                      <a:pt x="8368" y="49886"/>
                    </a:cubicBezTo>
                    <a:cubicBezTo>
                      <a:pt x="6437" y="49886"/>
                      <a:pt x="4828" y="51495"/>
                      <a:pt x="4828" y="53426"/>
                    </a:cubicBezTo>
                    <a:lnTo>
                      <a:pt x="4828" y="66944"/>
                    </a:lnTo>
                    <a:cubicBezTo>
                      <a:pt x="4828" y="68875"/>
                      <a:pt x="6437" y="70484"/>
                      <a:pt x="8368" y="70484"/>
                    </a:cubicBezTo>
                    <a:lnTo>
                      <a:pt x="162531" y="70484"/>
                    </a:lnTo>
                    <a:lnTo>
                      <a:pt x="191176" y="70484"/>
                    </a:lnTo>
                    <a:lnTo>
                      <a:pt x="244924" y="70484"/>
                    </a:lnTo>
                    <a:cubicBezTo>
                      <a:pt x="246855" y="70484"/>
                      <a:pt x="248464" y="68875"/>
                      <a:pt x="248464" y="66944"/>
                    </a:cubicBezTo>
                    <a:lnTo>
                      <a:pt x="248464" y="59541"/>
                    </a:lnTo>
                    <a:cubicBezTo>
                      <a:pt x="248464" y="57610"/>
                      <a:pt x="247177" y="56323"/>
                      <a:pt x="245246" y="56001"/>
                    </a:cubicBezTo>
                    <a:cubicBezTo>
                      <a:pt x="239774" y="55357"/>
                      <a:pt x="227866" y="51173"/>
                      <a:pt x="213705" y="31541"/>
                    </a:cubicBezTo>
                    <a:cubicBezTo>
                      <a:pt x="213705" y="31541"/>
                      <a:pt x="213705" y="31219"/>
                      <a:pt x="213705" y="31219"/>
                    </a:cubicBezTo>
                    <a:cubicBezTo>
                      <a:pt x="217889" y="22529"/>
                      <a:pt x="221751" y="13839"/>
                      <a:pt x="224647" y="4828"/>
                    </a:cubicBezTo>
                  </a:path>
                </a:pathLst>
              </a:custGeom>
              <a:noFill/>
              <a:ln w="19050" cap="flat">
                <a:solidFill>
                  <a:schemeClr val="tx1"/>
                </a:solidFill>
                <a:prstDash val="solid"/>
                <a:round/>
              </a:ln>
            </p:spPr>
            <p:txBody>
              <a:bodyPr rtlCol="0" anchor="ctr"/>
              <a:lstStyle/>
              <a:p>
                <a:endParaRPr lang="en-US" sz="1125" dirty="0"/>
              </a:p>
            </p:txBody>
          </p:sp>
          <p:sp>
            <p:nvSpPr>
              <p:cNvPr id="119" name="Freeform: Shape 118">
                <a:extLst>
                  <a:ext uri="{FF2B5EF4-FFF2-40B4-BE49-F238E27FC236}">
                    <a16:creationId xmlns:a16="http://schemas.microsoft.com/office/drawing/2014/main" id="{68EA5AA9-2175-4C99-AC68-BD1F6184D89E}"/>
                  </a:ext>
                </a:extLst>
              </p:cNvPr>
              <p:cNvSpPr/>
              <p:nvPr/>
            </p:nvSpPr>
            <p:spPr>
              <a:xfrm>
                <a:off x="12170936" y="6362430"/>
                <a:ext cx="41840" cy="102990"/>
              </a:xfrm>
              <a:custGeom>
                <a:avLst/>
                <a:gdLst>
                  <a:gd name="connsiteX0" fmla="*/ 4828 w 41839"/>
                  <a:gd name="connsiteY0" fmla="*/ 4828 h 102990"/>
                  <a:gd name="connsiteX1" fmla="*/ 14161 w 41839"/>
                  <a:gd name="connsiteY1" fmla="*/ 18023 h 102990"/>
                  <a:gd name="connsiteX2" fmla="*/ 37656 w 41839"/>
                  <a:gd name="connsiteY2" fmla="*/ 98806 h 102990"/>
                </a:gdLst>
                <a:ahLst/>
                <a:cxnLst>
                  <a:cxn ang="0">
                    <a:pos x="connsiteX0" y="connsiteY0"/>
                  </a:cxn>
                  <a:cxn ang="0">
                    <a:pos x="connsiteX1" y="connsiteY1"/>
                  </a:cxn>
                  <a:cxn ang="0">
                    <a:pos x="connsiteX2" y="connsiteY2"/>
                  </a:cxn>
                </a:cxnLst>
                <a:rect l="l" t="t" r="r" b="b"/>
                <a:pathLst>
                  <a:path w="41839" h="102990">
                    <a:moveTo>
                      <a:pt x="4828" y="4828"/>
                    </a:moveTo>
                    <a:cubicBezTo>
                      <a:pt x="8046" y="9012"/>
                      <a:pt x="11265" y="13517"/>
                      <a:pt x="14161" y="18023"/>
                    </a:cubicBezTo>
                    <a:cubicBezTo>
                      <a:pt x="29610" y="42162"/>
                      <a:pt x="37656" y="70162"/>
                      <a:pt x="37656" y="98806"/>
                    </a:cubicBezTo>
                  </a:path>
                </a:pathLst>
              </a:custGeom>
              <a:noFill/>
              <a:ln w="19050" cap="flat">
                <a:solidFill>
                  <a:schemeClr val="tx1"/>
                </a:solidFill>
                <a:prstDash val="solid"/>
                <a:round/>
              </a:ln>
            </p:spPr>
            <p:txBody>
              <a:bodyPr rtlCol="0" anchor="ctr"/>
              <a:lstStyle/>
              <a:p>
                <a:endParaRPr lang="en-US" sz="1125" dirty="0"/>
              </a:p>
            </p:txBody>
          </p:sp>
          <p:sp>
            <p:nvSpPr>
              <p:cNvPr id="120" name="Freeform: Shape 119">
                <a:extLst>
                  <a:ext uri="{FF2B5EF4-FFF2-40B4-BE49-F238E27FC236}">
                    <a16:creationId xmlns:a16="http://schemas.microsoft.com/office/drawing/2014/main" id="{DD872E9D-824F-4704-AC31-AEE64BF9A22E}"/>
                  </a:ext>
                </a:extLst>
              </p:cNvPr>
              <p:cNvSpPr/>
              <p:nvPr/>
            </p:nvSpPr>
            <p:spPr>
              <a:xfrm>
                <a:off x="12186063" y="6472822"/>
                <a:ext cx="45058" cy="45058"/>
              </a:xfrm>
              <a:custGeom>
                <a:avLst/>
                <a:gdLst>
                  <a:gd name="connsiteX0" fmla="*/ 41518 w 45058"/>
                  <a:gd name="connsiteY0" fmla="*/ 23173 h 45058"/>
                  <a:gd name="connsiteX1" fmla="*/ 23173 w 45058"/>
                  <a:gd name="connsiteY1" fmla="*/ 41518 h 45058"/>
                  <a:gd name="connsiteX2" fmla="*/ 4828 w 45058"/>
                  <a:gd name="connsiteY2" fmla="*/ 23173 h 45058"/>
                  <a:gd name="connsiteX3" fmla="*/ 23173 w 45058"/>
                  <a:gd name="connsiteY3" fmla="*/ 4828 h 45058"/>
                  <a:gd name="connsiteX4" fmla="*/ 41518 w 45058"/>
                  <a:gd name="connsiteY4" fmla="*/ 23173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1518" y="23173"/>
                    </a:moveTo>
                    <a:cubicBezTo>
                      <a:pt x="41518" y="33305"/>
                      <a:pt x="33305" y="41518"/>
                      <a:pt x="23173" y="41518"/>
                    </a:cubicBezTo>
                    <a:cubicBezTo>
                      <a:pt x="13041" y="41518"/>
                      <a:pt x="4828" y="33305"/>
                      <a:pt x="4828" y="23173"/>
                    </a:cubicBezTo>
                    <a:cubicBezTo>
                      <a:pt x="4828" y="13041"/>
                      <a:pt x="13041" y="4828"/>
                      <a:pt x="23173" y="4828"/>
                    </a:cubicBezTo>
                    <a:cubicBezTo>
                      <a:pt x="33305" y="4828"/>
                      <a:pt x="41518" y="13041"/>
                      <a:pt x="41518" y="23173"/>
                    </a:cubicBezTo>
                    <a:close/>
                  </a:path>
                </a:pathLst>
              </a:custGeom>
              <a:noFill/>
              <a:ln w="19050" cap="flat">
                <a:solidFill>
                  <a:schemeClr val="accent2"/>
                </a:solidFill>
                <a:prstDash val="solid"/>
                <a:round/>
              </a:ln>
            </p:spPr>
            <p:txBody>
              <a:bodyPr rtlCol="0" anchor="ctr"/>
              <a:lstStyle/>
              <a:p>
                <a:endParaRPr lang="en-US" sz="1125" dirty="0"/>
              </a:p>
            </p:txBody>
          </p:sp>
          <p:sp>
            <p:nvSpPr>
              <p:cNvPr id="121" name="Freeform: Shape 120">
                <a:extLst>
                  <a:ext uri="{FF2B5EF4-FFF2-40B4-BE49-F238E27FC236}">
                    <a16:creationId xmlns:a16="http://schemas.microsoft.com/office/drawing/2014/main" id="{E53F84C0-DEC6-4A9A-B15B-801183304E42}"/>
                  </a:ext>
                </a:extLst>
              </p:cNvPr>
              <p:cNvSpPr/>
              <p:nvPr/>
            </p:nvSpPr>
            <p:spPr>
              <a:xfrm>
                <a:off x="12115257" y="6286474"/>
                <a:ext cx="74024" cy="74024"/>
              </a:xfrm>
              <a:custGeom>
                <a:avLst/>
                <a:gdLst>
                  <a:gd name="connsiteX0" fmla="*/ 71128 w 74024"/>
                  <a:gd name="connsiteY0" fmla="*/ 37978 h 74024"/>
                  <a:gd name="connsiteX1" fmla="*/ 37978 w 74024"/>
                  <a:gd name="connsiteY1" fmla="*/ 71128 h 74024"/>
                  <a:gd name="connsiteX2" fmla="*/ 4828 w 74024"/>
                  <a:gd name="connsiteY2" fmla="*/ 37978 h 74024"/>
                  <a:gd name="connsiteX3" fmla="*/ 37978 w 74024"/>
                  <a:gd name="connsiteY3" fmla="*/ 4828 h 74024"/>
                  <a:gd name="connsiteX4" fmla="*/ 71128 w 74024"/>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71128" y="37978"/>
                    </a:moveTo>
                    <a:cubicBezTo>
                      <a:pt x="71128" y="56286"/>
                      <a:pt x="56286" y="71128"/>
                      <a:pt x="37978" y="71128"/>
                    </a:cubicBezTo>
                    <a:cubicBezTo>
                      <a:pt x="19669" y="71128"/>
                      <a:pt x="4828" y="56286"/>
                      <a:pt x="4828" y="37978"/>
                    </a:cubicBezTo>
                    <a:cubicBezTo>
                      <a:pt x="4828" y="19669"/>
                      <a:pt x="19669" y="4828"/>
                      <a:pt x="37978" y="4828"/>
                    </a:cubicBezTo>
                    <a:cubicBezTo>
                      <a:pt x="56286" y="4828"/>
                      <a:pt x="71128" y="19669"/>
                      <a:pt x="71128" y="37978"/>
                    </a:cubicBezTo>
                    <a:close/>
                  </a:path>
                </a:pathLst>
              </a:custGeom>
              <a:noFill/>
              <a:ln w="19050" cap="flat">
                <a:solidFill>
                  <a:schemeClr val="tx1"/>
                </a:solidFill>
                <a:prstDash val="solid"/>
                <a:round/>
              </a:ln>
            </p:spPr>
            <p:txBody>
              <a:bodyPr rtlCol="0" anchor="ctr"/>
              <a:lstStyle/>
              <a:p>
                <a:endParaRPr lang="en-US" sz="1125" dirty="0"/>
              </a:p>
            </p:txBody>
          </p:sp>
          <p:sp>
            <p:nvSpPr>
              <p:cNvPr id="122" name="Freeform: Shape 121">
                <a:extLst>
                  <a:ext uri="{FF2B5EF4-FFF2-40B4-BE49-F238E27FC236}">
                    <a16:creationId xmlns:a16="http://schemas.microsoft.com/office/drawing/2014/main" id="{B26E228A-B6B7-4AB8-B8C8-1F183E8EBB92}"/>
                  </a:ext>
                </a:extLst>
              </p:cNvPr>
              <p:cNvSpPr/>
              <p:nvPr/>
            </p:nvSpPr>
            <p:spPr>
              <a:xfrm>
                <a:off x="12133924" y="6305141"/>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accent2"/>
                </a:solidFill>
                <a:prstDash val="solid"/>
                <a:round/>
              </a:ln>
            </p:spPr>
            <p:txBody>
              <a:bodyPr rtlCol="0" anchor="ctr"/>
              <a:lstStyle/>
              <a:p>
                <a:endParaRPr lang="en-US" sz="1125" dirty="0"/>
              </a:p>
            </p:txBody>
          </p:sp>
          <p:sp>
            <p:nvSpPr>
              <p:cNvPr id="123" name="Freeform: Shape 122">
                <a:extLst>
                  <a:ext uri="{FF2B5EF4-FFF2-40B4-BE49-F238E27FC236}">
                    <a16:creationId xmlns:a16="http://schemas.microsoft.com/office/drawing/2014/main" id="{15CEBF3E-A109-4497-8573-6BD5D90A791C}"/>
                  </a:ext>
                </a:extLst>
              </p:cNvPr>
              <p:cNvSpPr/>
              <p:nvPr/>
            </p:nvSpPr>
            <p:spPr>
              <a:xfrm>
                <a:off x="12064405" y="6424546"/>
                <a:ext cx="32184" cy="41840"/>
              </a:xfrm>
              <a:custGeom>
                <a:avLst/>
                <a:gdLst>
                  <a:gd name="connsiteX0" fmla="*/ 4828 w 32184"/>
                  <a:gd name="connsiteY0" fmla="*/ 4828 h 41839"/>
                  <a:gd name="connsiteX1" fmla="*/ 4828 w 32184"/>
                  <a:gd name="connsiteY1" fmla="*/ 39587 h 41839"/>
                  <a:gd name="connsiteX2" fmla="*/ 29932 w 32184"/>
                  <a:gd name="connsiteY2" fmla="*/ 39587 h 41839"/>
                  <a:gd name="connsiteX3" fmla="*/ 29932 w 32184"/>
                  <a:gd name="connsiteY3" fmla="*/ 6437 h 41839"/>
                </a:gdLst>
                <a:ahLst/>
                <a:cxnLst>
                  <a:cxn ang="0">
                    <a:pos x="connsiteX0" y="connsiteY0"/>
                  </a:cxn>
                  <a:cxn ang="0">
                    <a:pos x="connsiteX1" y="connsiteY1"/>
                  </a:cxn>
                  <a:cxn ang="0">
                    <a:pos x="connsiteX2" y="connsiteY2"/>
                  </a:cxn>
                  <a:cxn ang="0">
                    <a:pos x="connsiteX3" y="connsiteY3"/>
                  </a:cxn>
                </a:cxnLst>
                <a:rect l="l" t="t" r="r" b="b"/>
                <a:pathLst>
                  <a:path w="32184" h="41839">
                    <a:moveTo>
                      <a:pt x="4828" y="4828"/>
                    </a:moveTo>
                    <a:lnTo>
                      <a:pt x="4828" y="39587"/>
                    </a:lnTo>
                    <a:lnTo>
                      <a:pt x="29932" y="39587"/>
                    </a:lnTo>
                    <a:lnTo>
                      <a:pt x="29932" y="6437"/>
                    </a:lnTo>
                  </a:path>
                </a:pathLst>
              </a:custGeom>
              <a:noFill/>
              <a:ln w="19050" cap="flat">
                <a:solidFill>
                  <a:schemeClr val="tx1"/>
                </a:solidFill>
                <a:prstDash val="solid"/>
                <a:round/>
              </a:ln>
            </p:spPr>
            <p:txBody>
              <a:bodyPr rtlCol="0" anchor="ctr"/>
              <a:lstStyle/>
              <a:p>
                <a:endParaRPr lang="en-US" sz="1125" dirty="0"/>
              </a:p>
            </p:txBody>
          </p:sp>
          <p:sp>
            <p:nvSpPr>
              <p:cNvPr id="124" name="Freeform: Shape 123">
                <a:extLst>
                  <a:ext uri="{FF2B5EF4-FFF2-40B4-BE49-F238E27FC236}">
                    <a16:creationId xmlns:a16="http://schemas.microsoft.com/office/drawing/2014/main" id="{A507CCC3-8761-444F-A9ED-CA567FC0C19D}"/>
                  </a:ext>
                </a:extLst>
              </p:cNvPr>
              <p:cNvSpPr/>
              <p:nvPr/>
            </p:nvSpPr>
            <p:spPr>
              <a:xfrm>
                <a:off x="12024175" y="6402982"/>
                <a:ext cx="41840" cy="45058"/>
              </a:xfrm>
              <a:custGeom>
                <a:avLst/>
                <a:gdLst>
                  <a:gd name="connsiteX0" fmla="*/ 24460 w 41839"/>
                  <a:gd name="connsiteY0" fmla="*/ 4828 h 45058"/>
                  <a:gd name="connsiteX1" fmla="*/ 4828 w 41839"/>
                  <a:gd name="connsiteY1" fmla="*/ 24460 h 45058"/>
                  <a:gd name="connsiteX2" fmla="*/ 22529 w 41839"/>
                  <a:gd name="connsiteY2" fmla="*/ 42162 h 45058"/>
                  <a:gd name="connsiteX3" fmla="*/ 39587 w 41839"/>
                  <a:gd name="connsiteY3" fmla="*/ 25104 h 45058"/>
                </a:gdLst>
                <a:ahLst/>
                <a:cxnLst>
                  <a:cxn ang="0">
                    <a:pos x="connsiteX0" y="connsiteY0"/>
                  </a:cxn>
                  <a:cxn ang="0">
                    <a:pos x="connsiteX1" y="connsiteY1"/>
                  </a:cxn>
                  <a:cxn ang="0">
                    <a:pos x="connsiteX2" y="connsiteY2"/>
                  </a:cxn>
                  <a:cxn ang="0">
                    <a:pos x="connsiteX3" y="connsiteY3"/>
                  </a:cxn>
                </a:cxnLst>
                <a:rect l="l" t="t" r="r" b="b"/>
                <a:pathLst>
                  <a:path w="41839" h="45058">
                    <a:moveTo>
                      <a:pt x="24460" y="4828"/>
                    </a:moveTo>
                    <a:lnTo>
                      <a:pt x="4828" y="24460"/>
                    </a:lnTo>
                    <a:lnTo>
                      <a:pt x="22529" y="42162"/>
                    </a:lnTo>
                    <a:lnTo>
                      <a:pt x="39587" y="25104"/>
                    </a:lnTo>
                  </a:path>
                </a:pathLst>
              </a:custGeom>
              <a:noFill/>
              <a:ln w="19050" cap="flat">
                <a:solidFill>
                  <a:schemeClr val="tx1"/>
                </a:solidFill>
                <a:prstDash val="solid"/>
                <a:round/>
              </a:ln>
            </p:spPr>
            <p:txBody>
              <a:bodyPr rtlCol="0" anchor="ctr"/>
              <a:lstStyle/>
              <a:p>
                <a:endParaRPr lang="en-US" sz="1125" dirty="0"/>
              </a:p>
            </p:txBody>
          </p:sp>
        </p:grpSp>
        <p:cxnSp>
          <p:nvCxnSpPr>
            <p:cNvPr id="161" name="Straight Connector 160">
              <a:extLst>
                <a:ext uri="{FF2B5EF4-FFF2-40B4-BE49-F238E27FC236}">
                  <a16:creationId xmlns:a16="http://schemas.microsoft.com/office/drawing/2014/main" id="{6DC46D50-1001-49A5-A23E-FB2C176B4B40}"/>
                </a:ext>
              </a:extLst>
            </p:cNvPr>
            <p:cNvCxnSpPr/>
            <p:nvPr/>
          </p:nvCxnSpPr>
          <p:spPr>
            <a:xfrm>
              <a:off x="12247582"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1334039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42" presetClass="path" presetSubtype="0" decel="100000" fill="hold" nodeType="withEffect">
                                  <p:stCondLst>
                                    <p:cond delay="400"/>
                                  </p:stCondLst>
                                  <p:childTnLst>
                                    <p:animMotion origin="layout" path="M -4.16667E-6 0.04599 L -4.16667E-6 -3.95062E-6 " pathEditMode="relative" rAng="0" ptsTypes="AA">
                                      <p:cBhvr>
                                        <p:cTn id="9" dur="600" fill="hold"/>
                                        <p:tgtEl>
                                          <p:spTgt spid="164"/>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childTnLst>
                                </p:cTn>
                              </p:par>
                              <p:par>
                                <p:cTn id="13" presetID="42" presetClass="path" presetSubtype="0" decel="100000" fill="hold" nodeType="withEffect">
                                  <p:stCondLst>
                                    <p:cond delay="600"/>
                                  </p:stCondLst>
                                  <p:childTnLst>
                                    <p:animMotion origin="layout" path="M -4.44444E-6 0.04599 L -4.44444E-6 2.34568E-6 " pathEditMode="relative" rAng="0" ptsTypes="AA">
                                      <p:cBhvr>
                                        <p:cTn id="14" dur="600" fill="hold"/>
                                        <p:tgtEl>
                                          <p:spTgt spid="165"/>
                                        </p:tgtEl>
                                        <p:attrNameLst>
                                          <p:attrName>ppt_x</p:attrName>
                                          <p:attrName>ppt_y</p:attrName>
                                        </p:attrNameLst>
                                      </p:cBhvr>
                                      <p:rCtr x="0" y="-2315"/>
                                    </p:animMotion>
                                  </p:childTnLst>
                                </p:cTn>
                              </p:par>
                              <p:par>
                                <p:cTn id="15" presetID="10" presetClass="entr" presetSubtype="0" fill="hold" nodeType="withEffect">
                                  <p:stCondLst>
                                    <p:cond delay="80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500"/>
                                        <p:tgtEl>
                                          <p:spTgt spid="166"/>
                                        </p:tgtEl>
                                      </p:cBhvr>
                                    </p:animEffect>
                                  </p:childTnLst>
                                </p:cTn>
                              </p:par>
                              <p:par>
                                <p:cTn id="18" presetID="42" presetClass="path" presetSubtype="0" decel="100000" fill="hold" nodeType="withEffect">
                                  <p:stCondLst>
                                    <p:cond delay="800"/>
                                  </p:stCondLst>
                                  <p:childTnLst>
                                    <p:animMotion origin="layout" path="M 2.5E-6 0.04599 L 2.5E-6 2.34568E-6 " pathEditMode="relative" rAng="0" ptsTypes="AA">
                                      <p:cBhvr>
                                        <p:cTn id="19" dur="600" fill="hold"/>
                                        <p:tgtEl>
                                          <p:spTgt spid="16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33012" y="1701174"/>
            <a:ext cx="2286000" cy="288541"/>
          </a:xfrm>
          <a:prstGeom prst="rect">
            <a:avLst/>
          </a:prstGeom>
          <a:noFill/>
        </p:spPr>
        <p:txBody>
          <a:bodyPr wrap="square" rtlCol="0">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CE3F"/>
                </a:solidFill>
                <a:effectLst/>
                <a:uLnTx/>
                <a:uFillTx/>
                <a:latin typeface="Amazon Ember"/>
                <a:ea typeface="+mn-ea"/>
                <a:cs typeface="+mn-cs"/>
              </a:rPr>
              <a:t>Hands-on learning</a:t>
            </a:r>
          </a:p>
        </p:txBody>
      </p:sp>
      <p:sp>
        <p:nvSpPr>
          <p:cNvPr id="11" name="TextBox 10"/>
          <p:cNvSpPr txBox="1"/>
          <p:nvPr/>
        </p:nvSpPr>
        <p:spPr>
          <a:xfrm>
            <a:off x="5567460" y="1701174"/>
            <a:ext cx="2286000" cy="288541"/>
          </a:xfrm>
          <a:prstGeom prst="rect">
            <a:avLst/>
          </a:prstGeom>
          <a:noFill/>
        </p:spPr>
        <p:txBody>
          <a:bodyPr wrap="square" rtlCol="0">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CE3F"/>
                </a:solidFill>
                <a:effectLst/>
                <a:uLnTx/>
                <a:uFillTx/>
                <a:latin typeface="Amazon Ember"/>
                <a:ea typeface="+mn-ea"/>
                <a:cs typeface="+mn-cs"/>
              </a:rPr>
              <a:t>Training + certification</a:t>
            </a:r>
          </a:p>
        </p:txBody>
      </p:sp>
      <p:sp>
        <p:nvSpPr>
          <p:cNvPr id="18" name="Title 2"/>
          <p:cNvSpPr>
            <a:spLocks noGrp="1"/>
          </p:cNvSpPr>
          <p:nvPr>
            <p:ph type="title"/>
          </p:nvPr>
        </p:nvSpPr>
        <p:spPr/>
        <p:txBody>
          <a:bodyPr/>
          <a:lstStyle/>
          <a:p>
            <a:pPr algn="ctr"/>
            <a:r>
              <a:rPr lang="en-US" dirty="0"/>
              <a:t>Building your team’s skills</a:t>
            </a:r>
          </a:p>
        </p:txBody>
      </p:sp>
      <p:sp>
        <p:nvSpPr>
          <p:cNvPr id="19" name="Rectangle 18">
            <a:extLst>
              <a:ext uri="{FF2B5EF4-FFF2-40B4-BE49-F238E27FC236}">
                <a16:creationId xmlns:a16="http://schemas.microsoft.com/office/drawing/2014/main" id="{8718F149-B37D-483A-8AEC-0D64D8AD94CA}"/>
              </a:ext>
            </a:extLst>
          </p:cNvPr>
          <p:cNvSpPr/>
          <p:nvPr/>
        </p:nvSpPr>
        <p:spPr>
          <a:xfrm flipV="1">
            <a:off x="0" y="3676875"/>
            <a:ext cx="9144000" cy="623594"/>
          </a:xfrm>
          <a:prstGeom prst="rect">
            <a:avLst/>
          </a:prstGeom>
          <a:solidFill>
            <a:schemeClr val="bg2">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Picture 4" descr="Image result for udacity logo"/>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8361" t="27248" r="8361" b="27248"/>
          <a:stretch/>
        </p:blipFill>
        <p:spPr bwMode="auto">
          <a:xfrm>
            <a:off x="5909741" y="2949960"/>
            <a:ext cx="1601438" cy="3442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coursera logo"/>
          <p:cNvPicPr>
            <a:picLocks noChangeAspect="1" noChangeArrowheads="1"/>
          </p:cNvPicPr>
          <p:nvPr/>
        </p:nvPicPr>
        <p:blipFill rotWithShape="1">
          <a:blip r:embed="rId4">
            <a:extLst>
              <a:ext uri="{28A0092B-C50C-407E-A947-70E740481C1C}">
                <a14:useLocalDpi xmlns:a14="http://schemas.microsoft.com/office/drawing/2010/main" val="0"/>
              </a:ext>
            </a:extLst>
          </a:blip>
          <a:srcRect l="16509" t="34632" r="14953" b="36263"/>
          <a:stretch/>
        </p:blipFill>
        <p:spPr bwMode="auto">
          <a:xfrm>
            <a:off x="6066389" y="2588709"/>
            <a:ext cx="1288143" cy="3236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edex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522" b="17522"/>
          <a:stretch/>
        </p:blipFill>
        <p:spPr bwMode="auto">
          <a:xfrm>
            <a:off x="6432426" y="2189954"/>
            <a:ext cx="556069" cy="36119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230FECEC-07E5-4F91-B1E7-4DF952054819}"/>
              </a:ext>
            </a:extLst>
          </p:cNvPr>
          <p:cNvGrpSpPr/>
          <p:nvPr/>
        </p:nvGrpSpPr>
        <p:grpSpPr>
          <a:xfrm>
            <a:off x="6375154" y="1199512"/>
            <a:ext cx="670612" cy="414794"/>
            <a:chOff x="4966949" y="2261023"/>
            <a:chExt cx="1349660" cy="834807"/>
          </a:xfrm>
        </p:grpSpPr>
        <p:sp>
          <p:nvSpPr>
            <p:cNvPr id="21" name="Freeform: Shape 20">
              <a:extLst>
                <a:ext uri="{FF2B5EF4-FFF2-40B4-BE49-F238E27FC236}">
                  <a16:creationId xmlns:a16="http://schemas.microsoft.com/office/drawing/2014/main" id="{40872692-4FA2-4152-B2C1-C7E7040F34B5}"/>
                </a:ext>
              </a:extLst>
            </p:cNvPr>
            <p:cNvSpPr/>
            <p:nvPr/>
          </p:nvSpPr>
          <p:spPr>
            <a:xfrm>
              <a:off x="5150810" y="3028387"/>
              <a:ext cx="859096" cy="64232"/>
            </a:xfrm>
            <a:custGeom>
              <a:avLst/>
              <a:gdLst>
                <a:gd name="connsiteX0" fmla="*/ 340512 w 344373"/>
                <a:gd name="connsiteY0" fmla="*/ 22207 h 25747"/>
                <a:gd name="connsiteX1" fmla="*/ 4828 w 344373"/>
                <a:gd name="connsiteY1" fmla="*/ 22207 h 25747"/>
                <a:gd name="connsiteX2" fmla="*/ 4828 w 344373"/>
                <a:gd name="connsiteY2" fmla="*/ 4828 h 25747"/>
              </a:gdLst>
              <a:ahLst/>
              <a:cxnLst>
                <a:cxn ang="0">
                  <a:pos x="connsiteX0" y="connsiteY0"/>
                </a:cxn>
                <a:cxn ang="0">
                  <a:pos x="connsiteX1" y="connsiteY1"/>
                </a:cxn>
                <a:cxn ang="0">
                  <a:pos x="connsiteX2" y="connsiteY2"/>
                </a:cxn>
              </a:cxnLst>
              <a:rect l="l" t="t" r="r" b="b"/>
              <a:pathLst>
                <a:path w="344373" h="25747">
                  <a:moveTo>
                    <a:pt x="340512" y="22207"/>
                  </a:moveTo>
                  <a:lnTo>
                    <a:pt x="4828" y="22207"/>
                  </a:lnTo>
                  <a:lnTo>
                    <a:pt x="4828" y="4828"/>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025901F7-DC9B-42ED-A279-6F7D74D3C5FA}"/>
                </a:ext>
              </a:extLst>
            </p:cNvPr>
            <p:cNvSpPr/>
            <p:nvPr/>
          </p:nvSpPr>
          <p:spPr>
            <a:xfrm>
              <a:off x="6044430" y="3071744"/>
              <a:ext cx="112404" cy="24086"/>
            </a:xfrm>
            <a:custGeom>
              <a:avLst/>
              <a:gdLst>
                <a:gd name="connsiteX0" fmla="*/ 40874 w 45058"/>
                <a:gd name="connsiteY0" fmla="*/ 4828 h 9655"/>
                <a:gd name="connsiteX1" fmla="*/ 4828 w 45058"/>
                <a:gd name="connsiteY1" fmla="*/ 4828 h 9655"/>
              </a:gdLst>
              <a:ahLst/>
              <a:cxnLst>
                <a:cxn ang="0">
                  <a:pos x="connsiteX0" y="connsiteY0"/>
                </a:cxn>
                <a:cxn ang="0">
                  <a:pos x="connsiteX1" y="connsiteY1"/>
                </a:cxn>
              </a:cxnLst>
              <a:rect l="l" t="t" r="r" b="b"/>
              <a:pathLst>
                <a:path w="45058" h="9655">
                  <a:moveTo>
                    <a:pt x="40874" y="4828"/>
                  </a:moveTo>
                  <a:lnTo>
                    <a:pt x="4828"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9DDC5B84-6177-48C5-ABC1-EA8FA8E3DC54}"/>
                </a:ext>
              </a:extLst>
            </p:cNvPr>
            <p:cNvSpPr/>
            <p:nvPr/>
          </p:nvSpPr>
          <p:spPr>
            <a:xfrm>
              <a:off x="5714441" y="2341914"/>
              <a:ext cx="602168" cy="746689"/>
            </a:xfrm>
            <a:custGeom>
              <a:avLst/>
              <a:gdLst>
                <a:gd name="connsiteX0" fmla="*/ 4828 w 241383"/>
                <a:gd name="connsiteY0" fmla="*/ 4828 h 299315"/>
                <a:gd name="connsiteX1" fmla="*/ 238809 w 241383"/>
                <a:gd name="connsiteY1" fmla="*/ 4828 h 299315"/>
                <a:gd name="connsiteX2" fmla="*/ 238809 w 241383"/>
                <a:gd name="connsiteY2" fmla="*/ 297384 h 299315"/>
                <a:gd name="connsiteX3" fmla="*/ 192463 w 241383"/>
                <a:gd name="connsiteY3" fmla="*/ 297384 h 299315"/>
              </a:gdLst>
              <a:ahLst/>
              <a:cxnLst>
                <a:cxn ang="0">
                  <a:pos x="connsiteX0" y="connsiteY0"/>
                </a:cxn>
                <a:cxn ang="0">
                  <a:pos x="connsiteX1" y="connsiteY1"/>
                </a:cxn>
                <a:cxn ang="0">
                  <a:pos x="connsiteX2" y="connsiteY2"/>
                </a:cxn>
                <a:cxn ang="0">
                  <a:pos x="connsiteX3" y="connsiteY3"/>
                </a:cxn>
              </a:cxnLst>
              <a:rect l="l" t="t" r="r" b="b"/>
              <a:pathLst>
                <a:path w="241383" h="299315">
                  <a:moveTo>
                    <a:pt x="4828" y="4828"/>
                  </a:moveTo>
                  <a:lnTo>
                    <a:pt x="238809" y="4828"/>
                  </a:lnTo>
                  <a:lnTo>
                    <a:pt x="238809" y="297384"/>
                  </a:lnTo>
                  <a:lnTo>
                    <a:pt x="192463" y="297384"/>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581153CD-F7C5-49FE-8B45-EE7981BE2115}"/>
                </a:ext>
              </a:extLst>
            </p:cNvPr>
            <p:cNvSpPr/>
            <p:nvPr/>
          </p:nvSpPr>
          <p:spPr>
            <a:xfrm>
              <a:off x="5483209" y="2341914"/>
              <a:ext cx="168607" cy="24086"/>
            </a:xfrm>
            <a:custGeom>
              <a:avLst/>
              <a:gdLst>
                <a:gd name="connsiteX0" fmla="*/ 4828 w 67587"/>
                <a:gd name="connsiteY0" fmla="*/ 4828 h 9655"/>
                <a:gd name="connsiteX1" fmla="*/ 63725 w 67587"/>
                <a:gd name="connsiteY1" fmla="*/ 4828 h 9655"/>
              </a:gdLst>
              <a:ahLst/>
              <a:cxnLst>
                <a:cxn ang="0">
                  <a:pos x="connsiteX0" y="connsiteY0"/>
                </a:cxn>
                <a:cxn ang="0">
                  <a:pos x="connsiteX1" y="connsiteY1"/>
                </a:cxn>
              </a:cxnLst>
              <a:rect l="l" t="t" r="r" b="b"/>
              <a:pathLst>
                <a:path w="67587" h="9655">
                  <a:moveTo>
                    <a:pt x="4828" y="4828"/>
                  </a:moveTo>
                  <a:lnTo>
                    <a:pt x="63725"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95FC6507-9BB3-414F-8D79-79F886325FDE}"/>
                </a:ext>
              </a:extLst>
            </p:cNvPr>
            <p:cNvSpPr/>
            <p:nvPr/>
          </p:nvSpPr>
          <p:spPr>
            <a:xfrm>
              <a:off x="5427807" y="2450305"/>
              <a:ext cx="778805" cy="529908"/>
            </a:xfrm>
            <a:custGeom>
              <a:avLst/>
              <a:gdLst>
                <a:gd name="connsiteX0" fmla="*/ 39909 w 312189"/>
                <a:gd name="connsiteY0" fmla="*/ 4828 h 212417"/>
                <a:gd name="connsiteX1" fmla="*/ 307362 w 312189"/>
                <a:gd name="connsiteY1" fmla="*/ 4828 h 212417"/>
                <a:gd name="connsiteX2" fmla="*/ 307362 w 312189"/>
                <a:gd name="connsiteY2" fmla="*/ 210486 h 212417"/>
                <a:gd name="connsiteX3" fmla="*/ 4828 w 312189"/>
                <a:gd name="connsiteY3" fmla="*/ 210486 h 212417"/>
              </a:gdLst>
              <a:ahLst/>
              <a:cxnLst>
                <a:cxn ang="0">
                  <a:pos x="connsiteX0" y="connsiteY0"/>
                </a:cxn>
                <a:cxn ang="0">
                  <a:pos x="connsiteX1" y="connsiteY1"/>
                </a:cxn>
                <a:cxn ang="0">
                  <a:pos x="connsiteX2" y="connsiteY2"/>
                </a:cxn>
                <a:cxn ang="0">
                  <a:pos x="connsiteX3" y="connsiteY3"/>
                </a:cxn>
              </a:cxnLst>
              <a:rect l="l" t="t" r="r" b="b"/>
              <a:pathLst>
                <a:path w="312189" h="212417">
                  <a:moveTo>
                    <a:pt x="39909" y="4828"/>
                  </a:moveTo>
                  <a:lnTo>
                    <a:pt x="307362" y="4828"/>
                  </a:lnTo>
                  <a:lnTo>
                    <a:pt x="307362" y="210486"/>
                  </a:lnTo>
                  <a:lnTo>
                    <a:pt x="4828" y="210486"/>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291F495F-DCB0-4E5C-83B1-ADBFD14C8B28}"/>
                </a:ext>
              </a:extLst>
            </p:cNvPr>
            <p:cNvSpPr/>
            <p:nvPr/>
          </p:nvSpPr>
          <p:spPr>
            <a:xfrm>
              <a:off x="5432627" y="2785914"/>
              <a:ext cx="674429" cy="24086"/>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EAF64290-25DC-4D24-BEBE-597F95A56467}"/>
                </a:ext>
              </a:extLst>
            </p:cNvPr>
            <p:cNvSpPr/>
            <p:nvPr/>
          </p:nvSpPr>
          <p:spPr>
            <a:xfrm>
              <a:off x="5432627" y="2868612"/>
              <a:ext cx="674429" cy="24086"/>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41328FB1-71DD-4669-A721-AFB95FE0C5F6}"/>
                </a:ext>
              </a:extLst>
            </p:cNvPr>
            <p:cNvSpPr/>
            <p:nvPr/>
          </p:nvSpPr>
          <p:spPr>
            <a:xfrm>
              <a:off x="5659042" y="2538623"/>
              <a:ext cx="152548" cy="152548"/>
            </a:xfrm>
            <a:custGeom>
              <a:avLst/>
              <a:gdLst>
                <a:gd name="connsiteX0" fmla="*/ 57610 w 61150"/>
                <a:gd name="connsiteY0" fmla="*/ 31219 h 61150"/>
                <a:gd name="connsiteX1" fmla="*/ 31219 w 61150"/>
                <a:gd name="connsiteY1" fmla="*/ 57610 h 61150"/>
                <a:gd name="connsiteX2" fmla="*/ 4828 w 61150"/>
                <a:gd name="connsiteY2" fmla="*/ 31219 h 61150"/>
                <a:gd name="connsiteX3" fmla="*/ 31219 w 61150"/>
                <a:gd name="connsiteY3" fmla="*/ 4828 h 61150"/>
                <a:gd name="connsiteX4" fmla="*/ 57610 w 61150"/>
                <a:gd name="connsiteY4" fmla="*/ 31219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7610" y="31219"/>
                  </a:moveTo>
                  <a:cubicBezTo>
                    <a:pt x="57610" y="45794"/>
                    <a:pt x="45794" y="57610"/>
                    <a:pt x="31219" y="57610"/>
                  </a:cubicBezTo>
                  <a:cubicBezTo>
                    <a:pt x="16643" y="57610"/>
                    <a:pt x="4828" y="45794"/>
                    <a:pt x="4828" y="31219"/>
                  </a:cubicBezTo>
                  <a:cubicBezTo>
                    <a:pt x="4828" y="16643"/>
                    <a:pt x="16643" y="4828"/>
                    <a:pt x="31219" y="4828"/>
                  </a:cubicBezTo>
                  <a:cubicBezTo>
                    <a:pt x="45794" y="4828"/>
                    <a:pt x="57610" y="16643"/>
                    <a:pt x="57610" y="31219"/>
                  </a:cubicBezTo>
                  <a:close/>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9" name="Freeform: Shape 28">
              <a:extLst>
                <a:ext uri="{FF2B5EF4-FFF2-40B4-BE49-F238E27FC236}">
                  <a16:creationId xmlns:a16="http://schemas.microsoft.com/office/drawing/2014/main" id="{61280264-9426-40BA-83DB-7100434E823A}"/>
                </a:ext>
              </a:extLst>
            </p:cNvPr>
            <p:cNvSpPr/>
            <p:nvPr/>
          </p:nvSpPr>
          <p:spPr>
            <a:xfrm>
              <a:off x="4966949" y="2261023"/>
              <a:ext cx="497794" cy="497794"/>
            </a:xfrm>
            <a:custGeom>
              <a:avLst/>
              <a:gdLst>
                <a:gd name="connsiteX0" fmla="*/ 104278 w 199543"/>
                <a:gd name="connsiteY0" fmla="*/ 6035 h 199543"/>
                <a:gd name="connsiteX1" fmla="*/ 112646 w 199543"/>
                <a:gd name="connsiteY1" fmla="*/ 12793 h 199543"/>
                <a:gd name="connsiteX2" fmla="*/ 117473 w 199543"/>
                <a:gd name="connsiteY2" fmla="*/ 13437 h 199543"/>
                <a:gd name="connsiteX3" fmla="*/ 127450 w 199543"/>
                <a:gd name="connsiteY3" fmla="*/ 9575 h 199543"/>
                <a:gd name="connsiteX4" fmla="*/ 133565 w 199543"/>
                <a:gd name="connsiteY4" fmla="*/ 11506 h 199543"/>
                <a:gd name="connsiteX5" fmla="*/ 139681 w 199543"/>
                <a:gd name="connsiteY5" fmla="*/ 20518 h 199543"/>
                <a:gd name="connsiteX6" fmla="*/ 144186 w 199543"/>
                <a:gd name="connsiteY6" fmla="*/ 22771 h 199543"/>
                <a:gd name="connsiteX7" fmla="*/ 154807 w 199543"/>
                <a:gd name="connsiteY7" fmla="*/ 22449 h 199543"/>
                <a:gd name="connsiteX8" fmla="*/ 159957 w 199543"/>
                <a:gd name="connsiteY8" fmla="*/ 25989 h 199543"/>
                <a:gd name="connsiteX9" fmla="*/ 162853 w 199543"/>
                <a:gd name="connsiteY9" fmla="*/ 36288 h 199543"/>
                <a:gd name="connsiteX10" fmla="*/ 166394 w 199543"/>
                <a:gd name="connsiteY10" fmla="*/ 39828 h 199543"/>
                <a:gd name="connsiteX11" fmla="*/ 176693 w 199543"/>
                <a:gd name="connsiteY11" fmla="*/ 42725 h 199543"/>
                <a:gd name="connsiteX12" fmla="*/ 180233 w 199543"/>
                <a:gd name="connsiteY12" fmla="*/ 47874 h 199543"/>
                <a:gd name="connsiteX13" fmla="*/ 179911 w 199543"/>
                <a:gd name="connsiteY13" fmla="*/ 58495 h 199543"/>
                <a:gd name="connsiteX14" fmla="*/ 182164 w 199543"/>
                <a:gd name="connsiteY14" fmla="*/ 63001 h 199543"/>
                <a:gd name="connsiteX15" fmla="*/ 191176 w 199543"/>
                <a:gd name="connsiteY15" fmla="*/ 68794 h 199543"/>
                <a:gd name="connsiteX16" fmla="*/ 193107 w 199543"/>
                <a:gd name="connsiteY16" fmla="*/ 74909 h 199543"/>
                <a:gd name="connsiteX17" fmla="*/ 188923 w 199543"/>
                <a:gd name="connsiteY17" fmla="*/ 84886 h 199543"/>
                <a:gd name="connsiteX18" fmla="*/ 189566 w 199543"/>
                <a:gd name="connsiteY18" fmla="*/ 89714 h 199543"/>
                <a:gd name="connsiteX19" fmla="*/ 196325 w 199543"/>
                <a:gd name="connsiteY19" fmla="*/ 98082 h 199543"/>
                <a:gd name="connsiteX20" fmla="*/ 196325 w 199543"/>
                <a:gd name="connsiteY20" fmla="*/ 104197 h 199543"/>
                <a:gd name="connsiteX21" fmla="*/ 189566 w 199543"/>
                <a:gd name="connsiteY21" fmla="*/ 112565 h 199543"/>
                <a:gd name="connsiteX22" fmla="*/ 188923 w 199543"/>
                <a:gd name="connsiteY22" fmla="*/ 117393 h 199543"/>
                <a:gd name="connsiteX23" fmla="*/ 192785 w 199543"/>
                <a:gd name="connsiteY23" fmla="*/ 127370 h 199543"/>
                <a:gd name="connsiteX24" fmla="*/ 190854 w 199543"/>
                <a:gd name="connsiteY24" fmla="*/ 133485 h 199543"/>
                <a:gd name="connsiteX25" fmla="*/ 181842 w 199543"/>
                <a:gd name="connsiteY25" fmla="*/ 139600 h 199543"/>
                <a:gd name="connsiteX26" fmla="*/ 179589 w 199543"/>
                <a:gd name="connsiteY26" fmla="*/ 144106 h 199543"/>
                <a:gd name="connsiteX27" fmla="*/ 179911 w 199543"/>
                <a:gd name="connsiteY27" fmla="*/ 154727 h 199543"/>
                <a:gd name="connsiteX28" fmla="*/ 176371 w 199543"/>
                <a:gd name="connsiteY28" fmla="*/ 159876 h 199543"/>
                <a:gd name="connsiteX29" fmla="*/ 166072 w 199543"/>
                <a:gd name="connsiteY29" fmla="*/ 162773 h 199543"/>
                <a:gd name="connsiteX30" fmla="*/ 162531 w 199543"/>
                <a:gd name="connsiteY30" fmla="*/ 166313 h 199543"/>
                <a:gd name="connsiteX31" fmla="*/ 159635 w 199543"/>
                <a:gd name="connsiteY31" fmla="*/ 176612 h 199543"/>
                <a:gd name="connsiteX32" fmla="*/ 154485 w 199543"/>
                <a:gd name="connsiteY32" fmla="*/ 180152 h 199543"/>
                <a:gd name="connsiteX33" fmla="*/ 143864 w 199543"/>
                <a:gd name="connsiteY33" fmla="*/ 179831 h 199543"/>
                <a:gd name="connsiteX34" fmla="*/ 139359 w 199543"/>
                <a:gd name="connsiteY34" fmla="*/ 182084 h 199543"/>
                <a:gd name="connsiteX35" fmla="*/ 133565 w 199543"/>
                <a:gd name="connsiteY35" fmla="*/ 191095 h 199543"/>
                <a:gd name="connsiteX36" fmla="*/ 127450 w 199543"/>
                <a:gd name="connsiteY36" fmla="*/ 193026 h 199543"/>
                <a:gd name="connsiteX37" fmla="*/ 117473 w 199543"/>
                <a:gd name="connsiteY37" fmla="*/ 189164 h 199543"/>
                <a:gd name="connsiteX38" fmla="*/ 112646 w 199543"/>
                <a:gd name="connsiteY38" fmla="*/ 189808 h 199543"/>
                <a:gd name="connsiteX39" fmla="*/ 104278 w 199543"/>
                <a:gd name="connsiteY39" fmla="*/ 196567 h 199543"/>
                <a:gd name="connsiteX40" fmla="*/ 98163 w 199543"/>
                <a:gd name="connsiteY40" fmla="*/ 196567 h 199543"/>
                <a:gd name="connsiteX41" fmla="*/ 89795 w 199543"/>
                <a:gd name="connsiteY41" fmla="*/ 189808 h 199543"/>
                <a:gd name="connsiteX42" fmla="*/ 84967 w 199543"/>
                <a:gd name="connsiteY42" fmla="*/ 189164 h 199543"/>
                <a:gd name="connsiteX43" fmla="*/ 74990 w 199543"/>
                <a:gd name="connsiteY43" fmla="*/ 193026 h 199543"/>
                <a:gd name="connsiteX44" fmla="*/ 68875 w 199543"/>
                <a:gd name="connsiteY44" fmla="*/ 191095 h 199543"/>
                <a:gd name="connsiteX45" fmla="*/ 63082 w 199543"/>
                <a:gd name="connsiteY45" fmla="*/ 182084 h 199543"/>
                <a:gd name="connsiteX46" fmla="*/ 58576 w 199543"/>
                <a:gd name="connsiteY46" fmla="*/ 179831 h 199543"/>
                <a:gd name="connsiteX47" fmla="*/ 47955 w 199543"/>
                <a:gd name="connsiteY47" fmla="*/ 180152 h 199543"/>
                <a:gd name="connsiteX48" fmla="*/ 42805 w 199543"/>
                <a:gd name="connsiteY48" fmla="*/ 176612 h 199543"/>
                <a:gd name="connsiteX49" fmla="*/ 39909 w 199543"/>
                <a:gd name="connsiteY49" fmla="*/ 165991 h 199543"/>
                <a:gd name="connsiteX50" fmla="*/ 36368 w 199543"/>
                <a:gd name="connsiteY50" fmla="*/ 162451 h 199543"/>
                <a:gd name="connsiteX51" fmla="*/ 26069 w 199543"/>
                <a:gd name="connsiteY51" fmla="*/ 159554 h 199543"/>
                <a:gd name="connsiteX52" fmla="*/ 22529 w 199543"/>
                <a:gd name="connsiteY52" fmla="*/ 154405 h 199543"/>
                <a:gd name="connsiteX53" fmla="*/ 22851 w 199543"/>
                <a:gd name="connsiteY53" fmla="*/ 143784 h 199543"/>
                <a:gd name="connsiteX54" fmla="*/ 20598 w 199543"/>
                <a:gd name="connsiteY54" fmla="*/ 139278 h 199543"/>
                <a:gd name="connsiteX55" fmla="*/ 11586 w 199543"/>
                <a:gd name="connsiteY55" fmla="*/ 133485 h 199543"/>
                <a:gd name="connsiteX56" fmla="*/ 9655 w 199543"/>
                <a:gd name="connsiteY56" fmla="*/ 127370 h 199543"/>
                <a:gd name="connsiteX57" fmla="*/ 13517 w 199543"/>
                <a:gd name="connsiteY57" fmla="*/ 117393 h 199543"/>
                <a:gd name="connsiteX58" fmla="*/ 12874 w 199543"/>
                <a:gd name="connsiteY58" fmla="*/ 112565 h 199543"/>
                <a:gd name="connsiteX59" fmla="*/ 5793 w 199543"/>
                <a:gd name="connsiteY59" fmla="*/ 104197 h 199543"/>
                <a:gd name="connsiteX60" fmla="*/ 5793 w 199543"/>
                <a:gd name="connsiteY60" fmla="*/ 98082 h 199543"/>
                <a:gd name="connsiteX61" fmla="*/ 12552 w 199543"/>
                <a:gd name="connsiteY61" fmla="*/ 89714 h 199543"/>
                <a:gd name="connsiteX62" fmla="*/ 13196 w 199543"/>
                <a:gd name="connsiteY62" fmla="*/ 84886 h 199543"/>
                <a:gd name="connsiteX63" fmla="*/ 9333 w 199543"/>
                <a:gd name="connsiteY63" fmla="*/ 74909 h 199543"/>
                <a:gd name="connsiteX64" fmla="*/ 11265 w 199543"/>
                <a:gd name="connsiteY64" fmla="*/ 68794 h 199543"/>
                <a:gd name="connsiteX65" fmla="*/ 20276 w 199543"/>
                <a:gd name="connsiteY65" fmla="*/ 63001 h 199543"/>
                <a:gd name="connsiteX66" fmla="*/ 22529 w 199543"/>
                <a:gd name="connsiteY66" fmla="*/ 58495 h 199543"/>
                <a:gd name="connsiteX67" fmla="*/ 22207 w 199543"/>
                <a:gd name="connsiteY67" fmla="*/ 47874 h 199543"/>
                <a:gd name="connsiteX68" fmla="*/ 25748 w 199543"/>
                <a:gd name="connsiteY68" fmla="*/ 42725 h 199543"/>
                <a:gd name="connsiteX69" fmla="*/ 36047 w 199543"/>
                <a:gd name="connsiteY69" fmla="*/ 39828 h 199543"/>
                <a:gd name="connsiteX70" fmla="*/ 39587 w 199543"/>
                <a:gd name="connsiteY70" fmla="*/ 36288 h 199543"/>
                <a:gd name="connsiteX71" fmla="*/ 42483 w 199543"/>
                <a:gd name="connsiteY71" fmla="*/ 25989 h 199543"/>
                <a:gd name="connsiteX72" fmla="*/ 47633 w 199543"/>
                <a:gd name="connsiteY72" fmla="*/ 22449 h 199543"/>
                <a:gd name="connsiteX73" fmla="*/ 58254 w 199543"/>
                <a:gd name="connsiteY73" fmla="*/ 22771 h 199543"/>
                <a:gd name="connsiteX74" fmla="*/ 62760 w 199543"/>
                <a:gd name="connsiteY74" fmla="*/ 20518 h 199543"/>
                <a:gd name="connsiteX75" fmla="*/ 68553 w 199543"/>
                <a:gd name="connsiteY75" fmla="*/ 11506 h 199543"/>
                <a:gd name="connsiteX76" fmla="*/ 74668 w 199543"/>
                <a:gd name="connsiteY76" fmla="*/ 9575 h 199543"/>
                <a:gd name="connsiteX77" fmla="*/ 84645 w 199543"/>
                <a:gd name="connsiteY77" fmla="*/ 13437 h 199543"/>
                <a:gd name="connsiteX78" fmla="*/ 89473 w 199543"/>
                <a:gd name="connsiteY78" fmla="*/ 12793 h 199543"/>
                <a:gd name="connsiteX79" fmla="*/ 97841 w 199543"/>
                <a:gd name="connsiteY79" fmla="*/ 6035 h 199543"/>
                <a:gd name="connsiteX80" fmla="*/ 104278 w 199543"/>
                <a:gd name="connsiteY80" fmla="*/ 6035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9543" h="199543">
                  <a:moveTo>
                    <a:pt x="104278" y="6035"/>
                  </a:moveTo>
                  <a:lnTo>
                    <a:pt x="112646" y="12793"/>
                  </a:lnTo>
                  <a:cubicBezTo>
                    <a:pt x="113933" y="13759"/>
                    <a:pt x="115864" y="14081"/>
                    <a:pt x="117473" y="13437"/>
                  </a:cubicBezTo>
                  <a:lnTo>
                    <a:pt x="127450" y="9575"/>
                  </a:lnTo>
                  <a:cubicBezTo>
                    <a:pt x="129703" y="8609"/>
                    <a:pt x="131956" y="9575"/>
                    <a:pt x="133565" y="11506"/>
                  </a:cubicBezTo>
                  <a:lnTo>
                    <a:pt x="139681" y="20518"/>
                  </a:lnTo>
                  <a:cubicBezTo>
                    <a:pt x="140646" y="22127"/>
                    <a:pt x="142255" y="22771"/>
                    <a:pt x="144186" y="22771"/>
                  </a:cubicBezTo>
                  <a:lnTo>
                    <a:pt x="154807" y="22449"/>
                  </a:lnTo>
                  <a:cubicBezTo>
                    <a:pt x="157060" y="22449"/>
                    <a:pt x="159313" y="23736"/>
                    <a:pt x="159957" y="25989"/>
                  </a:cubicBezTo>
                  <a:lnTo>
                    <a:pt x="162853" y="36288"/>
                  </a:lnTo>
                  <a:cubicBezTo>
                    <a:pt x="163175" y="37897"/>
                    <a:pt x="164784" y="39185"/>
                    <a:pt x="166394" y="39828"/>
                  </a:cubicBezTo>
                  <a:lnTo>
                    <a:pt x="176693" y="42725"/>
                  </a:lnTo>
                  <a:cubicBezTo>
                    <a:pt x="178946" y="43369"/>
                    <a:pt x="180555" y="45300"/>
                    <a:pt x="180233" y="47874"/>
                  </a:cubicBezTo>
                  <a:lnTo>
                    <a:pt x="179911" y="58495"/>
                  </a:lnTo>
                  <a:cubicBezTo>
                    <a:pt x="179911" y="60104"/>
                    <a:pt x="180555" y="62036"/>
                    <a:pt x="182164" y="63001"/>
                  </a:cubicBezTo>
                  <a:lnTo>
                    <a:pt x="191176" y="68794"/>
                  </a:lnTo>
                  <a:cubicBezTo>
                    <a:pt x="193107" y="70082"/>
                    <a:pt x="194072" y="72656"/>
                    <a:pt x="193107" y="74909"/>
                  </a:cubicBezTo>
                  <a:lnTo>
                    <a:pt x="188923" y="84886"/>
                  </a:lnTo>
                  <a:cubicBezTo>
                    <a:pt x="188279" y="86496"/>
                    <a:pt x="188601" y="88427"/>
                    <a:pt x="189566" y="89714"/>
                  </a:cubicBezTo>
                  <a:lnTo>
                    <a:pt x="196325" y="98082"/>
                  </a:lnTo>
                  <a:cubicBezTo>
                    <a:pt x="197613" y="100013"/>
                    <a:pt x="197613" y="102588"/>
                    <a:pt x="196325" y="104197"/>
                  </a:cubicBezTo>
                  <a:lnTo>
                    <a:pt x="189566" y="112565"/>
                  </a:lnTo>
                  <a:cubicBezTo>
                    <a:pt x="188601" y="113852"/>
                    <a:pt x="188279" y="115784"/>
                    <a:pt x="188923" y="117393"/>
                  </a:cubicBezTo>
                  <a:lnTo>
                    <a:pt x="192785" y="127370"/>
                  </a:lnTo>
                  <a:cubicBezTo>
                    <a:pt x="193750" y="129623"/>
                    <a:pt x="192785" y="131876"/>
                    <a:pt x="190854" y="133485"/>
                  </a:cubicBezTo>
                  <a:lnTo>
                    <a:pt x="181842" y="139600"/>
                  </a:lnTo>
                  <a:cubicBezTo>
                    <a:pt x="180233" y="140566"/>
                    <a:pt x="179589" y="142175"/>
                    <a:pt x="179589" y="144106"/>
                  </a:cubicBezTo>
                  <a:lnTo>
                    <a:pt x="179911" y="154727"/>
                  </a:lnTo>
                  <a:cubicBezTo>
                    <a:pt x="179911" y="156980"/>
                    <a:pt x="178624" y="159233"/>
                    <a:pt x="176371" y="159876"/>
                  </a:cubicBezTo>
                  <a:lnTo>
                    <a:pt x="166072" y="162773"/>
                  </a:lnTo>
                  <a:cubicBezTo>
                    <a:pt x="164463" y="163095"/>
                    <a:pt x="163175" y="164704"/>
                    <a:pt x="162531" y="166313"/>
                  </a:cubicBezTo>
                  <a:lnTo>
                    <a:pt x="159635" y="176612"/>
                  </a:lnTo>
                  <a:cubicBezTo>
                    <a:pt x="158991" y="178865"/>
                    <a:pt x="157060" y="180474"/>
                    <a:pt x="154485" y="180152"/>
                  </a:cubicBezTo>
                  <a:lnTo>
                    <a:pt x="143864" y="179831"/>
                  </a:lnTo>
                  <a:cubicBezTo>
                    <a:pt x="142255" y="179831"/>
                    <a:pt x="140324" y="180474"/>
                    <a:pt x="139359" y="182084"/>
                  </a:cubicBezTo>
                  <a:lnTo>
                    <a:pt x="133565" y="191095"/>
                  </a:lnTo>
                  <a:cubicBezTo>
                    <a:pt x="132278" y="193026"/>
                    <a:pt x="129703" y="193992"/>
                    <a:pt x="127450" y="193026"/>
                  </a:cubicBezTo>
                  <a:lnTo>
                    <a:pt x="117473" y="189164"/>
                  </a:lnTo>
                  <a:cubicBezTo>
                    <a:pt x="115864" y="188520"/>
                    <a:pt x="113933" y="188842"/>
                    <a:pt x="112646" y="189808"/>
                  </a:cubicBezTo>
                  <a:lnTo>
                    <a:pt x="104278" y="196567"/>
                  </a:lnTo>
                  <a:cubicBezTo>
                    <a:pt x="102347" y="197854"/>
                    <a:pt x="99772" y="197854"/>
                    <a:pt x="98163" y="196567"/>
                  </a:cubicBezTo>
                  <a:lnTo>
                    <a:pt x="89795" y="189808"/>
                  </a:lnTo>
                  <a:cubicBezTo>
                    <a:pt x="88507" y="188842"/>
                    <a:pt x="86576" y="188520"/>
                    <a:pt x="84967" y="189164"/>
                  </a:cubicBezTo>
                  <a:lnTo>
                    <a:pt x="74990" y="193026"/>
                  </a:lnTo>
                  <a:cubicBezTo>
                    <a:pt x="72737" y="193992"/>
                    <a:pt x="70484" y="193026"/>
                    <a:pt x="68875" y="191095"/>
                  </a:cubicBezTo>
                  <a:lnTo>
                    <a:pt x="63082" y="182084"/>
                  </a:lnTo>
                  <a:cubicBezTo>
                    <a:pt x="62116" y="180474"/>
                    <a:pt x="60507" y="179831"/>
                    <a:pt x="58576" y="179831"/>
                  </a:cubicBezTo>
                  <a:lnTo>
                    <a:pt x="47955" y="180152"/>
                  </a:lnTo>
                  <a:cubicBezTo>
                    <a:pt x="45702" y="180152"/>
                    <a:pt x="43449" y="178865"/>
                    <a:pt x="42805" y="176612"/>
                  </a:cubicBezTo>
                  <a:lnTo>
                    <a:pt x="39909" y="165991"/>
                  </a:lnTo>
                  <a:cubicBezTo>
                    <a:pt x="39587" y="164382"/>
                    <a:pt x="37978" y="163095"/>
                    <a:pt x="36368" y="162451"/>
                  </a:cubicBezTo>
                  <a:lnTo>
                    <a:pt x="26069" y="159554"/>
                  </a:lnTo>
                  <a:cubicBezTo>
                    <a:pt x="23816" y="158911"/>
                    <a:pt x="22207" y="156980"/>
                    <a:pt x="22529" y="154405"/>
                  </a:cubicBezTo>
                  <a:lnTo>
                    <a:pt x="22851" y="143784"/>
                  </a:lnTo>
                  <a:cubicBezTo>
                    <a:pt x="22851" y="142175"/>
                    <a:pt x="22207" y="140244"/>
                    <a:pt x="20598" y="139278"/>
                  </a:cubicBezTo>
                  <a:lnTo>
                    <a:pt x="11586" y="133485"/>
                  </a:lnTo>
                  <a:cubicBezTo>
                    <a:pt x="9655" y="132198"/>
                    <a:pt x="8690" y="129623"/>
                    <a:pt x="9655" y="127370"/>
                  </a:cubicBezTo>
                  <a:lnTo>
                    <a:pt x="13517" y="117393"/>
                  </a:lnTo>
                  <a:cubicBezTo>
                    <a:pt x="14161" y="115784"/>
                    <a:pt x="13839" y="113852"/>
                    <a:pt x="12874" y="112565"/>
                  </a:cubicBezTo>
                  <a:lnTo>
                    <a:pt x="5793" y="104197"/>
                  </a:lnTo>
                  <a:cubicBezTo>
                    <a:pt x="4506" y="102266"/>
                    <a:pt x="4506" y="99691"/>
                    <a:pt x="5793" y="98082"/>
                  </a:cubicBezTo>
                  <a:lnTo>
                    <a:pt x="12552" y="89714"/>
                  </a:lnTo>
                  <a:cubicBezTo>
                    <a:pt x="13517" y="88427"/>
                    <a:pt x="13839" y="86496"/>
                    <a:pt x="13196" y="84886"/>
                  </a:cubicBezTo>
                  <a:lnTo>
                    <a:pt x="9333" y="74909"/>
                  </a:lnTo>
                  <a:cubicBezTo>
                    <a:pt x="8368" y="72656"/>
                    <a:pt x="9333" y="70403"/>
                    <a:pt x="11265" y="68794"/>
                  </a:cubicBezTo>
                  <a:lnTo>
                    <a:pt x="20276" y="63001"/>
                  </a:lnTo>
                  <a:cubicBezTo>
                    <a:pt x="21885" y="62036"/>
                    <a:pt x="22529" y="60426"/>
                    <a:pt x="22529" y="58495"/>
                  </a:cubicBezTo>
                  <a:lnTo>
                    <a:pt x="22207" y="47874"/>
                  </a:lnTo>
                  <a:cubicBezTo>
                    <a:pt x="22207" y="45621"/>
                    <a:pt x="23495" y="43369"/>
                    <a:pt x="25748" y="42725"/>
                  </a:cubicBezTo>
                  <a:lnTo>
                    <a:pt x="36047" y="39828"/>
                  </a:lnTo>
                  <a:cubicBezTo>
                    <a:pt x="37656" y="39506"/>
                    <a:pt x="38943" y="37897"/>
                    <a:pt x="39587" y="36288"/>
                  </a:cubicBezTo>
                  <a:lnTo>
                    <a:pt x="42483" y="25989"/>
                  </a:lnTo>
                  <a:cubicBezTo>
                    <a:pt x="43127" y="23736"/>
                    <a:pt x="45058" y="22127"/>
                    <a:pt x="47633" y="22449"/>
                  </a:cubicBezTo>
                  <a:lnTo>
                    <a:pt x="58254" y="22771"/>
                  </a:lnTo>
                  <a:cubicBezTo>
                    <a:pt x="59863" y="22771"/>
                    <a:pt x="61794" y="22127"/>
                    <a:pt x="62760" y="20518"/>
                  </a:cubicBezTo>
                  <a:lnTo>
                    <a:pt x="68553" y="11506"/>
                  </a:lnTo>
                  <a:cubicBezTo>
                    <a:pt x="69840" y="9575"/>
                    <a:pt x="72415" y="8609"/>
                    <a:pt x="74668" y="9575"/>
                  </a:cubicBezTo>
                  <a:lnTo>
                    <a:pt x="84645" y="13437"/>
                  </a:lnTo>
                  <a:cubicBezTo>
                    <a:pt x="86254" y="14081"/>
                    <a:pt x="88185" y="13759"/>
                    <a:pt x="89473" y="12793"/>
                  </a:cubicBezTo>
                  <a:lnTo>
                    <a:pt x="97841" y="6035"/>
                  </a:lnTo>
                  <a:cubicBezTo>
                    <a:pt x="99772" y="4425"/>
                    <a:pt x="102347" y="4425"/>
                    <a:pt x="104278" y="6035"/>
                  </a:cubicBezTo>
                  <a:close/>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0" name="Freeform: Shape 29">
              <a:extLst>
                <a:ext uri="{FF2B5EF4-FFF2-40B4-BE49-F238E27FC236}">
                  <a16:creationId xmlns:a16="http://schemas.microsoft.com/office/drawing/2014/main" id="{78D4700E-0C3B-48FB-B264-E3CB6D898C0A}"/>
                </a:ext>
              </a:extLst>
            </p:cNvPr>
            <p:cNvSpPr/>
            <p:nvPr/>
          </p:nvSpPr>
          <p:spPr>
            <a:xfrm>
              <a:off x="5079353" y="2371621"/>
              <a:ext cx="272983" cy="272983"/>
            </a:xfrm>
            <a:custGeom>
              <a:avLst/>
              <a:gdLst>
                <a:gd name="connsiteX0" fmla="*/ 107174 w 109427"/>
                <a:gd name="connsiteY0" fmla="*/ 56001 h 109427"/>
                <a:gd name="connsiteX1" fmla="*/ 56001 w 109427"/>
                <a:gd name="connsiteY1" fmla="*/ 107174 h 109427"/>
                <a:gd name="connsiteX2" fmla="*/ 4828 w 109427"/>
                <a:gd name="connsiteY2" fmla="*/ 56001 h 109427"/>
                <a:gd name="connsiteX3" fmla="*/ 56001 w 109427"/>
                <a:gd name="connsiteY3" fmla="*/ 4828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84263"/>
                    <a:pt x="84263" y="107174"/>
                    <a:pt x="56001" y="107174"/>
                  </a:cubicBezTo>
                  <a:cubicBezTo>
                    <a:pt x="27739" y="107174"/>
                    <a:pt x="4828" y="84263"/>
                    <a:pt x="4828" y="56001"/>
                  </a:cubicBezTo>
                  <a:cubicBezTo>
                    <a:pt x="4828" y="27739"/>
                    <a:pt x="27739" y="4828"/>
                    <a:pt x="56001" y="4828"/>
                  </a:cubicBezTo>
                  <a:cubicBezTo>
                    <a:pt x="84263" y="4828"/>
                    <a:pt x="107174" y="27739"/>
                    <a:pt x="107174" y="56001"/>
                  </a:cubicBezTo>
                  <a:close/>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1" name="Freeform: Shape 30">
              <a:extLst>
                <a:ext uri="{FF2B5EF4-FFF2-40B4-BE49-F238E27FC236}">
                  <a16:creationId xmlns:a16="http://schemas.microsoft.com/office/drawing/2014/main" id="{175D548D-143C-4554-BF3F-EB096FCAB169}"/>
                </a:ext>
              </a:extLst>
            </p:cNvPr>
            <p:cNvSpPr/>
            <p:nvPr/>
          </p:nvSpPr>
          <p:spPr>
            <a:xfrm>
              <a:off x="5185334" y="2760221"/>
              <a:ext cx="184665" cy="240867"/>
            </a:xfrm>
            <a:custGeom>
              <a:avLst/>
              <a:gdLst>
                <a:gd name="connsiteX0" fmla="*/ 4828 w 74024"/>
                <a:gd name="connsiteY0" fmla="*/ 8368 h 96553"/>
                <a:gd name="connsiteX1" fmla="*/ 23495 w 74024"/>
                <a:gd name="connsiteY1" fmla="*/ 90116 h 96553"/>
                <a:gd name="connsiteX2" fmla="*/ 32828 w 74024"/>
                <a:gd name="connsiteY2" fmla="*/ 91726 h 96553"/>
                <a:gd name="connsiteX3" fmla="*/ 41196 w 74024"/>
                <a:gd name="connsiteY3" fmla="*/ 77886 h 96553"/>
                <a:gd name="connsiteX4" fmla="*/ 48277 w 74024"/>
                <a:gd name="connsiteY4" fmla="*/ 76277 h 96553"/>
                <a:gd name="connsiteX5" fmla="*/ 61472 w 74024"/>
                <a:gd name="connsiteY5" fmla="*/ 85289 h 96553"/>
                <a:gd name="connsiteX6" fmla="*/ 69197 w 74024"/>
                <a:gd name="connsiteY6" fmla="*/ 80139 h 96553"/>
                <a:gd name="connsiteX7" fmla="*/ 53104 w 74024"/>
                <a:gd name="connsiteY7" fmla="*/ 4828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24" h="96553">
                  <a:moveTo>
                    <a:pt x="4828" y="8368"/>
                  </a:moveTo>
                  <a:lnTo>
                    <a:pt x="23495" y="90116"/>
                  </a:lnTo>
                  <a:cubicBezTo>
                    <a:pt x="24460" y="94622"/>
                    <a:pt x="30575" y="95588"/>
                    <a:pt x="32828" y="91726"/>
                  </a:cubicBezTo>
                  <a:lnTo>
                    <a:pt x="41196" y="77886"/>
                  </a:lnTo>
                  <a:cubicBezTo>
                    <a:pt x="42805" y="75312"/>
                    <a:pt x="46024" y="74668"/>
                    <a:pt x="48277" y="76277"/>
                  </a:cubicBezTo>
                  <a:lnTo>
                    <a:pt x="61472" y="85289"/>
                  </a:lnTo>
                  <a:cubicBezTo>
                    <a:pt x="65334" y="87864"/>
                    <a:pt x="70162" y="84645"/>
                    <a:pt x="69197" y="80139"/>
                  </a:cubicBezTo>
                  <a:lnTo>
                    <a:pt x="53104" y="4828"/>
                  </a:lnTo>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2" name="Freeform: Shape 31">
              <a:extLst>
                <a:ext uri="{FF2B5EF4-FFF2-40B4-BE49-F238E27FC236}">
                  <a16:creationId xmlns:a16="http://schemas.microsoft.com/office/drawing/2014/main" id="{CB27EB4A-CD9B-4658-95B3-F8B6339420A7}"/>
                </a:ext>
              </a:extLst>
            </p:cNvPr>
            <p:cNvSpPr/>
            <p:nvPr/>
          </p:nvSpPr>
          <p:spPr>
            <a:xfrm>
              <a:off x="5043730" y="2741756"/>
              <a:ext cx="152548" cy="264955"/>
            </a:xfrm>
            <a:custGeom>
              <a:avLst/>
              <a:gdLst>
                <a:gd name="connsiteX0" fmla="*/ 22648 w 61150"/>
                <a:gd name="connsiteY0" fmla="*/ 4828 h 106208"/>
                <a:gd name="connsiteX1" fmla="*/ 4946 w 61150"/>
                <a:gd name="connsiteY1" fmla="*/ 87542 h 106208"/>
                <a:gd name="connsiteX2" fmla="*/ 12670 w 61150"/>
                <a:gd name="connsiteY2" fmla="*/ 92691 h 106208"/>
                <a:gd name="connsiteX3" fmla="*/ 25866 w 61150"/>
                <a:gd name="connsiteY3" fmla="*/ 83680 h 106208"/>
                <a:gd name="connsiteX4" fmla="*/ 32947 w 61150"/>
                <a:gd name="connsiteY4" fmla="*/ 85289 h 106208"/>
                <a:gd name="connsiteX5" fmla="*/ 40993 w 61150"/>
                <a:gd name="connsiteY5" fmla="*/ 99128 h 106208"/>
                <a:gd name="connsiteX6" fmla="*/ 50326 w 61150"/>
                <a:gd name="connsiteY6" fmla="*/ 97519 h 106208"/>
                <a:gd name="connsiteX7" fmla="*/ 56763 w 61150"/>
                <a:gd name="connsiteY7" fmla="*/ 66944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50" h="106208">
                  <a:moveTo>
                    <a:pt x="22648" y="4828"/>
                  </a:moveTo>
                  <a:lnTo>
                    <a:pt x="4946" y="87542"/>
                  </a:lnTo>
                  <a:cubicBezTo>
                    <a:pt x="3981" y="92048"/>
                    <a:pt x="9130" y="95266"/>
                    <a:pt x="12670" y="92691"/>
                  </a:cubicBezTo>
                  <a:lnTo>
                    <a:pt x="25866" y="83680"/>
                  </a:lnTo>
                  <a:cubicBezTo>
                    <a:pt x="28119" y="82070"/>
                    <a:pt x="31659" y="82714"/>
                    <a:pt x="32947" y="85289"/>
                  </a:cubicBezTo>
                  <a:lnTo>
                    <a:pt x="40993" y="99128"/>
                  </a:lnTo>
                  <a:cubicBezTo>
                    <a:pt x="43246" y="102990"/>
                    <a:pt x="49361" y="102025"/>
                    <a:pt x="50326" y="97519"/>
                  </a:cubicBezTo>
                  <a:lnTo>
                    <a:pt x="56763" y="66944"/>
                  </a:lnTo>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1026" name="Picture 2" descr="Machine Learning educational devices"/>
          <p:cNvPicPr>
            <a:picLocks noChangeAspect="1" noChangeArrowheads="1"/>
          </p:cNvPicPr>
          <p:nvPr/>
        </p:nvPicPr>
        <p:blipFill rotWithShape="1">
          <a:blip r:embed="rId6">
            <a:extLst>
              <a:ext uri="{28A0092B-C50C-407E-A947-70E740481C1C}">
                <a14:useLocalDpi xmlns:a14="http://schemas.microsoft.com/office/drawing/2010/main" val="0"/>
              </a:ext>
            </a:extLst>
          </a:blip>
          <a:srcRect l="5921" t="14141" r="16072" b="10884"/>
          <a:stretch/>
        </p:blipFill>
        <p:spPr bwMode="auto">
          <a:xfrm>
            <a:off x="1204437" y="2036260"/>
            <a:ext cx="2343150" cy="1502979"/>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71EE2FF4-BA4D-4042-9F3D-407343AAC268}"/>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0F9E89F8-96E5-412A-819D-D29E5F9F5E04}"/>
              </a:ext>
            </a:extLst>
          </p:cNvPr>
          <p:cNvGrpSpPr/>
          <p:nvPr/>
        </p:nvGrpSpPr>
        <p:grpSpPr>
          <a:xfrm>
            <a:off x="457199" y="3804006"/>
            <a:ext cx="8230774" cy="369332"/>
            <a:chOff x="457199" y="3833441"/>
            <a:chExt cx="8230774" cy="369332"/>
          </a:xfrm>
        </p:grpSpPr>
        <p:sp>
          <p:nvSpPr>
            <p:cNvPr id="3" name="Rectangle 2"/>
            <p:cNvSpPr/>
            <p:nvPr/>
          </p:nvSpPr>
          <p:spPr>
            <a:xfrm>
              <a:off x="7197501"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mn-ea"/>
                  <a:cs typeface="+mn-cs"/>
                </a:rPr>
                <a:t>Partnerships </a:t>
              </a:r>
              <a:br>
                <a:rPr kumimoji="0" lang="en-US" sz="900" b="0" i="0" u="none" strike="noStrike" kern="1200" cap="none" spc="0" normalizeH="0" baseline="0" noProof="0" dirty="0">
                  <a:ln>
                    <a:noFill/>
                  </a:ln>
                  <a:solidFill>
                    <a:srgbClr val="FFFFFF"/>
                  </a:solidFill>
                  <a:effectLst/>
                  <a:uLnTx/>
                  <a:uFillTx/>
                  <a:latin typeface="Amazon Ember"/>
                  <a:ea typeface="+mn-ea"/>
                  <a:cs typeface="+mn-cs"/>
                </a:rPr>
              </a:br>
              <a:r>
                <a:rPr kumimoji="0" lang="en-US" sz="900" b="0" i="0" u="none" strike="noStrike" kern="1200" cap="none" spc="0" normalizeH="0" baseline="0" noProof="0" dirty="0">
                  <a:ln>
                    <a:noFill/>
                  </a:ln>
                  <a:solidFill>
                    <a:srgbClr val="FFFFFF"/>
                  </a:solidFill>
                  <a:effectLst/>
                  <a:uLnTx/>
                  <a:uFillTx/>
                  <a:latin typeface="Amazon Ember"/>
                  <a:ea typeface="+mn-ea"/>
                  <a:cs typeface="+mn-cs"/>
                </a:rPr>
                <a:t>with MOOCs</a:t>
              </a:r>
            </a:p>
          </p:txBody>
        </p:sp>
        <p:sp>
          <p:nvSpPr>
            <p:cNvPr id="6" name="Rectangle 5"/>
            <p:cNvSpPr/>
            <p:nvPr/>
          </p:nvSpPr>
          <p:spPr>
            <a:xfrm>
              <a:off x="457199"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DeepRacer  Reinforcement Learning</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Rectangle 9"/>
            <p:cNvSpPr/>
            <p:nvPr/>
          </p:nvSpPr>
          <p:spPr>
            <a:xfrm>
              <a:off x="3827351"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DeepLens  </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Deep Learning</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Rectangle 13"/>
            <p:cNvSpPr/>
            <p:nvPr/>
          </p:nvSpPr>
          <p:spPr>
            <a:xfrm>
              <a:off x="5512427"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ML Training </a:t>
              </a:r>
              <a:b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b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and Certification</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 name="Rectangle 7"/>
            <p:cNvSpPr/>
            <p:nvPr/>
          </p:nvSpPr>
          <p:spPr>
            <a:xfrm>
              <a:off x="2142275" y="3833441"/>
              <a:ext cx="1490472" cy="369332"/>
            </a:xfrm>
            <a:prstGeom prst="rect">
              <a:avLst/>
            </a:prstGeom>
          </p:spPr>
          <p:txBody>
            <a:bodyPr wrap="none">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a:t>
              </a:r>
              <a:r>
                <a:rPr kumimoji="0" lang="en-US" sz="900" b="0" i="0" u="none" strike="noStrike" kern="1200" cap="none" spc="0" normalizeH="0" baseline="0" noProof="0" dirty="0" err="1">
                  <a:ln>
                    <a:noFill/>
                  </a:ln>
                  <a:solidFill>
                    <a:srgbClr val="FFFFFF"/>
                  </a:solidFill>
                  <a:effectLst/>
                  <a:uLnTx/>
                  <a:uFillTx/>
                  <a:latin typeface="Amazon Ember"/>
                  <a:ea typeface="Amazon Ember Cd" panose="020B0606020204020204" pitchFamily="34" charset="0"/>
                  <a:cs typeface="Amazon Ember Cd" panose="020B0606020204020204" pitchFamily="34" charset="0"/>
                </a:rPr>
                <a:t>DeepComposer</a:t>
              </a:r>
              <a:endPar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Generative AI</a:t>
              </a:r>
            </a:p>
          </p:txBody>
        </p:sp>
        <p:cxnSp>
          <p:nvCxnSpPr>
            <p:cNvPr id="39" name="Straight Connector 38">
              <a:extLst>
                <a:ext uri="{FF2B5EF4-FFF2-40B4-BE49-F238E27FC236}">
                  <a16:creationId xmlns:a16="http://schemas.microsoft.com/office/drawing/2014/main" id="{DA9991B9-A700-4F4E-8B24-2097E19846E9}"/>
                </a:ext>
              </a:extLst>
            </p:cNvPr>
            <p:cNvCxnSpPr>
              <a:cxnSpLocks/>
            </p:cNvCxnSpPr>
            <p:nvPr/>
          </p:nvCxnSpPr>
          <p:spPr>
            <a:xfrm>
              <a:off x="2044973"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AA8A574-FC81-4138-A961-B885679E2317}"/>
                </a:ext>
              </a:extLst>
            </p:cNvPr>
            <p:cNvCxnSpPr>
              <a:cxnSpLocks/>
            </p:cNvCxnSpPr>
            <p:nvPr/>
          </p:nvCxnSpPr>
          <p:spPr>
            <a:xfrm>
              <a:off x="3730049"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294F74F-29CB-4B3A-8D97-7DD742FB0A0B}"/>
                </a:ext>
              </a:extLst>
            </p:cNvPr>
            <p:cNvCxnSpPr>
              <a:cxnSpLocks/>
            </p:cNvCxnSpPr>
            <p:nvPr/>
          </p:nvCxnSpPr>
          <p:spPr>
            <a:xfrm>
              <a:off x="5415125"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58B5F1F-C307-4AC0-89B6-509F0E1F9F6B}"/>
                </a:ext>
              </a:extLst>
            </p:cNvPr>
            <p:cNvCxnSpPr>
              <a:cxnSpLocks/>
            </p:cNvCxnSpPr>
            <p:nvPr/>
          </p:nvCxnSpPr>
          <p:spPr>
            <a:xfrm>
              <a:off x="7100201"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8E6FF24B-0A0A-4772-A7A1-1BCC6BB7C2E1}"/>
              </a:ext>
            </a:extLst>
          </p:cNvPr>
          <p:cNvGrpSpPr/>
          <p:nvPr/>
        </p:nvGrpSpPr>
        <p:grpSpPr>
          <a:xfrm>
            <a:off x="2198500" y="1183560"/>
            <a:ext cx="355024" cy="459362"/>
            <a:chOff x="11229259" y="4691987"/>
            <a:chExt cx="355024" cy="459362"/>
          </a:xfrm>
        </p:grpSpPr>
        <p:sp>
          <p:nvSpPr>
            <p:cNvPr id="48" name="Freeform: Shape 47">
              <a:extLst>
                <a:ext uri="{FF2B5EF4-FFF2-40B4-BE49-F238E27FC236}">
                  <a16:creationId xmlns:a16="http://schemas.microsoft.com/office/drawing/2014/main" id="{F0DC6644-4ADD-4362-9AFE-6835E066C68E}"/>
                </a:ext>
              </a:extLst>
            </p:cNvPr>
            <p:cNvSpPr/>
            <p:nvPr/>
          </p:nvSpPr>
          <p:spPr>
            <a:xfrm>
              <a:off x="11229259" y="4691987"/>
              <a:ext cx="237943" cy="459362"/>
            </a:xfrm>
            <a:custGeom>
              <a:avLst/>
              <a:gdLst>
                <a:gd name="connsiteX0" fmla="*/ 233316 w 237942"/>
                <a:gd name="connsiteY0" fmla="*/ 73035 h 459361"/>
                <a:gd name="connsiteX1" fmla="*/ 233316 w 237942"/>
                <a:gd name="connsiteY1" fmla="*/ 43953 h 459361"/>
                <a:gd name="connsiteX2" fmla="*/ 194320 w 237942"/>
                <a:gd name="connsiteY2" fmla="*/ 4957 h 459361"/>
                <a:gd name="connsiteX3" fmla="*/ 43953 w 237942"/>
                <a:gd name="connsiteY3" fmla="*/ 4957 h 459361"/>
                <a:gd name="connsiteX4" fmla="*/ 4957 w 237942"/>
                <a:gd name="connsiteY4" fmla="*/ 43953 h 459361"/>
                <a:gd name="connsiteX5" fmla="*/ 4957 w 237942"/>
                <a:gd name="connsiteY5" fmla="*/ 73035 h 459361"/>
                <a:gd name="connsiteX6" fmla="*/ 4957 w 237942"/>
                <a:gd name="connsiteY6" fmla="*/ 402850 h 459361"/>
                <a:gd name="connsiteX7" fmla="*/ 4957 w 237942"/>
                <a:gd name="connsiteY7" fmla="*/ 426314 h 459361"/>
                <a:gd name="connsiteX8" fmla="*/ 43953 w 237942"/>
                <a:gd name="connsiteY8" fmla="*/ 456387 h 459361"/>
                <a:gd name="connsiteX9" fmla="*/ 194650 w 237942"/>
                <a:gd name="connsiteY9" fmla="*/ 456387 h 459361"/>
                <a:gd name="connsiteX10" fmla="*/ 233647 w 237942"/>
                <a:gd name="connsiteY10" fmla="*/ 426314 h 459361"/>
                <a:gd name="connsiteX11" fmla="*/ 233647 w 237942"/>
                <a:gd name="connsiteY11" fmla="*/ 402850 h 45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942" h="459361">
                  <a:moveTo>
                    <a:pt x="233316" y="73035"/>
                  </a:moveTo>
                  <a:lnTo>
                    <a:pt x="233316" y="43953"/>
                  </a:lnTo>
                  <a:cubicBezTo>
                    <a:pt x="233316" y="22472"/>
                    <a:pt x="215801" y="4957"/>
                    <a:pt x="194320" y="4957"/>
                  </a:cubicBezTo>
                  <a:lnTo>
                    <a:pt x="43953" y="4957"/>
                  </a:lnTo>
                  <a:cubicBezTo>
                    <a:pt x="22472" y="4957"/>
                    <a:pt x="4957" y="22472"/>
                    <a:pt x="4957" y="43953"/>
                  </a:cubicBezTo>
                  <a:lnTo>
                    <a:pt x="4957" y="73035"/>
                  </a:lnTo>
                  <a:lnTo>
                    <a:pt x="4957" y="402850"/>
                  </a:lnTo>
                  <a:lnTo>
                    <a:pt x="4957" y="426314"/>
                  </a:lnTo>
                  <a:cubicBezTo>
                    <a:pt x="4957" y="447795"/>
                    <a:pt x="22472" y="456387"/>
                    <a:pt x="43953" y="456387"/>
                  </a:cubicBezTo>
                  <a:lnTo>
                    <a:pt x="194650" y="456387"/>
                  </a:lnTo>
                  <a:cubicBezTo>
                    <a:pt x="216131" y="456387"/>
                    <a:pt x="233647" y="447795"/>
                    <a:pt x="233647" y="426314"/>
                  </a:cubicBezTo>
                  <a:lnTo>
                    <a:pt x="233647" y="402850"/>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9" name="Freeform: Shape 48">
              <a:extLst>
                <a:ext uri="{FF2B5EF4-FFF2-40B4-BE49-F238E27FC236}">
                  <a16:creationId xmlns:a16="http://schemas.microsoft.com/office/drawing/2014/main" id="{4A7AE4FB-BA1B-4630-B693-945CC0CD7177}"/>
                </a:ext>
              </a:extLst>
            </p:cNvPr>
            <p:cNvSpPr/>
            <p:nvPr/>
          </p:nvSpPr>
          <p:spPr>
            <a:xfrm>
              <a:off x="11327741" y="4726357"/>
              <a:ext cx="66095" cy="9914"/>
            </a:xfrm>
            <a:custGeom>
              <a:avLst/>
              <a:gdLst>
                <a:gd name="connsiteX0" fmla="*/ 62129 w 66095"/>
                <a:gd name="connsiteY0" fmla="*/ 4957 h 9914"/>
                <a:gd name="connsiteX1" fmla="*/ 4957 w 66095"/>
                <a:gd name="connsiteY1" fmla="*/ 4957 h 9914"/>
              </a:gdLst>
              <a:ahLst/>
              <a:cxnLst>
                <a:cxn ang="0">
                  <a:pos x="connsiteX0" y="connsiteY0"/>
                </a:cxn>
                <a:cxn ang="0">
                  <a:pos x="connsiteX1" y="connsiteY1"/>
                </a:cxn>
              </a:cxnLst>
              <a:rect l="l" t="t" r="r" b="b"/>
              <a:pathLst>
                <a:path w="66095" h="9914">
                  <a:moveTo>
                    <a:pt x="62129" y="4957"/>
                  </a:moveTo>
                  <a:lnTo>
                    <a:pt x="4957" y="495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0" name="Freeform: Shape 49">
              <a:extLst>
                <a:ext uri="{FF2B5EF4-FFF2-40B4-BE49-F238E27FC236}">
                  <a16:creationId xmlns:a16="http://schemas.microsoft.com/office/drawing/2014/main" id="{10608197-1F15-407F-9FC4-CA35F8B23F50}"/>
                </a:ext>
              </a:extLst>
            </p:cNvPr>
            <p:cNvSpPr/>
            <p:nvPr/>
          </p:nvSpPr>
          <p:spPr>
            <a:xfrm>
              <a:off x="11298659" y="4719417"/>
              <a:ext cx="23133" cy="23133"/>
            </a:xfrm>
            <a:custGeom>
              <a:avLst/>
              <a:gdLst>
                <a:gd name="connsiteX0" fmla="*/ 18837 w 23133"/>
                <a:gd name="connsiteY0" fmla="*/ 11897 h 23133"/>
                <a:gd name="connsiteX1" fmla="*/ 11897 w 23133"/>
                <a:gd name="connsiteY1" fmla="*/ 18837 h 23133"/>
                <a:gd name="connsiteX2" fmla="*/ 4957 w 23133"/>
                <a:gd name="connsiteY2" fmla="*/ 11897 h 23133"/>
                <a:gd name="connsiteX3" fmla="*/ 11897 w 23133"/>
                <a:gd name="connsiteY3" fmla="*/ 4957 h 23133"/>
                <a:gd name="connsiteX4" fmla="*/ 18837 w 23133"/>
                <a:gd name="connsiteY4" fmla="*/ 11897 h 23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3" h="23133">
                  <a:moveTo>
                    <a:pt x="18837" y="11897"/>
                  </a:moveTo>
                  <a:cubicBezTo>
                    <a:pt x="18837" y="15730"/>
                    <a:pt x="15730" y="18837"/>
                    <a:pt x="11897" y="18837"/>
                  </a:cubicBezTo>
                  <a:cubicBezTo>
                    <a:pt x="8064" y="18837"/>
                    <a:pt x="4957" y="15730"/>
                    <a:pt x="4957" y="11897"/>
                  </a:cubicBezTo>
                  <a:cubicBezTo>
                    <a:pt x="4957" y="8064"/>
                    <a:pt x="8064" y="4957"/>
                    <a:pt x="11897" y="4957"/>
                  </a:cubicBezTo>
                  <a:cubicBezTo>
                    <a:pt x="15730" y="4957"/>
                    <a:pt x="18837" y="8064"/>
                    <a:pt x="18837" y="11897"/>
                  </a:cubicBezTo>
                  <a:close/>
                </a:path>
              </a:pathLst>
            </a:custGeom>
            <a:noFill/>
            <a:ln w="19050"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Freeform: Shape 50">
              <a:extLst>
                <a:ext uri="{FF2B5EF4-FFF2-40B4-BE49-F238E27FC236}">
                  <a16:creationId xmlns:a16="http://schemas.microsoft.com/office/drawing/2014/main" id="{CA5AA8AD-E47B-45AE-AA77-F6C033D06047}"/>
                </a:ext>
              </a:extLst>
            </p:cNvPr>
            <p:cNvSpPr/>
            <p:nvPr/>
          </p:nvSpPr>
          <p:spPr>
            <a:xfrm>
              <a:off x="11229259" y="4759074"/>
              <a:ext cx="237943" cy="92533"/>
            </a:xfrm>
            <a:custGeom>
              <a:avLst/>
              <a:gdLst>
                <a:gd name="connsiteX0" fmla="*/ 4957 w 237942"/>
                <a:gd name="connsiteY0" fmla="*/ 4957 h 92533"/>
                <a:gd name="connsiteX1" fmla="*/ 233316 w 237942"/>
                <a:gd name="connsiteY1" fmla="*/ 4957 h 92533"/>
                <a:gd name="connsiteX2" fmla="*/ 233316 w 237942"/>
                <a:gd name="connsiteY2" fmla="*/ 90550 h 92533"/>
              </a:gdLst>
              <a:ahLst/>
              <a:cxnLst>
                <a:cxn ang="0">
                  <a:pos x="connsiteX0" y="connsiteY0"/>
                </a:cxn>
                <a:cxn ang="0">
                  <a:pos x="connsiteX1" y="connsiteY1"/>
                </a:cxn>
                <a:cxn ang="0">
                  <a:pos x="connsiteX2" y="connsiteY2"/>
                </a:cxn>
              </a:cxnLst>
              <a:rect l="l" t="t" r="r" b="b"/>
              <a:pathLst>
                <a:path w="237942" h="92533">
                  <a:moveTo>
                    <a:pt x="4957" y="4957"/>
                  </a:moveTo>
                  <a:lnTo>
                    <a:pt x="233316" y="4957"/>
                  </a:lnTo>
                  <a:lnTo>
                    <a:pt x="233316" y="90550"/>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2" name="Freeform: Shape 51">
              <a:extLst>
                <a:ext uri="{FF2B5EF4-FFF2-40B4-BE49-F238E27FC236}">
                  <a16:creationId xmlns:a16="http://schemas.microsoft.com/office/drawing/2014/main" id="{4C732D25-6B70-4A58-98F2-13D7A21A1FFD}"/>
                </a:ext>
              </a:extLst>
            </p:cNvPr>
            <p:cNvSpPr/>
            <p:nvPr/>
          </p:nvSpPr>
          <p:spPr>
            <a:xfrm>
              <a:off x="11229259" y="5073687"/>
              <a:ext cx="237943" cy="23133"/>
            </a:xfrm>
            <a:custGeom>
              <a:avLst/>
              <a:gdLst>
                <a:gd name="connsiteX0" fmla="*/ 4957 w 237942"/>
                <a:gd name="connsiteY0" fmla="*/ 20159 h 23133"/>
                <a:gd name="connsiteX1" fmla="*/ 233316 w 237942"/>
                <a:gd name="connsiteY1" fmla="*/ 20159 h 23133"/>
                <a:gd name="connsiteX2" fmla="*/ 233316 w 237942"/>
                <a:gd name="connsiteY2" fmla="*/ 4957 h 23133"/>
              </a:gdLst>
              <a:ahLst/>
              <a:cxnLst>
                <a:cxn ang="0">
                  <a:pos x="connsiteX0" y="connsiteY0"/>
                </a:cxn>
                <a:cxn ang="0">
                  <a:pos x="connsiteX1" y="connsiteY1"/>
                </a:cxn>
                <a:cxn ang="0">
                  <a:pos x="connsiteX2" y="connsiteY2"/>
                </a:cxn>
              </a:cxnLst>
              <a:rect l="l" t="t" r="r" b="b"/>
              <a:pathLst>
                <a:path w="237942" h="23133">
                  <a:moveTo>
                    <a:pt x="4957" y="20159"/>
                  </a:moveTo>
                  <a:lnTo>
                    <a:pt x="233316" y="20159"/>
                  </a:lnTo>
                  <a:lnTo>
                    <a:pt x="233316" y="4957"/>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3" name="Freeform: Shape 52">
              <a:extLst>
                <a:ext uri="{FF2B5EF4-FFF2-40B4-BE49-F238E27FC236}">
                  <a16:creationId xmlns:a16="http://schemas.microsoft.com/office/drawing/2014/main" id="{164DA017-00C6-41BC-B679-AEB09A2DB10E}"/>
                </a:ext>
              </a:extLst>
            </p:cNvPr>
            <p:cNvSpPr/>
            <p:nvPr/>
          </p:nvSpPr>
          <p:spPr>
            <a:xfrm>
              <a:off x="11346340" y="4857317"/>
              <a:ext cx="237943" cy="224724"/>
            </a:xfrm>
            <a:custGeom>
              <a:avLst/>
              <a:gdLst>
                <a:gd name="connsiteX0" fmla="*/ 89137 w 237942"/>
                <a:gd name="connsiteY0" fmla="*/ 141682 h 224723"/>
                <a:gd name="connsiteX1" fmla="*/ 7839 w 237942"/>
                <a:gd name="connsiteY1" fmla="*/ 28990 h 224723"/>
                <a:gd name="connsiteX2" fmla="*/ 11144 w 237942"/>
                <a:gd name="connsiteY2" fmla="*/ 7839 h 224723"/>
                <a:gd name="connsiteX3" fmla="*/ 11144 w 237942"/>
                <a:gd name="connsiteY3" fmla="*/ 7839 h 224723"/>
                <a:gd name="connsiteX4" fmla="*/ 32295 w 237942"/>
                <a:gd name="connsiteY4" fmla="*/ 11144 h 224723"/>
                <a:gd name="connsiteX5" fmla="*/ 94755 w 237942"/>
                <a:gd name="connsiteY5" fmla="*/ 97729 h 224723"/>
                <a:gd name="connsiteX6" fmla="*/ 62368 w 237942"/>
                <a:gd name="connsiteY6" fmla="*/ 52784 h 224723"/>
                <a:gd name="connsiteX7" fmla="*/ 65673 w 237942"/>
                <a:gd name="connsiteY7" fmla="*/ 31634 h 224723"/>
                <a:gd name="connsiteX8" fmla="*/ 65673 w 237942"/>
                <a:gd name="connsiteY8" fmla="*/ 31634 h 224723"/>
                <a:gd name="connsiteX9" fmla="*/ 86823 w 237942"/>
                <a:gd name="connsiteY9" fmla="*/ 34938 h 224723"/>
                <a:gd name="connsiteX10" fmla="*/ 119210 w 237942"/>
                <a:gd name="connsiteY10" fmla="*/ 79883 h 224723"/>
                <a:gd name="connsiteX11" fmla="*/ 94755 w 237942"/>
                <a:gd name="connsiteY11" fmla="*/ 45183 h 224723"/>
                <a:gd name="connsiteX12" fmla="*/ 98059 w 237942"/>
                <a:gd name="connsiteY12" fmla="*/ 24033 h 224723"/>
                <a:gd name="connsiteX13" fmla="*/ 98059 w 237942"/>
                <a:gd name="connsiteY13" fmla="*/ 24033 h 224723"/>
                <a:gd name="connsiteX14" fmla="*/ 119210 w 237942"/>
                <a:gd name="connsiteY14" fmla="*/ 27338 h 224723"/>
                <a:gd name="connsiteX15" fmla="*/ 148622 w 237942"/>
                <a:gd name="connsiteY15" fmla="*/ 68317 h 224723"/>
                <a:gd name="connsiteX16" fmla="*/ 129124 w 237942"/>
                <a:gd name="connsiteY16" fmla="*/ 41218 h 224723"/>
                <a:gd name="connsiteX17" fmla="*/ 132429 w 237942"/>
                <a:gd name="connsiteY17" fmla="*/ 20067 h 224723"/>
                <a:gd name="connsiteX18" fmla="*/ 132429 w 237942"/>
                <a:gd name="connsiteY18" fmla="*/ 20067 h 224723"/>
                <a:gd name="connsiteX19" fmla="*/ 153579 w 237942"/>
                <a:gd name="connsiteY19" fmla="*/ 23372 h 224723"/>
                <a:gd name="connsiteX20" fmla="*/ 182992 w 237942"/>
                <a:gd name="connsiteY20" fmla="*/ 64351 h 224723"/>
                <a:gd name="connsiteX21" fmla="*/ 201498 w 237942"/>
                <a:gd name="connsiteY21" fmla="*/ 103017 h 224723"/>
                <a:gd name="connsiteX22" fmla="*/ 235868 w 237942"/>
                <a:gd name="connsiteY22" fmla="*/ 163824 h 224723"/>
                <a:gd name="connsiteX23" fmla="*/ 155893 w 237942"/>
                <a:gd name="connsiteY23" fmla="*/ 221327 h 224723"/>
                <a:gd name="connsiteX24" fmla="*/ 117557 w 237942"/>
                <a:gd name="connsiteY24" fmla="*/ 195550 h 224723"/>
                <a:gd name="connsiteX25" fmla="*/ 73935 w 237942"/>
                <a:gd name="connsiteY25" fmla="*/ 173408 h 224723"/>
                <a:gd name="connsiteX26" fmla="*/ 25024 w 237942"/>
                <a:gd name="connsiteY26" fmla="*/ 105330 h 224723"/>
                <a:gd name="connsiteX27" fmla="*/ 25024 w 237942"/>
                <a:gd name="connsiteY27" fmla="*/ 105330 h 224723"/>
                <a:gd name="connsiteX28" fmla="*/ 67656 w 237942"/>
                <a:gd name="connsiteY28" fmla="*/ 112270 h 224723"/>
                <a:gd name="connsiteX29" fmla="*/ 89137 w 237942"/>
                <a:gd name="connsiteY29" fmla="*/ 141682 h 22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7942" h="224723">
                  <a:moveTo>
                    <a:pt x="89137" y="141682"/>
                  </a:moveTo>
                  <a:lnTo>
                    <a:pt x="7839" y="28990"/>
                  </a:lnTo>
                  <a:cubicBezTo>
                    <a:pt x="2882" y="22050"/>
                    <a:pt x="4535" y="12797"/>
                    <a:pt x="11144" y="7839"/>
                  </a:cubicBezTo>
                  <a:lnTo>
                    <a:pt x="11144" y="7839"/>
                  </a:lnTo>
                  <a:cubicBezTo>
                    <a:pt x="18084" y="2882"/>
                    <a:pt x="27338" y="4535"/>
                    <a:pt x="32295" y="11144"/>
                  </a:cubicBezTo>
                  <a:lnTo>
                    <a:pt x="94755" y="97729"/>
                  </a:lnTo>
                  <a:lnTo>
                    <a:pt x="62368" y="52784"/>
                  </a:lnTo>
                  <a:cubicBezTo>
                    <a:pt x="57411" y="45844"/>
                    <a:pt x="59063" y="36591"/>
                    <a:pt x="65673" y="31634"/>
                  </a:cubicBezTo>
                  <a:lnTo>
                    <a:pt x="65673" y="31634"/>
                  </a:lnTo>
                  <a:cubicBezTo>
                    <a:pt x="72613" y="26677"/>
                    <a:pt x="81866" y="28329"/>
                    <a:pt x="86823" y="34938"/>
                  </a:cubicBezTo>
                  <a:lnTo>
                    <a:pt x="119210" y="79883"/>
                  </a:lnTo>
                  <a:lnTo>
                    <a:pt x="94755" y="45183"/>
                  </a:lnTo>
                  <a:cubicBezTo>
                    <a:pt x="89798" y="38243"/>
                    <a:pt x="91450" y="28990"/>
                    <a:pt x="98059" y="24033"/>
                  </a:cubicBezTo>
                  <a:lnTo>
                    <a:pt x="98059" y="24033"/>
                  </a:lnTo>
                  <a:cubicBezTo>
                    <a:pt x="104999" y="19076"/>
                    <a:pt x="114253" y="20728"/>
                    <a:pt x="119210" y="27338"/>
                  </a:cubicBezTo>
                  <a:lnTo>
                    <a:pt x="148622" y="68317"/>
                  </a:lnTo>
                  <a:lnTo>
                    <a:pt x="129124" y="41218"/>
                  </a:lnTo>
                  <a:cubicBezTo>
                    <a:pt x="124167" y="34278"/>
                    <a:pt x="125819" y="25024"/>
                    <a:pt x="132429" y="20067"/>
                  </a:cubicBezTo>
                  <a:lnTo>
                    <a:pt x="132429" y="20067"/>
                  </a:lnTo>
                  <a:cubicBezTo>
                    <a:pt x="139369" y="15110"/>
                    <a:pt x="148622" y="16762"/>
                    <a:pt x="153579" y="23372"/>
                  </a:cubicBezTo>
                  <a:lnTo>
                    <a:pt x="182992" y="64351"/>
                  </a:lnTo>
                  <a:cubicBezTo>
                    <a:pt x="182992" y="64351"/>
                    <a:pt x="197533" y="87154"/>
                    <a:pt x="201498" y="103017"/>
                  </a:cubicBezTo>
                  <a:cubicBezTo>
                    <a:pt x="205464" y="118879"/>
                    <a:pt x="235868" y="163824"/>
                    <a:pt x="235868" y="163824"/>
                  </a:cubicBezTo>
                  <a:lnTo>
                    <a:pt x="155893" y="221327"/>
                  </a:lnTo>
                  <a:cubicBezTo>
                    <a:pt x="155893" y="221327"/>
                    <a:pt x="143996" y="199516"/>
                    <a:pt x="117557" y="195550"/>
                  </a:cubicBezTo>
                  <a:cubicBezTo>
                    <a:pt x="91119" y="191584"/>
                    <a:pt x="73935" y="173408"/>
                    <a:pt x="73935" y="173408"/>
                  </a:cubicBezTo>
                  <a:lnTo>
                    <a:pt x="25024" y="105330"/>
                  </a:lnTo>
                  <a:lnTo>
                    <a:pt x="25024" y="105330"/>
                  </a:lnTo>
                  <a:cubicBezTo>
                    <a:pt x="38574" y="95416"/>
                    <a:pt x="57741" y="98720"/>
                    <a:pt x="67656" y="112270"/>
                  </a:cubicBezTo>
                  <a:lnTo>
                    <a:pt x="89137" y="141682"/>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4" name="Freeform: Shape 53">
              <a:extLst>
                <a:ext uri="{FF2B5EF4-FFF2-40B4-BE49-F238E27FC236}">
                  <a16:creationId xmlns:a16="http://schemas.microsoft.com/office/drawing/2014/main" id="{960EAE94-38B4-475B-AA8C-1E8222E0E794}"/>
                </a:ext>
              </a:extLst>
            </p:cNvPr>
            <p:cNvSpPr/>
            <p:nvPr/>
          </p:nvSpPr>
          <p:spPr>
            <a:xfrm>
              <a:off x="11392845" y="4821203"/>
              <a:ext cx="49571" cy="39657"/>
            </a:xfrm>
            <a:custGeom>
              <a:avLst/>
              <a:gdLst>
                <a:gd name="connsiteX0" fmla="*/ 4957 w 49571"/>
                <a:gd name="connsiteY0" fmla="*/ 35691 h 39657"/>
                <a:gd name="connsiteX1" fmla="*/ 47589 w 49571"/>
                <a:gd name="connsiteY1" fmla="*/ 4957 h 39657"/>
              </a:gdLst>
              <a:ahLst/>
              <a:cxnLst>
                <a:cxn ang="0">
                  <a:pos x="connsiteX0" y="connsiteY0"/>
                </a:cxn>
                <a:cxn ang="0">
                  <a:pos x="connsiteX1" y="connsiteY1"/>
                </a:cxn>
              </a:cxnLst>
              <a:rect l="l" t="t" r="r" b="b"/>
              <a:pathLst>
                <a:path w="49571" h="39657">
                  <a:moveTo>
                    <a:pt x="4957" y="35691"/>
                  </a:moveTo>
                  <a:lnTo>
                    <a:pt x="47589" y="4957"/>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54">
              <a:extLst>
                <a:ext uri="{FF2B5EF4-FFF2-40B4-BE49-F238E27FC236}">
                  <a16:creationId xmlns:a16="http://schemas.microsoft.com/office/drawing/2014/main" id="{D43CE31D-38AC-426B-8181-33CD70923F6F}"/>
                </a:ext>
              </a:extLst>
            </p:cNvPr>
            <p:cNvSpPr/>
            <p:nvPr/>
          </p:nvSpPr>
          <p:spPr>
            <a:xfrm>
              <a:off x="11289736" y="4895560"/>
              <a:ext cx="49571" cy="39657"/>
            </a:xfrm>
            <a:custGeom>
              <a:avLst/>
              <a:gdLst>
                <a:gd name="connsiteX0" fmla="*/ 4957 w 49571"/>
                <a:gd name="connsiteY0" fmla="*/ 35691 h 39657"/>
                <a:gd name="connsiteX1" fmla="*/ 47589 w 49571"/>
                <a:gd name="connsiteY1" fmla="*/ 4957 h 39657"/>
              </a:gdLst>
              <a:ahLst/>
              <a:cxnLst>
                <a:cxn ang="0">
                  <a:pos x="connsiteX0" y="connsiteY0"/>
                </a:cxn>
                <a:cxn ang="0">
                  <a:pos x="connsiteX1" y="connsiteY1"/>
                </a:cxn>
              </a:cxnLst>
              <a:rect l="l" t="t" r="r" b="b"/>
              <a:pathLst>
                <a:path w="49571" h="39657">
                  <a:moveTo>
                    <a:pt x="4957" y="35691"/>
                  </a:moveTo>
                  <a:lnTo>
                    <a:pt x="47589" y="4957"/>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55">
              <a:extLst>
                <a:ext uri="{FF2B5EF4-FFF2-40B4-BE49-F238E27FC236}">
                  <a16:creationId xmlns:a16="http://schemas.microsoft.com/office/drawing/2014/main" id="{1FBD68A2-0C16-409F-A8BA-B7A62BC1057F}"/>
                </a:ext>
              </a:extLst>
            </p:cNvPr>
            <p:cNvSpPr/>
            <p:nvPr/>
          </p:nvSpPr>
          <p:spPr>
            <a:xfrm>
              <a:off x="11296676" y="4861521"/>
              <a:ext cx="36352" cy="13219"/>
            </a:xfrm>
            <a:custGeom>
              <a:avLst/>
              <a:gdLst>
                <a:gd name="connsiteX0" fmla="*/ 4957 w 36352"/>
                <a:gd name="connsiteY0" fmla="*/ 4957 h 13219"/>
                <a:gd name="connsiteX1" fmla="*/ 33709 w 36352"/>
                <a:gd name="connsiteY1" fmla="*/ 9584 h 13219"/>
              </a:gdLst>
              <a:ahLst/>
              <a:cxnLst>
                <a:cxn ang="0">
                  <a:pos x="connsiteX0" y="connsiteY0"/>
                </a:cxn>
                <a:cxn ang="0">
                  <a:pos x="connsiteX1" y="connsiteY1"/>
                </a:cxn>
              </a:cxnLst>
              <a:rect l="l" t="t" r="r" b="b"/>
              <a:pathLst>
                <a:path w="36352" h="13219">
                  <a:moveTo>
                    <a:pt x="4957" y="4957"/>
                  </a:moveTo>
                  <a:lnTo>
                    <a:pt x="33709" y="9584"/>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56">
              <a:extLst>
                <a:ext uri="{FF2B5EF4-FFF2-40B4-BE49-F238E27FC236}">
                  <a16:creationId xmlns:a16="http://schemas.microsoft.com/office/drawing/2014/main" id="{BB3FCD1E-7995-4479-98C5-3E46824F5073}"/>
                </a:ext>
              </a:extLst>
            </p:cNvPr>
            <p:cNvSpPr/>
            <p:nvPr/>
          </p:nvSpPr>
          <p:spPr>
            <a:xfrm>
              <a:off x="11370373" y="4805341"/>
              <a:ext cx="13219" cy="36352"/>
            </a:xfrm>
            <a:custGeom>
              <a:avLst/>
              <a:gdLst>
                <a:gd name="connsiteX0" fmla="*/ 9584 w 13219"/>
                <a:gd name="connsiteY0" fmla="*/ 4957 h 36352"/>
                <a:gd name="connsiteX1" fmla="*/ 4957 w 13219"/>
                <a:gd name="connsiteY1" fmla="*/ 33378 h 36352"/>
              </a:gdLst>
              <a:ahLst/>
              <a:cxnLst>
                <a:cxn ang="0">
                  <a:pos x="connsiteX0" y="connsiteY0"/>
                </a:cxn>
                <a:cxn ang="0">
                  <a:pos x="connsiteX1" y="connsiteY1"/>
                </a:cxn>
              </a:cxnLst>
              <a:rect l="l" t="t" r="r" b="b"/>
              <a:pathLst>
                <a:path w="13219" h="36352">
                  <a:moveTo>
                    <a:pt x="9584" y="4957"/>
                  </a:moveTo>
                  <a:lnTo>
                    <a:pt x="4957" y="33378"/>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57">
              <a:extLst>
                <a:ext uri="{FF2B5EF4-FFF2-40B4-BE49-F238E27FC236}">
                  <a16:creationId xmlns:a16="http://schemas.microsoft.com/office/drawing/2014/main" id="{A84ABECC-CBEC-43C4-B47F-D9D86B562A36}"/>
                </a:ext>
              </a:extLst>
            </p:cNvPr>
            <p:cNvSpPr/>
            <p:nvPr/>
          </p:nvSpPr>
          <p:spPr>
            <a:xfrm>
              <a:off x="11310226" y="4801044"/>
              <a:ext cx="39657" cy="49571"/>
            </a:xfrm>
            <a:custGeom>
              <a:avLst/>
              <a:gdLst>
                <a:gd name="connsiteX0" fmla="*/ 4957 w 39657"/>
                <a:gd name="connsiteY0" fmla="*/ 4957 h 49571"/>
                <a:gd name="connsiteX1" fmla="*/ 35361 w 39657"/>
                <a:gd name="connsiteY1" fmla="*/ 47258 h 49571"/>
              </a:gdLst>
              <a:ahLst/>
              <a:cxnLst>
                <a:cxn ang="0">
                  <a:pos x="connsiteX0" y="connsiteY0"/>
                </a:cxn>
                <a:cxn ang="0">
                  <a:pos x="connsiteX1" y="connsiteY1"/>
                </a:cxn>
              </a:cxnLst>
              <a:rect l="l" t="t" r="r" b="b"/>
              <a:pathLst>
                <a:path w="39657" h="49571">
                  <a:moveTo>
                    <a:pt x="4957" y="4957"/>
                  </a:moveTo>
                  <a:lnTo>
                    <a:pt x="35361" y="47258"/>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233952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DE21A7-AA4D-41D5-9E01-68AEE40B8613}"/>
              </a:ext>
            </a:extLst>
          </p:cNvPr>
          <p:cNvSpPr txBox="1">
            <a:spLocks noGrp="1"/>
          </p:cNvSpPr>
          <p:nvPr>
            <p:ph type="title"/>
          </p:nvPr>
        </p:nvSpPr>
        <p:spPr/>
        <p:txBody>
          <a:bodyPr/>
          <a:lstStyle/>
          <a:p>
            <a:r>
              <a:rPr lang="en-US" dirty="0"/>
              <a:t>Amazon’s machine learning innovation at scale</a:t>
            </a:r>
          </a:p>
        </p:txBody>
      </p:sp>
      <p:pic>
        <p:nvPicPr>
          <p:cNvPr id="9" name="Picture 8">
            <a:extLst>
              <a:ext uri="{FF2B5EF4-FFF2-40B4-BE49-F238E27FC236}">
                <a16:creationId xmlns:a16="http://schemas.microsoft.com/office/drawing/2014/main" id="{8AACA959-6DA7-FD44-A8F9-C423D119E6F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79614" y="1009650"/>
            <a:ext cx="1828800" cy="2372357"/>
          </a:xfrm>
          <a:prstGeom prst="rect">
            <a:avLst/>
          </a:prstGeom>
          <a:effectLst>
            <a:outerShdw blurRad="88900" dist="38100" dir="2700000" algn="ctr" rotWithShape="0">
              <a:srgbClr val="000000">
                <a:alpha val="30000"/>
              </a:srgbClr>
            </a:outerShdw>
          </a:effectLst>
        </p:spPr>
      </p:pic>
      <p:pic>
        <p:nvPicPr>
          <p:cNvPr id="11" name="Picture 10">
            <a:extLst>
              <a:ext uri="{FF2B5EF4-FFF2-40B4-BE49-F238E27FC236}">
                <a16:creationId xmlns:a16="http://schemas.microsoft.com/office/drawing/2014/main" id="{134F0A31-3B6D-0542-974E-489C8210B14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20355" y="1009650"/>
            <a:ext cx="1828800" cy="2372357"/>
          </a:xfrm>
          <a:prstGeom prst="rect">
            <a:avLst/>
          </a:prstGeom>
          <a:effectLst>
            <a:outerShdw blurRad="88900" dist="38100" dir="2700000" algn="ctr" rotWithShape="0">
              <a:srgbClr val="000000">
                <a:alpha val="30000"/>
              </a:srgbClr>
            </a:outerShdw>
          </a:effectLst>
        </p:spPr>
      </p:pic>
      <p:pic>
        <p:nvPicPr>
          <p:cNvPr id="3" name="Picture 2"/>
          <p:cNvPicPr>
            <a:picLocks noChangeAspect="1"/>
          </p:cNvPicPr>
          <p:nvPr/>
        </p:nvPicPr>
        <p:blipFill rotWithShape="1">
          <a:blip r:embed="rId5"/>
          <a:srcRect l="8346" r="6299" b="2363"/>
          <a:stretch/>
        </p:blipFill>
        <p:spPr>
          <a:xfrm>
            <a:off x="598130" y="1009650"/>
            <a:ext cx="1828800" cy="2372357"/>
          </a:xfrm>
          <a:prstGeom prst="rect">
            <a:avLst/>
          </a:prstGeom>
        </p:spPr>
      </p:pic>
      <p:pic>
        <p:nvPicPr>
          <p:cNvPr id="7" name="Picture 6">
            <a:extLst>
              <a:ext uri="{FF2B5EF4-FFF2-40B4-BE49-F238E27FC236}">
                <a16:creationId xmlns:a16="http://schemas.microsoft.com/office/drawing/2014/main" id="{8A509E05-5E93-7F43-BEB8-3926227EAD73}"/>
              </a:ext>
            </a:extLst>
          </p:cNvPr>
          <p:cNvPicPr>
            <a:picLocks noChangeAspect="1"/>
          </p:cNvPicPr>
          <p:nvPr/>
        </p:nvPicPr>
        <p:blipFill rotWithShape="1">
          <a:blip r:embed="rId6">
            <a:extLst>
              <a:ext uri="{28A0092B-C50C-407E-A947-70E740481C1C}">
                <a14:useLocalDpi xmlns:a14="http://schemas.microsoft.com/office/drawing/2010/main" val="0"/>
              </a:ext>
            </a:extLst>
          </a:blip>
          <a:srcRect l="24676" r="27984" b="10270"/>
          <a:stretch/>
        </p:blipFill>
        <p:spPr>
          <a:xfrm>
            <a:off x="2638872" y="1009650"/>
            <a:ext cx="1828800" cy="2372357"/>
          </a:xfrm>
          <a:prstGeom prst="rect">
            <a:avLst/>
          </a:prstGeom>
        </p:spPr>
      </p:pic>
      <p:sp>
        <p:nvSpPr>
          <p:cNvPr id="2" name="Rectangle 1"/>
          <p:cNvSpPr/>
          <p:nvPr/>
        </p:nvSpPr>
        <p:spPr>
          <a:xfrm>
            <a:off x="598130" y="3523621"/>
            <a:ext cx="1828800"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1200"/>
              </a:spcAft>
              <a:buClr>
                <a:srgbClr val="1C232F"/>
              </a:buClr>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mn-ea"/>
                <a:cs typeface="+mn-cs"/>
              </a:rPr>
              <a:t>4,000 products per minute </a:t>
            </a:r>
            <a:r>
              <a:rPr kumimoji="0" lang="en-US" sz="1400" b="0" i="0" u="none" strike="noStrike" kern="1200" cap="none" spc="0" normalizeH="0" baseline="0" noProof="0" dirty="0">
                <a:ln>
                  <a:noFill/>
                </a:ln>
                <a:solidFill>
                  <a:srgbClr val="FFFFFF"/>
                </a:solidFill>
                <a:effectLst/>
                <a:uLnTx/>
                <a:uFillTx/>
                <a:latin typeface="Amazon Ember"/>
                <a:ea typeface="+mn-ea"/>
                <a:cs typeface="+mn-cs"/>
              </a:rPr>
              <a:t>sold on Amazon.com </a:t>
            </a:r>
            <a:endParaRPr kumimoji="0" lang="en-US" sz="14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Rectangle 3"/>
          <p:cNvSpPr/>
          <p:nvPr/>
        </p:nvSpPr>
        <p:spPr>
          <a:xfrm>
            <a:off x="2638872" y="3523621"/>
            <a:ext cx="1828800"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mn-ea"/>
                <a:cs typeface="+mn-cs"/>
              </a:rPr>
              <a:t>1.6M packages </a:t>
            </a:r>
            <a:r>
              <a:rPr kumimoji="0" lang="en-US" sz="1400" b="0" i="0" u="none" strike="noStrike" kern="1200" cap="none" spc="0" normalizeH="0" baseline="0" noProof="0" dirty="0">
                <a:ln>
                  <a:noFill/>
                </a:ln>
                <a:solidFill>
                  <a:srgbClr val="FFFFFF"/>
                </a:solidFill>
                <a:effectLst/>
                <a:uLnTx/>
                <a:uFillTx/>
                <a:latin typeface="Amazon Ember"/>
                <a:ea typeface="+mn-ea"/>
                <a:cs typeface="+mn-cs"/>
              </a:rPr>
              <a:t>every day</a:t>
            </a:r>
          </a:p>
        </p:txBody>
      </p:sp>
      <p:sp>
        <p:nvSpPr>
          <p:cNvPr id="5" name="Rectangle 4"/>
          <p:cNvSpPr/>
          <p:nvPr/>
        </p:nvSpPr>
        <p:spPr>
          <a:xfrm>
            <a:off x="4679614" y="3523621"/>
            <a:ext cx="1828800"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mn-ea"/>
                <a:cs typeface="+mn-cs"/>
              </a:rPr>
              <a:t>Billions</a:t>
            </a:r>
            <a:r>
              <a:rPr kumimoji="0" lang="en-US" sz="1400" b="0" i="0" u="none" strike="noStrike" kern="1200" cap="none" spc="0" normalizeH="0" baseline="0" noProof="0" dirty="0">
                <a:ln>
                  <a:noFill/>
                </a:ln>
                <a:solidFill>
                  <a:srgbClr val="FFFFFF"/>
                </a:solidFill>
                <a:effectLst/>
                <a:uLnTx/>
                <a:uFillTx/>
                <a:latin typeface="Amazon Ember"/>
                <a:ea typeface="+mn-ea"/>
                <a:cs typeface="+mn-cs"/>
              </a:rPr>
              <a:t> of Alexa interactions </a:t>
            </a:r>
            <a:br>
              <a:rPr kumimoji="0" lang="en-US" sz="1400" b="0" i="0" u="none" strike="noStrike" kern="1200" cap="none" spc="0" normalizeH="0" baseline="0" noProof="0" dirty="0">
                <a:ln>
                  <a:noFill/>
                </a:ln>
                <a:solidFill>
                  <a:srgbClr val="FFFFFF"/>
                </a:solidFill>
                <a:effectLst/>
                <a:uLnTx/>
                <a:uFillTx/>
                <a:latin typeface="Amazon Ember"/>
                <a:ea typeface="+mn-ea"/>
                <a:cs typeface="+mn-cs"/>
              </a:rPr>
            </a:br>
            <a:r>
              <a:rPr kumimoji="0" lang="en-US" sz="1400" b="0" i="0" u="none" strike="noStrike" kern="1200" cap="none" spc="0" normalizeH="0" baseline="0" noProof="0" dirty="0">
                <a:ln>
                  <a:noFill/>
                </a:ln>
                <a:solidFill>
                  <a:srgbClr val="FFFFFF"/>
                </a:solidFill>
                <a:effectLst/>
                <a:uLnTx/>
                <a:uFillTx/>
                <a:latin typeface="Amazon Ember"/>
                <a:ea typeface="+mn-ea"/>
                <a:cs typeface="+mn-cs"/>
              </a:rPr>
              <a:t>each week</a:t>
            </a:r>
          </a:p>
        </p:txBody>
      </p:sp>
      <p:sp>
        <p:nvSpPr>
          <p:cNvPr id="12" name="Rectangle 11"/>
          <p:cNvSpPr/>
          <p:nvPr/>
        </p:nvSpPr>
        <p:spPr>
          <a:xfrm>
            <a:off x="6720355" y="3523621"/>
            <a:ext cx="1828800"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First Prime Air Delivery on </a:t>
            </a:r>
            <a:br>
              <a:rPr kumimoji="0" lang="en-US" sz="1400" b="0" i="0" u="none" strike="noStrike" kern="1200" cap="none" spc="0" normalizeH="0" baseline="0" noProof="0" dirty="0">
                <a:ln>
                  <a:noFill/>
                </a:ln>
                <a:solidFill>
                  <a:srgbClr val="FFFFFF"/>
                </a:solidFill>
                <a:effectLst/>
                <a:uLnTx/>
                <a:uFillTx/>
                <a:latin typeface="Amazon Ember"/>
                <a:ea typeface="+mn-ea"/>
                <a:cs typeface="+mn-cs"/>
              </a:rPr>
            </a:br>
            <a:r>
              <a:rPr kumimoji="0" lang="en-US" sz="1400" b="1" i="0" u="none" strike="noStrike" kern="1200" cap="none" spc="0" normalizeH="0" baseline="0" noProof="0" dirty="0">
                <a:ln>
                  <a:noFill/>
                </a:ln>
                <a:solidFill>
                  <a:srgbClr val="FFCC00"/>
                </a:solidFill>
                <a:effectLst/>
                <a:uLnTx/>
                <a:uFillTx/>
                <a:latin typeface="Amazon Ember"/>
                <a:ea typeface="+mn-ea"/>
                <a:cs typeface="+mn-cs"/>
              </a:rPr>
              <a:t>Dec. 7, 2016</a:t>
            </a:r>
          </a:p>
        </p:txBody>
      </p:sp>
    </p:spTree>
    <p:extLst>
      <p:ext uri="{BB962C8B-B14F-4D97-AF65-F5344CB8AC3E}">
        <p14:creationId xmlns:p14="http://schemas.microsoft.com/office/powerpoint/2010/main" val="2072891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500"/>
                                  </p:stCondLst>
                                  <p:childTnLst>
                                    <p:animMotion origin="layout" path="M 4.44444E-6 0.04599 L 4.44444E-6 -1.85185E-6 " pathEditMode="relative" rAng="0" ptsTypes="AA">
                                      <p:cBhvr>
                                        <p:cTn id="9" dur="600" fill="hold"/>
                                        <p:tgtEl>
                                          <p:spTgt spid="9"/>
                                        </p:tgtEl>
                                        <p:attrNameLst>
                                          <p:attrName>ppt_x</p:attrName>
                                          <p:attrName>ppt_y</p:attrName>
                                        </p:attrNameLst>
                                      </p:cBhvr>
                                      <p:rCtr x="0" y="-2315"/>
                                    </p:animMotion>
                                  </p:childTnLst>
                                </p:cTn>
                              </p:par>
                              <p:par>
                                <p:cTn id="10" presetID="10" presetClass="entr" presetSubtype="0" fill="hold" nodeType="withEffect">
                                  <p:stCondLst>
                                    <p:cond delay="7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750"/>
                                  </p:stCondLst>
                                  <p:childTnLst>
                                    <p:animMotion origin="layout" path="M 4.16667E-6 0.04599 L 4.16667E-6 -1.85185E-6 " pathEditMode="relative" rAng="0" ptsTypes="AA">
                                      <p:cBhvr>
                                        <p:cTn id="14" dur="600" fill="hold"/>
                                        <p:tgtEl>
                                          <p:spTgt spid="11"/>
                                        </p:tgtEl>
                                        <p:attrNameLst>
                                          <p:attrName>ppt_x</p:attrName>
                                          <p:attrName>ppt_y</p:attrName>
                                        </p:attrNameLst>
                                      </p:cBhvr>
                                      <p:rCtr x="0" y="-2315"/>
                                    </p:animMotion>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250"/>
                                  </p:stCondLst>
                                  <p:childTnLst>
                                    <p:animMotion origin="layout" path="M 4.44444E-6 0.04599 L 4.44444E-6 -1.85185E-6 " pathEditMode="relative" rAng="0" ptsTypes="AA">
                                      <p:cBhvr>
                                        <p:cTn id="19" dur="600" fill="hold"/>
                                        <p:tgtEl>
                                          <p:spTgt spid="7"/>
                                        </p:tgtEl>
                                        <p:attrNameLst>
                                          <p:attrName>ppt_x</p:attrName>
                                          <p:attrName>ppt_y</p:attrName>
                                        </p:attrNameLst>
                                      </p:cBhvr>
                                      <p:rCtr x="0" y="-2315"/>
                                    </p:animMotion>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4.44444E-6 0.04599 L 4.44444E-6 -1.85185E-6 " pathEditMode="relative" rAng="0" ptsTypes="AA">
                                      <p:cBhvr>
                                        <p:cTn id="24" dur="600" fill="hold"/>
                                        <p:tgtEl>
                                          <p:spTgt spid="3"/>
                                        </p:tgtEl>
                                        <p:attrNameLst>
                                          <p:attrName>ppt_x</p:attrName>
                                          <p:attrName>ppt_y</p:attrName>
                                        </p:attrNameLst>
                                      </p:cBhvr>
                                      <p:rCtr x="0" y="-2315"/>
                                    </p:animMotion>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0"/>
                                  </p:stCondLst>
                                  <p:childTnLst>
                                    <p:animMotion origin="layout" path="M 4.44444E-6 0.04599 L 4.44444E-6 -1.85185E-6 " pathEditMode="relative" rAng="0" ptsTypes="AA">
                                      <p:cBhvr>
                                        <p:cTn id="29" dur="600" fill="hold"/>
                                        <p:tgtEl>
                                          <p:spTgt spid="2"/>
                                        </p:tgtEl>
                                        <p:attrNameLst>
                                          <p:attrName>ppt_x</p:attrName>
                                          <p:attrName>ppt_y</p:attrName>
                                        </p:attrNameLst>
                                      </p:cBhvr>
                                      <p:rCtr x="0" y="-2315"/>
                                    </p:animMotion>
                                  </p:childTnLst>
                                </p:cTn>
                              </p:par>
                              <p:par>
                                <p:cTn id="30" presetID="10" presetClass="entr" presetSubtype="0" fill="hold" grpId="0" nodeType="withEffect">
                                  <p:stCondLst>
                                    <p:cond delay="2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250"/>
                                  </p:stCondLst>
                                  <p:childTnLst>
                                    <p:animMotion origin="layout" path="M 4.44444E-6 0.04599 L 4.44444E-6 -1.85185E-6 " pathEditMode="relative" rAng="0" ptsTypes="AA">
                                      <p:cBhvr>
                                        <p:cTn id="34" dur="600" fill="hold"/>
                                        <p:tgtEl>
                                          <p:spTgt spid="4"/>
                                        </p:tgtEl>
                                        <p:attrNameLst>
                                          <p:attrName>ppt_x</p:attrName>
                                          <p:attrName>ppt_y</p:attrName>
                                        </p:attrNameLst>
                                      </p:cBhvr>
                                      <p:rCtr x="0" y="-2315"/>
                                    </p:animMotion>
                                  </p:childTnLst>
                                </p:cTn>
                              </p:par>
                              <p:par>
                                <p:cTn id="35" presetID="10" presetClass="entr" presetSubtype="0" fill="hold" grpId="0"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500"/>
                                  </p:stCondLst>
                                  <p:childTnLst>
                                    <p:animMotion origin="layout" path="M 4.44444E-6 0.04599 L 4.44444E-6 -1.85185E-6 " pathEditMode="relative" rAng="0" ptsTypes="AA">
                                      <p:cBhvr>
                                        <p:cTn id="39" dur="600" fill="hold"/>
                                        <p:tgtEl>
                                          <p:spTgt spid="5"/>
                                        </p:tgtEl>
                                        <p:attrNameLst>
                                          <p:attrName>ppt_x</p:attrName>
                                          <p:attrName>ppt_y</p:attrName>
                                        </p:attrNameLst>
                                      </p:cBhvr>
                                      <p:rCtr x="0" y="-2315"/>
                                    </p:animMotion>
                                  </p:childTnLst>
                                </p:cTn>
                              </p:par>
                              <p:par>
                                <p:cTn id="40" presetID="10" presetClass="entr" presetSubtype="0" fill="hold" grpId="0" nodeType="withEffect">
                                  <p:stCondLst>
                                    <p:cond delay="7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grpId="1" nodeType="withEffect">
                                  <p:stCondLst>
                                    <p:cond delay="750"/>
                                  </p:stCondLst>
                                  <p:childTnLst>
                                    <p:animMotion origin="layout" path="M 4.44444E-6 0.04599 L 4.44444E-6 -1.85185E-6 " pathEditMode="relative" rAng="0" ptsTypes="AA">
                                      <p:cBhvr>
                                        <p:cTn id="44" dur="600" fill="hold"/>
                                        <p:tgtEl>
                                          <p:spTgt spid="1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12" grpId="0"/>
      <p:bldP spid="1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orningstar Logo.sv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6009" y="1645035"/>
            <a:ext cx="1304692" cy="275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3461B38F-E636-4AE7-88EA-21E9CE29FAEE}"/>
              </a:ext>
            </a:extLst>
          </p:cNvPr>
          <p:cNvSpPr txBox="1">
            <a:spLocks/>
          </p:cNvSpPr>
          <p:nvPr/>
        </p:nvSpPr>
        <p:spPr>
          <a:xfrm>
            <a:off x="466958" y="1729395"/>
            <a:ext cx="3740845"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CC00"/>
                </a:solidFill>
                <a:effectLst/>
                <a:uLnTx/>
                <a:uFillTx/>
                <a:latin typeface="Amazon Ember"/>
                <a:ea typeface="+mn-ea"/>
              </a:rPr>
              <a:t>DeepRacer</a:t>
            </a:r>
            <a:endParaRPr kumimoji="0" lang="en-US" sz="2800" b="1" i="0" u="none" strike="noStrike" kern="1200" cap="none" spc="0" normalizeH="0" baseline="0" noProof="0" dirty="0">
              <a:ln>
                <a:noFill/>
              </a:ln>
              <a:solidFill>
                <a:srgbClr val="FFCC00"/>
              </a:solidFill>
              <a:effectLst/>
              <a:uLnTx/>
              <a:uFillTx/>
              <a:latin typeface="Amazon Ember"/>
              <a:ea typeface="+mn-ea"/>
            </a:endParaRPr>
          </a:p>
        </p:txBody>
      </p:sp>
      <p:pic>
        <p:nvPicPr>
          <p:cNvPr id="11" name="Picture 10">
            <a:extLst>
              <a:ext uri="{FF2B5EF4-FFF2-40B4-BE49-F238E27FC236}">
                <a16:creationId xmlns:a16="http://schemas.microsoft.com/office/drawing/2014/main" id="{AEDB2636-9B2B-4A7A-B5A6-C667D26CD98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99100" y="1190626"/>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pic>
      <p:sp>
        <p:nvSpPr>
          <p:cNvPr id="14" name="Text Placeholder 3">
            <a:extLst>
              <a:ext uri="{FF2B5EF4-FFF2-40B4-BE49-F238E27FC236}">
                <a16:creationId xmlns:a16="http://schemas.microsoft.com/office/drawing/2014/main" id="{F4C51165-8274-40C6-835E-9CD8513B343B}"/>
              </a:ext>
            </a:extLst>
          </p:cNvPr>
          <p:cNvSpPr txBox="1">
            <a:spLocks/>
          </p:cNvSpPr>
          <p:nvPr/>
        </p:nvSpPr>
        <p:spPr>
          <a:xfrm>
            <a:off x="466958" y="2670488"/>
            <a:ext cx="4426318" cy="20320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rPr>
              <a:t>Getting started with machine learning</a:t>
            </a:r>
          </a:p>
        </p:txBody>
      </p:sp>
    </p:spTree>
    <p:extLst>
      <p:ext uri="{BB962C8B-B14F-4D97-AF65-F5344CB8AC3E}">
        <p14:creationId xmlns:p14="http://schemas.microsoft.com/office/powerpoint/2010/main" val="181670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81481E-6 L 4.44444E-6 -4.81481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4.44444E-6 -0.04506 L 4.44444E-6 1.11111E-6 " pathEditMode="relative" rAng="0" ptsTypes="AA">
                                      <p:cBhvr>
                                        <p:cTn id="14" dur="600" fill="hold"/>
                                        <p:tgtEl>
                                          <p:spTgt spid="14"/>
                                        </p:tgtEl>
                                        <p:attrNameLst>
                                          <p:attrName>ppt_x</p:attrName>
                                          <p:attrName>ppt_y</p:attrName>
                                        </p:attrNameLst>
                                      </p:cBhvr>
                                      <p:rCtr x="0" y="2253"/>
                                    </p:animMotion>
                                  </p:childTnLst>
                                </p:cTn>
                              </p:par>
                              <p:par>
                                <p:cTn id="15" presetID="10"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par>
                                <p:cTn id="18" presetID="42" presetClass="path" presetSubtype="0" decel="100000" fill="hold" nodeType="withEffect">
                                  <p:stCondLst>
                                    <p:cond delay="0"/>
                                  </p:stCondLst>
                                  <p:childTnLst>
                                    <p:animMotion origin="layout" path="M -0.02448 -4.81481E-6 L 4.44444E-6 -4.81481E-6 " pathEditMode="relative" rAng="0" ptsTypes="AA">
                                      <p:cBhvr>
                                        <p:cTn id="19" dur="600" fill="hold"/>
                                        <p:tgtEl>
                                          <p:spTgt spid="1028"/>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2E82DCD-4594-4ADE-8A7B-BC69BB4AFBA1}"/>
              </a:ext>
            </a:extLst>
          </p:cNvPr>
          <p:cNvGrpSpPr/>
          <p:nvPr/>
        </p:nvGrpSpPr>
        <p:grpSpPr>
          <a:xfrm>
            <a:off x="1360914" y="1112988"/>
            <a:ext cx="835722" cy="785878"/>
            <a:chOff x="1433575" y="1154177"/>
            <a:chExt cx="690400" cy="649224"/>
          </a:xfrm>
        </p:grpSpPr>
        <p:sp>
          <p:nvSpPr>
            <p:cNvPr id="101" name="Freeform: Shape 100">
              <a:extLst>
                <a:ext uri="{FF2B5EF4-FFF2-40B4-BE49-F238E27FC236}">
                  <a16:creationId xmlns:a16="http://schemas.microsoft.com/office/drawing/2014/main" id="{B581F059-47D2-4824-967B-6C5D92360735}"/>
                </a:ext>
              </a:extLst>
            </p:cNvPr>
            <p:cNvSpPr/>
            <p:nvPr/>
          </p:nvSpPr>
          <p:spPr>
            <a:xfrm>
              <a:off x="1609061" y="1772613"/>
              <a:ext cx="203965" cy="30788"/>
            </a:xfrm>
            <a:custGeom>
              <a:avLst/>
              <a:gdLst>
                <a:gd name="connsiteX0" fmla="*/ 4097 w 144753"/>
                <a:gd name="connsiteY0" fmla="*/ 4097 h 21849"/>
                <a:gd name="connsiteX1" fmla="*/ 4097 w 144753"/>
                <a:gd name="connsiteY1" fmla="*/ 13656 h 21849"/>
                <a:gd name="connsiteX2" fmla="*/ 4643 w 144753"/>
                <a:gd name="connsiteY2" fmla="*/ 14202 h 21849"/>
                <a:gd name="connsiteX3" fmla="*/ 12290 w 144753"/>
                <a:gd name="connsiteY3" fmla="*/ 17753 h 21849"/>
                <a:gd name="connsiteX4" fmla="*/ 135468 w 144753"/>
                <a:gd name="connsiteY4" fmla="*/ 17753 h 21849"/>
                <a:gd name="connsiteX5" fmla="*/ 141750 w 144753"/>
                <a:gd name="connsiteY5" fmla="*/ 14749 h 21849"/>
                <a:gd name="connsiteX6" fmla="*/ 142569 w 144753"/>
                <a:gd name="connsiteY6" fmla="*/ 13656 h 21849"/>
                <a:gd name="connsiteX7" fmla="*/ 142569 w 144753"/>
                <a:gd name="connsiteY7" fmla="*/ 4097 h 21849"/>
                <a:gd name="connsiteX8" fmla="*/ 4097 w 144753"/>
                <a:gd name="connsiteY8" fmla="*/ 4097 h 2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53" h="21849">
                  <a:moveTo>
                    <a:pt x="4097" y="4097"/>
                  </a:moveTo>
                  <a:lnTo>
                    <a:pt x="4097" y="13656"/>
                  </a:lnTo>
                  <a:lnTo>
                    <a:pt x="4643" y="14202"/>
                  </a:lnTo>
                  <a:cubicBezTo>
                    <a:pt x="6828" y="16387"/>
                    <a:pt x="9559" y="17753"/>
                    <a:pt x="12290" y="17753"/>
                  </a:cubicBezTo>
                  <a:lnTo>
                    <a:pt x="135468" y="17753"/>
                  </a:lnTo>
                  <a:cubicBezTo>
                    <a:pt x="137926" y="17753"/>
                    <a:pt x="140111" y="16660"/>
                    <a:pt x="141750" y="14749"/>
                  </a:cubicBezTo>
                  <a:lnTo>
                    <a:pt x="142569" y="13656"/>
                  </a:lnTo>
                  <a:lnTo>
                    <a:pt x="142569" y="4097"/>
                  </a:lnTo>
                  <a:lnTo>
                    <a:pt x="4097" y="40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AADE6FF7-3323-461A-A362-5405B20B29B5}"/>
                </a:ext>
              </a:extLst>
            </p:cNvPr>
            <p:cNvSpPr/>
            <p:nvPr/>
          </p:nvSpPr>
          <p:spPr>
            <a:xfrm>
              <a:off x="1625995" y="1659856"/>
              <a:ext cx="173177" cy="119299"/>
            </a:xfrm>
            <a:custGeom>
              <a:avLst/>
              <a:gdLst>
                <a:gd name="connsiteX0" fmla="*/ 118807 w 122904"/>
                <a:gd name="connsiteY0" fmla="*/ 80297 h 84667"/>
                <a:gd name="connsiteX1" fmla="*/ 116076 w 122904"/>
                <a:gd name="connsiteY1" fmla="*/ 83029 h 84667"/>
                <a:gd name="connsiteX2" fmla="*/ 6828 w 122904"/>
                <a:gd name="connsiteY2" fmla="*/ 83029 h 84667"/>
                <a:gd name="connsiteX3" fmla="*/ 4097 w 122904"/>
                <a:gd name="connsiteY3" fmla="*/ 80297 h 84667"/>
                <a:gd name="connsiteX4" fmla="*/ 4097 w 122904"/>
                <a:gd name="connsiteY4" fmla="*/ 6828 h 84667"/>
                <a:gd name="connsiteX5" fmla="*/ 6828 w 122904"/>
                <a:gd name="connsiteY5" fmla="*/ 4097 h 84667"/>
                <a:gd name="connsiteX6" fmla="*/ 116076 w 122904"/>
                <a:gd name="connsiteY6" fmla="*/ 4097 h 84667"/>
                <a:gd name="connsiteX7" fmla="*/ 118807 w 122904"/>
                <a:gd name="connsiteY7" fmla="*/ 6828 h 84667"/>
                <a:gd name="connsiteX8" fmla="*/ 118807 w 122904"/>
                <a:gd name="connsiteY8" fmla="*/ 80297 h 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04" h="84667">
                  <a:moveTo>
                    <a:pt x="118807" y="80297"/>
                  </a:moveTo>
                  <a:cubicBezTo>
                    <a:pt x="118807" y="81663"/>
                    <a:pt x="117442" y="83029"/>
                    <a:pt x="116076" y="83029"/>
                  </a:cubicBezTo>
                  <a:lnTo>
                    <a:pt x="6828" y="83029"/>
                  </a:lnTo>
                  <a:cubicBezTo>
                    <a:pt x="5189" y="83029"/>
                    <a:pt x="4097" y="81936"/>
                    <a:pt x="4097" y="80297"/>
                  </a:cubicBezTo>
                  <a:lnTo>
                    <a:pt x="4097" y="6828"/>
                  </a:lnTo>
                  <a:cubicBezTo>
                    <a:pt x="4097" y="5462"/>
                    <a:pt x="5462" y="4097"/>
                    <a:pt x="6828" y="4097"/>
                  </a:cubicBezTo>
                  <a:lnTo>
                    <a:pt x="116076" y="4097"/>
                  </a:lnTo>
                  <a:cubicBezTo>
                    <a:pt x="117715" y="4097"/>
                    <a:pt x="118807" y="5189"/>
                    <a:pt x="118807" y="6828"/>
                  </a:cubicBezTo>
                  <a:lnTo>
                    <a:pt x="118807" y="802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98933362-679D-4C81-89F3-BDDDAE449FC4}"/>
                </a:ext>
              </a:extLst>
            </p:cNvPr>
            <p:cNvSpPr/>
            <p:nvPr/>
          </p:nvSpPr>
          <p:spPr>
            <a:xfrm>
              <a:off x="1946950" y="1547097"/>
              <a:ext cx="177025" cy="134693"/>
            </a:xfrm>
            <a:custGeom>
              <a:avLst/>
              <a:gdLst>
                <a:gd name="connsiteX0" fmla="*/ 123177 w 125635"/>
                <a:gd name="connsiteY0" fmla="*/ 88491 h 95592"/>
                <a:gd name="connsiteX1" fmla="*/ 120173 w 125635"/>
                <a:gd name="connsiteY1" fmla="*/ 91495 h 95592"/>
                <a:gd name="connsiteX2" fmla="*/ 7101 w 125635"/>
                <a:gd name="connsiteY2" fmla="*/ 91495 h 95592"/>
                <a:gd name="connsiteX3" fmla="*/ 4097 w 125635"/>
                <a:gd name="connsiteY3" fmla="*/ 88491 h 95592"/>
                <a:gd name="connsiteX4" fmla="*/ 4097 w 125635"/>
                <a:gd name="connsiteY4" fmla="*/ 7101 h 95592"/>
                <a:gd name="connsiteX5" fmla="*/ 7101 w 125635"/>
                <a:gd name="connsiteY5" fmla="*/ 4097 h 95592"/>
                <a:gd name="connsiteX6" fmla="*/ 120173 w 125635"/>
                <a:gd name="connsiteY6" fmla="*/ 4097 h 95592"/>
                <a:gd name="connsiteX7" fmla="*/ 123177 w 125635"/>
                <a:gd name="connsiteY7" fmla="*/ 7101 h 95592"/>
                <a:gd name="connsiteX8" fmla="*/ 123177 w 125635"/>
                <a:gd name="connsiteY8" fmla="*/ 88491 h 9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35" h="95592">
                  <a:moveTo>
                    <a:pt x="123177" y="88491"/>
                  </a:moveTo>
                  <a:cubicBezTo>
                    <a:pt x="123177" y="90130"/>
                    <a:pt x="121812" y="91495"/>
                    <a:pt x="120173" y="91495"/>
                  </a:cubicBezTo>
                  <a:lnTo>
                    <a:pt x="7101" y="91495"/>
                  </a:lnTo>
                  <a:cubicBezTo>
                    <a:pt x="5462" y="91495"/>
                    <a:pt x="4097" y="90130"/>
                    <a:pt x="4097" y="88491"/>
                  </a:cubicBezTo>
                  <a:lnTo>
                    <a:pt x="4097" y="7101"/>
                  </a:lnTo>
                  <a:cubicBezTo>
                    <a:pt x="4097" y="5462"/>
                    <a:pt x="5462" y="4097"/>
                    <a:pt x="7101" y="4097"/>
                  </a:cubicBezTo>
                  <a:lnTo>
                    <a:pt x="120173" y="4097"/>
                  </a:lnTo>
                  <a:cubicBezTo>
                    <a:pt x="121812" y="4097"/>
                    <a:pt x="123177" y="5462"/>
                    <a:pt x="123177" y="7101"/>
                  </a:cubicBezTo>
                  <a:lnTo>
                    <a:pt x="123177" y="88491"/>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B8706DBB-ABA1-4A5D-9CD4-291A3432BCDC}"/>
                </a:ext>
              </a:extLst>
            </p:cNvPr>
            <p:cNvSpPr/>
            <p:nvPr/>
          </p:nvSpPr>
          <p:spPr>
            <a:xfrm>
              <a:off x="1948875" y="1646001"/>
              <a:ext cx="173177" cy="11546"/>
            </a:xfrm>
            <a:custGeom>
              <a:avLst/>
              <a:gdLst>
                <a:gd name="connsiteX0" fmla="*/ 4097 w 122904"/>
                <a:gd name="connsiteY0" fmla="*/ 4097 h 8193"/>
                <a:gd name="connsiteX1" fmla="*/ 120446 w 122904"/>
                <a:gd name="connsiteY1" fmla="*/ 4097 h 8193"/>
              </a:gdLst>
              <a:ahLst/>
              <a:cxnLst>
                <a:cxn ang="0">
                  <a:pos x="connsiteX0" y="connsiteY0"/>
                </a:cxn>
                <a:cxn ang="0">
                  <a:pos x="connsiteX1" y="connsiteY1"/>
                </a:cxn>
              </a:cxnLst>
              <a:rect l="l" t="t" r="r" b="b"/>
              <a:pathLst>
                <a:path w="122904" h="8193">
                  <a:moveTo>
                    <a:pt x="4097" y="4097"/>
                  </a:moveTo>
                  <a:lnTo>
                    <a:pt x="120446"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BF90435A-9364-435A-8AD4-9628A66657F8}"/>
                </a:ext>
              </a:extLst>
            </p:cNvPr>
            <p:cNvSpPr/>
            <p:nvPr/>
          </p:nvSpPr>
          <p:spPr>
            <a:xfrm>
              <a:off x="2021223" y="1669861"/>
              <a:ext cx="26938" cy="34636"/>
            </a:xfrm>
            <a:custGeom>
              <a:avLst/>
              <a:gdLst>
                <a:gd name="connsiteX0" fmla="*/ 4097 w 19118"/>
                <a:gd name="connsiteY0" fmla="*/ 4097 h 24580"/>
                <a:gd name="connsiteX1" fmla="*/ 16387 w 19118"/>
                <a:gd name="connsiteY1" fmla="*/ 4097 h 24580"/>
                <a:gd name="connsiteX2" fmla="*/ 16387 w 19118"/>
                <a:gd name="connsiteY2" fmla="*/ 21850 h 24580"/>
                <a:gd name="connsiteX3" fmla="*/ 4097 w 19118"/>
                <a:gd name="connsiteY3" fmla="*/ 21850 h 24580"/>
              </a:gdLst>
              <a:ahLst/>
              <a:cxnLst>
                <a:cxn ang="0">
                  <a:pos x="connsiteX0" y="connsiteY0"/>
                </a:cxn>
                <a:cxn ang="0">
                  <a:pos x="connsiteX1" y="connsiteY1"/>
                </a:cxn>
                <a:cxn ang="0">
                  <a:pos x="connsiteX2" y="connsiteY2"/>
                </a:cxn>
                <a:cxn ang="0">
                  <a:pos x="connsiteX3" y="connsiteY3"/>
                </a:cxn>
              </a:cxnLst>
              <a:rect l="l" t="t" r="r" b="b"/>
              <a:pathLst>
                <a:path w="19118" h="24580">
                  <a:moveTo>
                    <a:pt x="4097" y="4097"/>
                  </a:moveTo>
                  <a:lnTo>
                    <a:pt x="16387" y="4097"/>
                  </a:lnTo>
                  <a:lnTo>
                    <a:pt x="16387" y="21850"/>
                  </a:lnTo>
                  <a:lnTo>
                    <a:pt x="4097" y="21850"/>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1F6AF016-288B-47C2-94A2-2E0823F23267}"/>
                </a:ext>
              </a:extLst>
            </p:cNvPr>
            <p:cNvSpPr/>
            <p:nvPr/>
          </p:nvSpPr>
          <p:spPr>
            <a:xfrm>
              <a:off x="1990437" y="1694876"/>
              <a:ext cx="88513" cy="19242"/>
            </a:xfrm>
            <a:custGeom>
              <a:avLst/>
              <a:gdLst>
                <a:gd name="connsiteX0" fmla="*/ 4097 w 62817"/>
                <a:gd name="connsiteY0" fmla="*/ 4097 h 13656"/>
                <a:gd name="connsiteX1" fmla="*/ 59813 w 62817"/>
                <a:gd name="connsiteY1" fmla="*/ 4097 h 13656"/>
                <a:gd name="connsiteX2" fmla="*/ 59813 w 62817"/>
                <a:gd name="connsiteY2" fmla="*/ 11198 h 13656"/>
                <a:gd name="connsiteX3" fmla="*/ 4097 w 62817"/>
                <a:gd name="connsiteY3" fmla="*/ 11198 h 13656"/>
              </a:gdLst>
              <a:ahLst/>
              <a:cxnLst>
                <a:cxn ang="0">
                  <a:pos x="connsiteX0" y="connsiteY0"/>
                </a:cxn>
                <a:cxn ang="0">
                  <a:pos x="connsiteX1" y="connsiteY1"/>
                </a:cxn>
                <a:cxn ang="0">
                  <a:pos x="connsiteX2" y="connsiteY2"/>
                </a:cxn>
                <a:cxn ang="0">
                  <a:pos x="connsiteX3" y="connsiteY3"/>
                </a:cxn>
              </a:cxnLst>
              <a:rect l="l" t="t" r="r" b="b"/>
              <a:pathLst>
                <a:path w="62817" h="13656">
                  <a:moveTo>
                    <a:pt x="4097" y="4097"/>
                  </a:moveTo>
                  <a:lnTo>
                    <a:pt x="59813" y="4097"/>
                  </a:lnTo>
                  <a:lnTo>
                    <a:pt x="59813" y="11198"/>
                  </a:lnTo>
                  <a:lnTo>
                    <a:pt x="4097" y="11198"/>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CC99515F-5C04-4B2D-9A8C-53AC9C5CB00F}"/>
                </a:ext>
              </a:extLst>
            </p:cNvPr>
            <p:cNvSpPr/>
            <p:nvPr/>
          </p:nvSpPr>
          <p:spPr>
            <a:xfrm>
              <a:off x="1454357" y="1458585"/>
              <a:ext cx="119299" cy="26938"/>
            </a:xfrm>
            <a:custGeom>
              <a:avLst/>
              <a:gdLst>
                <a:gd name="connsiteX0" fmla="*/ 4097 w 84667"/>
                <a:gd name="connsiteY0" fmla="*/ 4097 h 19118"/>
                <a:gd name="connsiteX1" fmla="*/ 19938 w 84667"/>
                <a:gd name="connsiteY1" fmla="*/ 13110 h 19118"/>
                <a:gd name="connsiteX2" fmla="*/ 43426 w 84667"/>
                <a:gd name="connsiteY2" fmla="*/ 15295 h 19118"/>
                <a:gd name="connsiteX3" fmla="*/ 63364 w 84667"/>
                <a:gd name="connsiteY3" fmla="*/ 13929 h 19118"/>
                <a:gd name="connsiteX4" fmla="*/ 82482 w 84667"/>
                <a:gd name="connsiteY4" fmla="*/ 5462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9118">
                  <a:moveTo>
                    <a:pt x="4097" y="4097"/>
                  </a:moveTo>
                  <a:cubicBezTo>
                    <a:pt x="4097" y="7647"/>
                    <a:pt x="10105" y="10925"/>
                    <a:pt x="19938" y="13110"/>
                  </a:cubicBezTo>
                  <a:cubicBezTo>
                    <a:pt x="26220" y="14475"/>
                    <a:pt x="34413" y="15295"/>
                    <a:pt x="43426" y="15295"/>
                  </a:cubicBezTo>
                  <a:cubicBezTo>
                    <a:pt x="50800" y="15295"/>
                    <a:pt x="57628" y="14748"/>
                    <a:pt x="63364" y="13929"/>
                  </a:cubicBezTo>
                  <a:cubicBezTo>
                    <a:pt x="74016" y="12290"/>
                    <a:pt x="81390" y="9013"/>
                    <a:pt x="82482" y="5462"/>
                  </a:cubicBez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A0238725-C22B-44FE-B694-AF642DFD9DAF}"/>
                </a:ext>
              </a:extLst>
            </p:cNvPr>
            <p:cNvSpPr/>
            <p:nvPr/>
          </p:nvSpPr>
          <p:spPr>
            <a:xfrm>
              <a:off x="1433961" y="1435109"/>
              <a:ext cx="161633" cy="161633"/>
            </a:xfrm>
            <a:custGeom>
              <a:avLst/>
              <a:gdLst>
                <a:gd name="connsiteX0" fmla="*/ 110614 w 114710"/>
                <a:gd name="connsiteY0" fmla="*/ 57355 h 114710"/>
                <a:gd name="connsiteX1" fmla="*/ 57355 w 114710"/>
                <a:gd name="connsiteY1" fmla="*/ 110614 h 114710"/>
                <a:gd name="connsiteX2" fmla="*/ 4097 w 114710"/>
                <a:gd name="connsiteY2" fmla="*/ 57355 h 114710"/>
                <a:gd name="connsiteX3" fmla="*/ 57355 w 114710"/>
                <a:gd name="connsiteY3" fmla="*/ 4097 h 114710"/>
                <a:gd name="connsiteX4" fmla="*/ 110614 w 114710"/>
                <a:gd name="connsiteY4" fmla="*/ 57355 h 11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10" h="114710">
                  <a:moveTo>
                    <a:pt x="110614" y="57355"/>
                  </a:moveTo>
                  <a:cubicBezTo>
                    <a:pt x="110614" y="86769"/>
                    <a:pt x="86769" y="110614"/>
                    <a:pt x="57355" y="110614"/>
                  </a:cubicBezTo>
                  <a:cubicBezTo>
                    <a:pt x="27941" y="110614"/>
                    <a:pt x="4097" y="86769"/>
                    <a:pt x="4097" y="57355"/>
                  </a:cubicBezTo>
                  <a:cubicBezTo>
                    <a:pt x="4097" y="27941"/>
                    <a:pt x="27941" y="4097"/>
                    <a:pt x="57355" y="4097"/>
                  </a:cubicBezTo>
                  <a:cubicBezTo>
                    <a:pt x="86769" y="4097"/>
                    <a:pt x="110614" y="27941"/>
                    <a:pt x="110614" y="5735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C8A7974A-B995-4824-A72E-6CCEF645D4EF}"/>
                </a:ext>
              </a:extLst>
            </p:cNvPr>
            <p:cNvSpPr/>
            <p:nvPr/>
          </p:nvSpPr>
          <p:spPr>
            <a:xfrm>
              <a:off x="1471674" y="1435109"/>
              <a:ext cx="80816" cy="161633"/>
            </a:xfrm>
            <a:custGeom>
              <a:avLst/>
              <a:gdLst>
                <a:gd name="connsiteX0" fmla="*/ 54897 w 57355"/>
                <a:gd name="connsiteY0" fmla="*/ 57355 h 114710"/>
                <a:gd name="connsiteX1" fmla="*/ 29497 w 57355"/>
                <a:gd name="connsiteY1" fmla="*/ 110614 h 114710"/>
                <a:gd name="connsiteX2" fmla="*/ 4097 w 57355"/>
                <a:gd name="connsiteY2" fmla="*/ 57355 h 114710"/>
                <a:gd name="connsiteX3" fmla="*/ 29497 w 57355"/>
                <a:gd name="connsiteY3" fmla="*/ 4097 h 114710"/>
                <a:gd name="connsiteX4" fmla="*/ 54897 w 57355"/>
                <a:gd name="connsiteY4" fmla="*/ 57355 h 11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55" h="114710">
                  <a:moveTo>
                    <a:pt x="54897" y="57355"/>
                  </a:moveTo>
                  <a:cubicBezTo>
                    <a:pt x="54897" y="86769"/>
                    <a:pt x="43525" y="110614"/>
                    <a:pt x="29497" y="110614"/>
                  </a:cubicBezTo>
                  <a:cubicBezTo>
                    <a:pt x="15469" y="110614"/>
                    <a:pt x="4097" y="86769"/>
                    <a:pt x="4097" y="57355"/>
                  </a:cubicBezTo>
                  <a:cubicBezTo>
                    <a:pt x="4097" y="27941"/>
                    <a:pt x="15469" y="4097"/>
                    <a:pt x="29497" y="4097"/>
                  </a:cubicBezTo>
                  <a:cubicBezTo>
                    <a:pt x="43525" y="4097"/>
                    <a:pt x="54897" y="27941"/>
                    <a:pt x="54897" y="5735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D4E7FB4B-2DE8-46FF-90C5-4B3E2234130C}"/>
                </a:ext>
              </a:extLst>
            </p:cNvPr>
            <p:cNvSpPr/>
            <p:nvPr/>
          </p:nvSpPr>
          <p:spPr>
            <a:xfrm>
              <a:off x="1433575" y="1510153"/>
              <a:ext cx="161633" cy="11546"/>
            </a:xfrm>
            <a:custGeom>
              <a:avLst/>
              <a:gdLst>
                <a:gd name="connsiteX0" fmla="*/ 4097 w 114710"/>
                <a:gd name="connsiteY0" fmla="*/ 4097 h 8193"/>
                <a:gd name="connsiteX1" fmla="*/ 110887 w 114710"/>
                <a:gd name="connsiteY1" fmla="*/ 4097 h 8193"/>
              </a:gdLst>
              <a:ahLst/>
              <a:cxnLst>
                <a:cxn ang="0">
                  <a:pos x="connsiteX0" y="connsiteY0"/>
                </a:cxn>
                <a:cxn ang="0">
                  <a:pos x="connsiteX1" y="connsiteY1"/>
                </a:cxn>
              </a:cxnLst>
              <a:rect l="l" t="t" r="r" b="b"/>
              <a:pathLst>
                <a:path w="114710" h="8193">
                  <a:moveTo>
                    <a:pt x="4097" y="4097"/>
                  </a:moveTo>
                  <a:lnTo>
                    <a:pt x="110887"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F0A56EAC-9D6C-4748-8648-FE01774D7553}"/>
                </a:ext>
              </a:extLst>
            </p:cNvPr>
            <p:cNvSpPr/>
            <p:nvPr/>
          </p:nvSpPr>
          <p:spPr>
            <a:xfrm>
              <a:off x="1453203" y="1547097"/>
              <a:ext cx="119299" cy="23090"/>
            </a:xfrm>
            <a:custGeom>
              <a:avLst/>
              <a:gdLst>
                <a:gd name="connsiteX0" fmla="*/ 4097 w 84667"/>
                <a:gd name="connsiteY0" fmla="*/ 13656 h 16387"/>
                <a:gd name="connsiteX1" fmla="*/ 21030 w 84667"/>
                <a:gd name="connsiteY1" fmla="*/ 6009 h 16387"/>
                <a:gd name="connsiteX2" fmla="*/ 43153 w 84667"/>
                <a:gd name="connsiteY2" fmla="*/ 4097 h 16387"/>
                <a:gd name="connsiteX3" fmla="*/ 64183 w 84667"/>
                <a:gd name="connsiteY3" fmla="*/ 5736 h 16387"/>
                <a:gd name="connsiteX4" fmla="*/ 64183 w 84667"/>
                <a:gd name="connsiteY4" fmla="*/ 5736 h 16387"/>
                <a:gd name="connsiteX5" fmla="*/ 82482 w 84667"/>
                <a:gd name="connsiteY5" fmla="*/ 14475 h 16387"/>
                <a:gd name="connsiteX6" fmla="*/ 82482 w 84667"/>
                <a:gd name="connsiteY6" fmla="*/ 14475 h 1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67" h="16387">
                  <a:moveTo>
                    <a:pt x="4097" y="13656"/>
                  </a:moveTo>
                  <a:cubicBezTo>
                    <a:pt x="5462" y="10379"/>
                    <a:pt x="11744" y="7647"/>
                    <a:pt x="21030" y="6009"/>
                  </a:cubicBezTo>
                  <a:cubicBezTo>
                    <a:pt x="27312" y="4916"/>
                    <a:pt x="34686" y="4097"/>
                    <a:pt x="43153" y="4097"/>
                  </a:cubicBezTo>
                  <a:cubicBezTo>
                    <a:pt x="51074" y="4097"/>
                    <a:pt x="58175" y="4643"/>
                    <a:pt x="64183" y="5736"/>
                  </a:cubicBezTo>
                  <a:lnTo>
                    <a:pt x="64183" y="5736"/>
                  </a:lnTo>
                  <a:cubicBezTo>
                    <a:pt x="74835" y="7647"/>
                    <a:pt x="81663" y="10652"/>
                    <a:pt x="82482" y="14475"/>
                  </a:cubicBezTo>
                  <a:lnTo>
                    <a:pt x="82482" y="14475"/>
                  </a:ln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B11716FF-23DC-4355-8DD6-214655639CF2}"/>
                </a:ext>
              </a:extLst>
            </p:cNvPr>
            <p:cNvSpPr/>
            <p:nvPr/>
          </p:nvSpPr>
          <p:spPr>
            <a:xfrm>
              <a:off x="1614450" y="1184195"/>
              <a:ext cx="92361" cy="119299"/>
            </a:xfrm>
            <a:custGeom>
              <a:avLst/>
              <a:gdLst>
                <a:gd name="connsiteX0" fmla="*/ 4097 w 65548"/>
                <a:gd name="connsiteY0" fmla="*/ 4097 h 84667"/>
                <a:gd name="connsiteX1" fmla="*/ 63091 w 65548"/>
                <a:gd name="connsiteY1" fmla="*/ 4097 h 84667"/>
                <a:gd name="connsiteX2" fmla="*/ 63091 w 65548"/>
                <a:gd name="connsiteY2" fmla="*/ 82756 h 84667"/>
                <a:gd name="connsiteX3" fmla="*/ 4097 w 65548"/>
                <a:gd name="connsiteY3" fmla="*/ 82756 h 84667"/>
              </a:gdLst>
              <a:ahLst/>
              <a:cxnLst>
                <a:cxn ang="0">
                  <a:pos x="connsiteX0" y="connsiteY0"/>
                </a:cxn>
                <a:cxn ang="0">
                  <a:pos x="connsiteX1" y="connsiteY1"/>
                </a:cxn>
                <a:cxn ang="0">
                  <a:pos x="connsiteX2" y="connsiteY2"/>
                </a:cxn>
                <a:cxn ang="0">
                  <a:pos x="connsiteX3" y="connsiteY3"/>
                </a:cxn>
              </a:cxnLst>
              <a:rect l="l" t="t" r="r" b="b"/>
              <a:pathLst>
                <a:path w="65548" h="84667">
                  <a:moveTo>
                    <a:pt x="4097" y="4097"/>
                  </a:moveTo>
                  <a:lnTo>
                    <a:pt x="63091" y="4097"/>
                  </a:lnTo>
                  <a:lnTo>
                    <a:pt x="63091" y="82756"/>
                  </a:lnTo>
                  <a:lnTo>
                    <a:pt x="4097" y="82756"/>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4F50DC79-426E-44EC-9527-F8AC758CB9BD}"/>
                </a:ext>
              </a:extLst>
            </p:cNvPr>
            <p:cNvSpPr/>
            <p:nvPr/>
          </p:nvSpPr>
          <p:spPr>
            <a:xfrm>
              <a:off x="1653318" y="1169956"/>
              <a:ext cx="30788" cy="11546"/>
            </a:xfrm>
            <a:custGeom>
              <a:avLst/>
              <a:gdLst>
                <a:gd name="connsiteX0" fmla="*/ 18572 w 21849"/>
                <a:gd name="connsiteY0" fmla="*/ 4097 h 8193"/>
                <a:gd name="connsiteX1" fmla="*/ 4097 w 21849"/>
                <a:gd name="connsiteY1" fmla="*/ 4097 h 8193"/>
              </a:gdLst>
              <a:ahLst/>
              <a:cxnLst>
                <a:cxn ang="0">
                  <a:pos x="connsiteX0" y="connsiteY0"/>
                </a:cxn>
                <a:cxn ang="0">
                  <a:pos x="connsiteX1" y="connsiteY1"/>
                </a:cxn>
              </a:cxnLst>
              <a:rect l="l" t="t" r="r" b="b"/>
              <a:pathLst>
                <a:path w="21849" h="8193">
                  <a:moveTo>
                    <a:pt x="18572" y="4097"/>
                  </a:moveTo>
                  <a:lnTo>
                    <a:pt x="4097"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BCFC83F0-0909-4DB8-9FFC-643A68D5DF1F}"/>
                </a:ext>
              </a:extLst>
            </p:cNvPr>
            <p:cNvSpPr/>
            <p:nvPr/>
          </p:nvSpPr>
          <p:spPr>
            <a:xfrm>
              <a:off x="1637155" y="1166877"/>
              <a:ext cx="15394" cy="15394"/>
            </a:xfrm>
            <a:custGeom>
              <a:avLst/>
              <a:gdLst>
                <a:gd name="connsiteX0" fmla="*/ 8467 w 10924"/>
                <a:gd name="connsiteY0" fmla="*/ 6282 h 10924"/>
                <a:gd name="connsiteX1" fmla="*/ 6282 w 10924"/>
                <a:gd name="connsiteY1" fmla="*/ 8467 h 10924"/>
                <a:gd name="connsiteX2" fmla="*/ 4097 w 10924"/>
                <a:gd name="connsiteY2" fmla="*/ 6282 h 10924"/>
                <a:gd name="connsiteX3" fmla="*/ 6282 w 10924"/>
                <a:gd name="connsiteY3" fmla="*/ 4097 h 10924"/>
                <a:gd name="connsiteX4" fmla="*/ 8467 w 10924"/>
                <a:gd name="connsiteY4" fmla="*/ 6282 h 1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4" h="10924">
                  <a:moveTo>
                    <a:pt x="8467" y="6282"/>
                  </a:moveTo>
                  <a:cubicBezTo>
                    <a:pt x="8467" y="7488"/>
                    <a:pt x="7489" y="8467"/>
                    <a:pt x="6282" y="8467"/>
                  </a:cubicBezTo>
                  <a:cubicBezTo>
                    <a:pt x="5075" y="8467"/>
                    <a:pt x="4097" y="7488"/>
                    <a:pt x="4097" y="6282"/>
                  </a:cubicBezTo>
                  <a:cubicBezTo>
                    <a:pt x="4097" y="5075"/>
                    <a:pt x="5075" y="4097"/>
                    <a:pt x="6282" y="4097"/>
                  </a:cubicBezTo>
                  <a:cubicBezTo>
                    <a:pt x="7488" y="4097"/>
                    <a:pt x="8467" y="5075"/>
                    <a:pt x="8467" y="6282"/>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2083373E-176F-495A-9725-1BE645C783CB}"/>
                </a:ext>
              </a:extLst>
            </p:cNvPr>
            <p:cNvSpPr/>
            <p:nvPr/>
          </p:nvSpPr>
          <p:spPr>
            <a:xfrm>
              <a:off x="1614450" y="1154177"/>
              <a:ext cx="92361" cy="173177"/>
            </a:xfrm>
            <a:custGeom>
              <a:avLst/>
              <a:gdLst>
                <a:gd name="connsiteX0" fmla="*/ 63091 w 65548"/>
                <a:gd name="connsiteY0" fmla="*/ 113072 h 122904"/>
                <a:gd name="connsiteX1" fmla="*/ 52985 w 65548"/>
                <a:gd name="connsiteY1" fmla="*/ 120719 h 122904"/>
                <a:gd name="connsiteX2" fmla="*/ 14202 w 65548"/>
                <a:gd name="connsiteY2" fmla="*/ 120719 h 122904"/>
                <a:gd name="connsiteX3" fmla="*/ 4097 w 65548"/>
                <a:gd name="connsiteY3" fmla="*/ 113072 h 122904"/>
                <a:gd name="connsiteX4" fmla="*/ 4097 w 65548"/>
                <a:gd name="connsiteY4" fmla="*/ 14202 h 122904"/>
                <a:gd name="connsiteX5" fmla="*/ 14202 w 65548"/>
                <a:gd name="connsiteY5" fmla="*/ 4097 h 122904"/>
                <a:gd name="connsiteX6" fmla="*/ 52985 w 65548"/>
                <a:gd name="connsiteY6" fmla="*/ 4097 h 122904"/>
                <a:gd name="connsiteX7" fmla="*/ 63091 w 65548"/>
                <a:gd name="connsiteY7" fmla="*/ 14202 h 122904"/>
                <a:gd name="connsiteX8" fmla="*/ 63091 w 65548"/>
                <a:gd name="connsiteY8" fmla="*/ 113072 h 12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48" h="122904">
                  <a:moveTo>
                    <a:pt x="63091" y="113072"/>
                  </a:moveTo>
                  <a:cubicBezTo>
                    <a:pt x="63091" y="118534"/>
                    <a:pt x="58721" y="120719"/>
                    <a:pt x="52985" y="120719"/>
                  </a:cubicBezTo>
                  <a:lnTo>
                    <a:pt x="14202" y="120719"/>
                  </a:lnTo>
                  <a:cubicBezTo>
                    <a:pt x="8740" y="120719"/>
                    <a:pt x="4097" y="118534"/>
                    <a:pt x="4097" y="113072"/>
                  </a:cubicBezTo>
                  <a:lnTo>
                    <a:pt x="4097" y="14202"/>
                  </a:lnTo>
                  <a:cubicBezTo>
                    <a:pt x="4097" y="8740"/>
                    <a:pt x="8467" y="4097"/>
                    <a:pt x="14202" y="4097"/>
                  </a:cubicBezTo>
                  <a:lnTo>
                    <a:pt x="52985" y="4097"/>
                  </a:lnTo>
                  <a:cubicBezTo>
                    <a:pt x="58448" y="4097"/>
                    <a:pt x="63091" y="8467"/>
                    <a:pt x="63091" y="14202"/>
                  </a:cubicBezTo>
                  <a:lnTo>
                    <a:pt x="63091" y="113072"/>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20" name="Group 19">
              <a:extLst>
                <a:ext uri="{FF2B5EF4-FFF2-40B4-BE49-F238E27FC236}">
                  <a16:creationId xmlns:a16="http://schemas.microsoft.com/office/drawing/2014/main" id="{7261641F-82D0-4350-92C3-7DA3A16AB578}"/>
                </a:ext>
              </a:extLst>
            </p:cNvPr>
            <p:cNvGrpSpPr/>
            <p:nvPr/>
          </p:nvGrpSpPr>
          <p:grpSpPr>
            <a:xfrm>
              <a:off x="1610217" y="1339284"/>
              <a:ext cx="322879" cy="308256"/>
              <a:chOff x="1610217" y="1339284"/>
              <a:chExt cx="322879" cy="308256"/>
            </a:xfrm>
          </p:grpSpPr>
          <p:sp>
            <p:nvSpPr>
              <p:cNvPr id="117" name="Freeform: Shape 116">
                <a:extLst>
                  <a:ext uri="{FF2B5EF4-FFF2-40B4-BE49-F238E27FC236}">
                    <a16:creationId xmlns:a16="http://schemas.microsoft.com/office/drawing/2014/main" id="{8C79420D-C549-4CB5-98DC-BE34C15E9B86}"/>
                  </a:ext>
                </a:extLst>
              </p:cNvPr>
              <p:cNvSpPr/>
              <p:nvPr/>
            </p:nvSpPr>
            <p:spPr>
              <a:xfrm>
                <a:off x="1723359" y="1547482"/>
                <a:ext cx="38484" cy="100058"/>
              </a:xfrm>
              <a:custGeom>
                <a:avLst/>
                <a:gdLst>
                  <a:gd name="connsiteX0" fmla="*/ 4097 w 27312"/>
                  <a:gd name="connsiteY0" fmla="*/ 69373 h 71011"/>
                  <a:gd name="connsiteX1" fmla="*/ 24308 w 27312"/>
                  <a:gd name="connsiteY1" fmla="*/ 4097 h 71011"/>
                </a:gdLst>
                <a:ahLst/>
                <a:cxnLst>
                  <a:cxn ang="0">
                    <a:pos x="connsiteX0" y="connsiteY0"/>
                  </a:cxn>
                  <a:cxn ang="0">
                    <a:pos x="connsiteX1" y="connsiteY1"/>
                  </a:cxn>
                </a:cxnLst>
                <a:rect l="l" t="t" r="r" b="b"/>
                <a:pathLst>
                  <a:path w="27312" h="71011">
                    <a:moveTo>
                      <a:pt x="4097" y="69373"/>
                    </a:moveTo>
                    <a:lnTo>
                      <a:pt x="24308" y="409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8B7B0B46-80CD-4E1D-A09A-D3B2DFDA8691}"/>
                  </a:ext>
                </a:extLst>
              </p:cNvPr>
              <p:cNvSpPr/>
              <p:nvPr/>
            </p:nvSpPr>
            <p:spPr>
              <a:xfrm>
                <a:off x="1610217" y="1507459"/>
                <a:ext cx="119299" cy="11546"/>
              </a:xfrm>
              <a:custGeom>
                <a:avLst/>
                <a:gdLst>
                  <a:gd name="connsiteX0" fmla="*/ 4097 w 84667"/>
                  <a:gd name="connsiteY0" fmla="*/ 4097 h 8193"/>
                  <a:gd name="connsiteX1" fmla="*/ 82756 w 84667"/>
                  <a:gd name="connsiteY1" fmla="*/ 4097 h 8193"/>
                </a:gdLst>
                <a:ahLst/>
                <a:cxnLst>
                  <a:cxn ang="0">
                    <a:pos x="connsiteX0" y="connsiteY0"/>
                  </a:cxn>
                  <a:cxn ang="0">
                    <a:pos x="connsiteX1" y="connsiteY1"/>
                  </a:cxn>
                </a:cxnLst>
                <a:rect l="l" t="t" r="r" b="b"/>
                <a:pathLst>
                  <a:path w="84667" h="8193">
                    <a:moveTo>
                      <a:pt x="4097" y="4097"/>
                    </a:moveTo>
                    <a:lnTo>
                      <a:pt x="82756" y="409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718D9825-C018-4CFF-A6AE-3AD1A1DC57A9}"/>
                  </a:ext>
                </a:extLst>
              </p:cNvPr>
              <p:cNvSpPr/>
              <p:nvPr/>
            </p:nvSpPr>
            <p:spPr>
              <a:xfrm>
                <a:off x="1692187" y="1339284"/>
                <a:ext cx="69271" cy="123149"/>
              </a:xfrm>
              <a:custGeom>
                <a:avLst/>
                <a:gdLst>
                  <a:gd name="connsiteX0" fmla="*/ 4097 w 49161"/>
                  <a:gd name="connsiteY0" fmla="*/ 4097 h 87398"/>
                  <a:gd name="connsiteX1" fmla="*/ 45065 w 49161"/>
                  <a:gd name="connsiteY1" fmla="*/ 84394 h 87398"/>
                </a:gdLst>
                <a:ahLst/>
                <a:cxnLst>
                  <a:cxn ang="0">
                    <a:pos x="connsiteX0" y="connsiteY0"/>
                  </a:cxn>
                  <a:cxn ang="0">
                    <a:pos x="connsiteX1" y="connsiteY1"/>
                  </a:cxn>
                </a:cxnLst>
                <a:rect l="l" t="t" r="r" b="b"/>
                <a:pathLst>
                  <a:path w="49161" h="87398">
                    <a:moveTo>
                      <a:pt x="4097" y="4097"/>
                    </a:moveTo>
                    <a:lnTo>
                      <a:pt x="45065" y="84394"/>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19FC8492-A898-4DF7-866D-9186EB668112}"/>
                  </a:ext>
                </a:extLst>
              </p:cNvPr>
              <p:cNvSpPr/>
              <p:nvPr/>
            </p:nvSpPr>
            <p:spPr>
              <a:xfrm>
                <a:off x="1794553" y="1393162"/>
                <a:ext cx="53878" cy="69271"/>
              </a:xfrm>
              <a:custGeom>
                <a:avLst/>
                <a:gdLst>
                  <a:gd name="connsiteX0" fmla="*/ 36052 w 38236"/>
                  <a:gd name="connsiteY0" fmla="*/ 4097 h 49161"/>
                  <a:gd name="connsiteX1" fmla="*/ 4097 w 38236"/>
                  <a:gd name="connsiteY1" fmla="*/ 46157 h 49161"/>
                </a:gdLst>
                <a:ahLst/>
                <a:cxnLst>
                  <a:cxn ang="0">
                    <a:pos x="connsiteX0" y="connsiteY0"/>
                  </a:cxn>
                  <a:cxn ang="0">
                    <a:pos x="connsiteX1" y="connsiteY1"/>
                  </a:cxn>
                </a:cxnLst>
                <a:rect l="l" t="t" r="r" b="b"/>
                <a:pathLst>
                  <a:path w="38236" h="49161">
                    <a:moveTo>
                      <a:pt x="36052" y="4097"/>
                    </a:moveTo>
                    <a:lnTo>
                      <a:pt x="4097" y="4615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FA9F4DB9-E625-40E3-98CB-E52D05F74BC4}"/>
                  </a:ext>
                </a:extLst>
              </p:cNvPr>
              <p:cNvSpPr/>
              <p:nvPr/>
            </p:nvSpPr>
            <p:spPr>
              <a:xfrm>
                <a:off x="1718357" y="1448194"/>
                <a:ext cx="111603" cy="111603"/>
              </a:xfrm>
              <a:custGeom>
                <a:avLst/>
                <a:gdLst>
                  <a:gd name="connsiteX0" fmla="*/ 76747 w 79204"/>
                  <a:gd name="connsiteY0" fmla="*/ 40422 h 79204"/>
                  <a:gd name="connsiteX1" fmla="*/ 40422 w 79204"/>
                  <a:gd name="connsiteY1" fmla="*/ 76747 h 79204"/>
                  <a:gd name="connsiteX2" fmla="*/ 4097 w 79204"/>
                  <a:gd name="connsiteY2" fmla="*/ 40422 h 79204"/>
                  <a:gd name="connsiteX3" fmla="*/ 40422 w 79204"/>
                  <a:gd name="connsiteY3" fmla="*/ 4097 h 79204"/>
                  <a:gd name="connsiteX4" fmla="*/ 76747 w 79204"/>
                  <a:gd name="connsiteY4" fmla="*/ 40422 h 7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4" h="79204">
                    <a:moveTo>
                      <a:pt x="76747" y="40422"/>
                    </a:moveTo>
                    <a:cubicBezTo>
                      <a:pt x="76747" y="60484"/>
                      <a:pt x="60484" y="76747"/>
                      <a:pt x="40422" y="76747"/>
                    </a:cubicBezTo>
                    <a:cubicBezTo>
                      <a:pt x="20360" y="76747"/>
                      <a:pt x="4097" y="60484"/>
                      <a:pt x="4097" y="40422"/>
                    </a:cubicBezTo>
                    <a:cubicBezTo>
                      <a:pt x="4097" y="20360"/>
                      <a:pt x="20360" y="4097"/>
                      <a:pt x="40422" y="4097"/>
                    </a:cubicBezTo>
                    <a:cubicBezTo>
                      <a:pt x="60484" y="4097"/>
                      <a:pt x="76747" y="20360"/>
                      <a:pt x="76747" y="40422"/>
                    </a:cubicBezTo>
                    <a:close/>
                  </a:path>
                </a:pathLst>
              </a:custGeom>
              <a:noFill/>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B8452A70-2C7F-4E7B-A36B-9FCCE2F1D2E8}"/>
                  </a:ext>
                </a:extLst>
              </p:cNvPr>
              <p:cNvSpPr/>
              <p:nvPr/>
            </p:nvSpPr>
            <p:spPr>
              <a:xfrm>
                <a:off x="1813797" y="1524392"/>
                <a:ext cx="119299" cy="76968"/>
              </a:xfrm>
              <a:custGeom>
                <a:avLst/>
                <a:gdLst>
                  <a:gd name="connsiteX0" fmla="*/ 81390 w 84667"/>
                  <a:gd name="connsiteY0" fmla="*/ 50527 h 54624"/>
                  <a:gd name="connsiteX1" fmla="*/ 4097 w 84667"/>
                  <a:gd name="connsiteY1" fmla="*/ 4097 h 54624"/>
                </a:gdLst>
                <a:ahLst/>
                <a:cxnLst>
                  <a:cxn ang="0">
                    <a:pos x="connsiteX0" y="connsiteY0"/>
                  </a:cxn>
                  <a:cxn ang="0">
                    <a:pos x="connsiteX1" y="connsiteY1"/>
                  </a:cxn>
                </a:cxnLst>
                <a:rect l="l" t="t" r="r" b="b"/>
                <a:pathLst>
                  <a:path w="84667" h="54624">
                    <a:moveTo>
                      <a:pt x="81390" y="50527"/>
                    </a:moveTo>
                    <a:lnTo>
                      <a:pt x="4097" y="409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23" name="Freeform: Shape 122">
              <a:extLst>
                <a:ext uri="{FF2B5EF4-FFF2-40B4-BE49-F238E27FC236}">
                  <a16:creationId xmlns:a16="http://schemas.microsoft.com/office/drawing/2014/main" id="{B261FFE8-17B5-4846-BC33-AAA35101DEDC}"/>
                </a:ext>
              </a:extLst>
            </p:cNvPr>
            <p:cNvSpPr/>
            <p:nvPr/>
          </p:nvSpPr>
          <p:spPr>
            <a:xfrm>
              <a:off x="1862286" y="1272707"/>
              <a:ext cx="157783" cy="69271"/>
            </a:xfrm>
            <a:custGeom>
              <a:avLst/>
              <a:gdLst>
                <a:gd name="connsiteX0" fmla="*/ 108975 w 111979"/>
                <a:gd name="connsiteY0" fmla="*/ 45611 h 49161"/>
                <a:gd name="connsiteX1" fmla="*/ 4097 w 111979"/>
                <a:gd name="connsiteY1" fmla="*/ 45611 h 49161"/>
                <a:gd name="connsiteX2" fmla="*/ 10105 w 111979"/>
                <a:gd name="connsiteY2" fmla="*/ 4097 h 49161"/>
                <a:gd name="connsiteX3" fmla="*/ 102693 w 111979"/>
                <a:gd name="connsiteY3" fmla="*/ 4097 h 49161"/>
              </a:gdLst>
              <a:ahLst/>
              <a:cxnLst>
                <a:cxn ang="0">
                  <a:pos x="connsiteX0" y="connsiteY0"/>
                </a:cxn>
                <a:cxn ang="0">
                  <a:pos x="connsiteX1" y="connsiteY1"/>
                </a:cxn>
                <a:cxn ang="0">
                  <a:pos x="connsiteX2" y="connsiteY2"/>
                </a:cxn>
                <a:cxn ang="0">
                  <a:pos x="connsiteX3" y="connsiteY3"/>
                </a:cxn>
              </a:cxnLst>
              <a:rect l="l" t="t" r="r" b="b"/>
              <a:pathLst>
                <a:path w="111979" h="49161">
                  <a:moveTo>
                    <a:pt x="108975" y="45611"/>
                  </a:moveTo>
                  <a:lnTo>
                    <a:pt x="4097" y="45611"/>
                  </a:lnTo>
                  <a:lnTo>
                    <a:pt x="10105" y="4097"/>
                  </a:lnTo>
                  <a:lnTo>
                    <a:pt x="102693" y="40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653ACE0A-4C28-47FF-85CE-285878CC2146}"/>
                </a:ext>
              </a:extLst>
            </p:cNvPr>
            <p:cNvSpPr/>
            <p:nvPr/>
          </p:nvSpPr>
          <p:spPr>
            <a:xfrm>
              <a:off x="1874986" y="1345442"/>
              <a:ext cx="26938" cy="26938"/>
            </a:xfrm>
            <a:custGeom>
              <a:avLst/>
              <a:gdLst>
                <a:gd name="connsiteX0" fmla="*/ 16114 w 19118"/>
                <a:gd name="connsiteY0" fmla="*/ 10105 h 19118"/>
                <a:gd name="connsiteX1" fmla="*/ 10105 w 19118"/>
                <a:gd name="connsiteY1" fmla="*/ 16114 h 19118"/>
                <a:gd name="connsiteX2" fmla="*/ 4097 w 19118"/>
                <a:gd name="connsiteY2" fmla="*/ 10105 h 19118"/>
                <a:gd name="connsiteX3" fmla="*/ 10105 w 19118"/>
                <a:gd name="connsiteY3" fmla="*/ 4097 h 19118"/>
                <a:gd name="connsiteX4" fmla="*/ 16114 w 19118"/>
                <a:gd name="connsiteY4" fmla="*/ 10105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19118">
                  <a:moveTo>
                    <a:pt x="16114" y="10105"/>
                  </a:moveTo>
                  <a:cubicBezTo>
                    <a:pt x="16114" y="13424"/>
                    <a:pt x="13424" y="16114"/>
                    <a:pt x="10105" y="16114"/>
                  </a:cubicBezTo>
                  <a:cubicBezTo>
                    <a:pt x="6787" y="16114"/>
                    <a:pt x="4097" y="13424"/>
                    <a:pt x="4097" y="10105"/>
                  </a:cubicBezTo>
                  <a:cubicBezTo>
                    <a:pt x="4097" y="6787"/>
                    <a:pt x="6787" y="4097"/>
                    <a:pt x="10105" y="4097"/>
                  </a:cubicBezTo>
                  <a:cubicBezTo>
                    <a:pt x="13424" y="4097"/>
                    <a:pt x="16114" y="6787"/>
                    <a:pt x="16114" y="1010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24">
              <a:extLst>
                <a:ext uri="{FF2B5EF4-FFF2-40B4-BE49-F238E27FC236}">
                  <a16:creationId xmlns:a16="http://schemas.microsoft.com/office/drawing/2014/main" id="{49A92AAB-CB8A-444D-8A58-508066D600F6}"/>
                </a:ext>
              </a:extLst>
            </p:cNvPr>
            <p:cNvSpPr/>
            <p:nvPr/>
          </p:nvSpPr>
          <p:spPr>
            <a:xfrm>
              <a:off x="1978892" y="1345442"/>
              <a:ext cx="26938" cy="26938"/>
            </a:xfrm>
            <a:custGeom>
              <a:avLst/>
              <a:gdLst>
                <a:gd name="connsiteX0" fmla="*/ 16114 w 19118"/>
                <a:gd name="connsiteY0" fmla="*/ 10105 h 19118"/>
                <a:gd name="connsiteX1" fmla="*/ 10105 w 19118"/>
                <a:gd name="connsiteY1" fmla="*/ 16114 h 19118"/>
                <a:gd name="connsiteX2" fmla="*/ 4097 w 19118"/>
                <a:gd name="connsiteY2" fmla="*/ 10105 h 19118"/>
                <a:gd name="connsiteX3" fmla="*/ 10105 w 19118"/>
                <a:gd name="connsiteY3" fmla="*/ 4097 h 19118"/>
                <a:gd name="connsiteX4" fmla="*/ 16114 w 19118"/>
                <a:gd name="connsiteY4" fmla="*/ 10105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19118">
                  <a:moveTo>
                    <a:pt x="16114" y="10105"/>
                  </a:moveTo>
                  <a:cubicBezTo>
                    <a:pt x="16114" y="13424"/>
                    <a:pt x="13424" y="16114"/>
                    <a:pt x="10105" y="16114"/>
                  </a:cubicBezTo>
                  <a:cubicBezTo>
                    <a:pt x="6787" y="16114"/>
                    <a:pt x="4097" y="13424"/>
                    <a:pt x="4097" y="10105"/>
                  </a:cubicBezTo>
                  <a:cubicBezTo>
                    <a:pt x="4097" y="6787"/>
                    <a:pt x="6787" y="4097"/>
                    <a:pt x="10105" y="4097"/>
                  </a:cubicBezTo>
                  <a:cubicBezTo>
                    <a:pt x="13424" y="4097"/>
                    <a:pt x="16114" y="6787"/>
                    <a:pt x="16114" y="1010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25">
              <a:extLst>
                <a:ext uri="{FF2B5EF4-FFF2-40B4-BE49-F238E27FC236}">
                  <a16:creationId xmlns:a16="http://schemas.microsoft.com/office/drawing/2014/main" id="{77C3C073-3966-4212-9E5C-A880DE91353D}"/>
                </a:ext>
              </a:extLst>
            </p:cNvPr>
            <p:cNvSpPr/>
            <p:nvPr/>
          </p:nvSpPr>
          <p:spPr>
            <a:xfrm>
              <a:off x="1864980" y="1377384"/>
              <a:ext cx="38484" cy="34636"/>
            </a:xfrm>
            <a:custGeom>
              <a:avLst/>
              <a:gdLst>
                <a:gd name="connsiteX0" fmla="*/ 18299 w 27312"/>
                <a:gd name="connsiteY0" fmla="*/ 21577 h 24580"/>
                <a:gd name="connsiteX1" fmla="*/ 9013 w 27312"/>
                <a:gd name="connsiteY1" fmla="*/ 21577 h 24580"/>
                <a:gd name="connsiteX2" fmla="*/ 4097 w 27312"/>
                <a:gd name="connsiteY2" fmla="*/ 16660 h 24580"/>
                <a:gd name="connsiteX3" fmla="*/ 4097 w 27312"/>
                <a:gd name="connsiteY3" fmla="*/ 9013 h 24580"/>
                <a:gd name="connsiteX4" fmla="*/ 9013 w 27312"/>
                <a:gd name="connsiteY4" fmla="*/ 4097 h 24580"/>
                <a:gd name="connsiteX5" fmla="*/ 18299 w 27312"/>
                <a:gd name="connsiteY5" fmla="*/ 4097 h 24580"/>
                <a:gd name="connsiteX6" fmla="*/ 23215 w 27312"/>
                <a:gd name="connsiteY6" fmla="*/ 9013 h 24580"/>
                <a:gd name="connsiteX7" fmla="*/ 23215 w 27312"/>
                <a:gd name="connsiteY7" fmla="*/ 16933 h 24580"/>
                <a:gd name="connsiteX8" fmla="*/ 18299 w 27312"/>
                <a:gd name="connsiteY8" fmla="*/ 21577 h 2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2" h="24580">
                  <a:moveTo>
                    <a:pt x="18299" y="21577"/>
                  </a:moveTo>
                  <a:lnTo>
                    <a:pt x="9013" y="21577"/>
                  </a:lnTo>
                  <a:cubicBezTo>
                    <a:pt x="6282" y="21577"/>
                    <a:pt x="4097" y="19392"/>
                    <a:pt x="4097" y="16660"/>
                  </a:cubicBezTo>
                  <a:lnTo>
                    <a:pt x="4097" y="9013"/>
                  </a:lnTo>
                  <a:cubicBezTo>
                    <a:pt x="4097" y="6282"/>
                    <a:pt x="6282" y="4097"/>
                    <a:pt x="9013" y="4097"/>
                  </a:cubicBezTo>
                  <a:lnTo>
                    <a:pt x="18299" y="4097"/>
                  </a:lnTo>
                  <a:cubicBezTo>
                    <a:pt x="21030" y="4097"/>
                    <a:pt x="23215" y="6282"/>
                    <a:pt x="23215" y="9013"/>
                  </a:cubicBezTo>
                  <a:lnTo>
                    <a:pt x="23215" y="16933"/>
                  </a:lnTo>
                  <a:cubicBezTo>
                    <a:pt x="23215" y="19665"/>
                    <a:pt x="21030" y="21577"/>
                    <a:pt x="18299" y="21577"/>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C4167187-58B3-4700-899A-FD5237E33BE7}"/>
                </a:ext>
              </a:extLst>
            </p:cNvPr>
            <p:cNvSpPr/>
            <p:nvPr/>
          </p:nvSpPr>
          <p:spPr>
            <a:xfrm>
              <a:off x="1858052" y="1331204"/>
              <a:ext cx="165481" cy="53878"/>
            </a:xfrm>
            <a:custGeom>
              <a:avLst/>
              <a:gdLst>
                <a:gd name="connsiteX0" fmla="*/ 4097 w 117441"/>
                <a:gd name="connsiteY0" fmla="*/ 4097 h 38236"/>
                <a:gd name="connsiteX1" fmla="*/ 114711 w 117441"/>
                <a:gd name="connsiteY1" fmla="*/ 4097 h 38236"/>
                <a:gd name="connsiteX2" fmla="*/ 114711 w 117441"/>
                <a:gd name="connsiteY2" fmla="*/ 36052 h 38236"/>
                <a:gd name="connsiteX3" fmla="*/ 4097 w 117441"/>
                <a:gd name="connsiteY3" fmla="*/ 36052 h 38236"/>
              </a:gdLst>
              <a:ahLst/>
              <a:cxnLst>
                <a:cxn ang="0">
                  <a:pos x="connsiteX0" y="connsiteY0"/>
                </a:cxn>
                <a:cxn ang="0">
                  <a:pos x="connsiteX1" y="connsiteY1"/>
                </a:cxn>
                <a:cxn ang="0">
                  <a:pos x="connsiteX2" y="connsiteY2"/>
                </a:cxn>
                <a:cxn ang="0">
                  <a:pos x="connsiteX3" y="connsiteY3"/>
                </a:cxn>
              </a:cxnLst>
              <a:rect l="l" t="t" r="r" b="b"/>
              <a:pathLst>
                <a:path w="117441" h="38236">
                  <a:moveTo>
                    <a:pt x="4097" y="4097"/>
                  </a:moveTo>
                  <a:lnTo>
                    <a:pt x="114711" y="4097"/>
                  </a:lnTo>
                  <a:lnTo>
                    <a:pt x="114711" y="36052"/>
                  </a:lnTo>
                  <a:lnTo>
                    <a:pt x="4097" y="36052"/>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22C5A9E0-0647-4F2C-9791-FAF69B5F07E8}"/>
                </a:ext>
              </a:extLst>
            </p:cNvPr>
            <p:cNvSpPr/>
            <p:nvPr/>
          </p:nvSpPr>
          <p:spPr>
            <a:xfrm>
              <a:off x="1978892" y="1377384"/>
              <a:ext cx="38484" cy="34636"/>
            </a:xfrm>
            <a:custGeom>
              <a:avLst/>
              <a:gdLst>
                <a:gd name="connsiteX0" fmla="*/ 18299 w 27312"/>
                <a:gd name="connsiteY0" fmla="*/ 21577 h 24580"/>
                <a:gd name="connsiteX1" fmla="*/ 9013 w 27312"/>
                <a:gd name="connsiteY1" fmla="*/ 21577 h 24580"/>
                <a:gd name="connsiteX2" fmla="*/ 4097 w 27312"/>
                <a:gd name="connsiteY2" fmla="*/ 16660 h 24580"/>
                <a:gd name="connsiteX3" fmla="*/ 4097 w 27312"/>
                <a:gd name="connsiteY3" fmla="*/ 9013 h 24580"/>
                <a:gd name="connsiteX4" fmla="*/ 9013 w 27312"/>
                <a:gd name="connsiteY4" fmla="*/ 4097 h 24580"/>
                <a:gd name="connsiteX5" fmla="*/ 18299 w 27312"/>
                <a:gd name="connsiteY5" fmla="*/ 4097 h 24580"/>
                <a:gd name="connsiteX6" fmla="*/ 23215 w 27312"/>
                <a:gd name="connsiteY6" fmla="*/ 9013 h 24580"/>
                <a:gd name="connsiteX7" fmla="*/ 23215 w 27312"/>
                <a:gd name="connsiteY7" fmla="*/ 16933 h 24580"/>
                <a:gd name="connsiteX8" fmla="*/ 18299 w 27312"/>
                <a:gd name="connsiteY8" fmla="*/ 21577 h 2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2" h="24580">
                  <a:moveTo>
                    <a:pt x="18299" y="21577"/>
                  </a:moveTo>
                  <a:lnTo>
                    <a:pt x="9013" y="21577"/>
                  </a:lnTo>
                  <a:cubicBezTo>
                    <a:pt x="6282" y="21577"/>
                    <a:pt x="4097" y="19392"/>
                    <a:pt x="4097" y="16660"/>
                  </a:cubicBezTo>
                  <a:lnTo>
                    <a:pt x="4097" y="9013"/>
                  </a:lnTo>
                  <a:cubicBezTo>
                    <a:pt x="4097" y="6282"/>
                    <a:pt x="6282" y="4097"/>
                    <a:pt x="9013" y="4097"/>
                  </a:cubicBezTo>
                  <a:lnTo>
                    <a:pt x="18299" y="4097"/>
                  </a:lnTo>
                  <a:cubicBezTo>
                    <a:pt x="21030" y="4097"/>
                    <a:pt x="23215" y="6282"/>
                    <a:pt x="23215" y="9013"/>
                  </a:cubicBezTo>
                  <a:lnTo>
                    <a:pt x="23215" y="16933"/>
                  </a:lnTo>
                  <a:cubicBezTo>
                    <a:pt x="23215" y="19665"/>
                    <a:pt x="21030" y="21577"/>
                    <a:pt x="18299" y="21577"/>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 name="Group 14">
            <a:extLst>
              <a:ext uri="{FF2B5EF4-FFF2-40B4-BE49-F238E27FC236}">
                <a16:creationId xmlns:a16="http://schemas.microsoft.com/office/drawing/2014/main" id="{2CF07271-BBAF-41FA-AA4A-F140E2D220CA}"/>
              </a:ext>
            </a:extLst>
          </p:cNvPr>
          <p:cNvGrpSpPr/>
          <p:nvPr/>
        </p:nvGrpSpPr>
        <p:grpSpPr>
          <a:xfrm>
            <a:off x="4214227" y="1225199"/>
            <a:ext cx="687782" cy="583112"/>
            <a:chOff x="4330415" y="1296567"/>
            <a:chExt cx="455406" cy="386099"/>
          </a:xfrm>
        </p:grpSpPr>
        <p:sp>
          <p:nvSpPr>
            <p:cNvPr id="130" name="Freeform: Shape 129">
              <a:extLst>
                <a:ext uri="{FF2B5EF4-FFF2-40B4-BE49-F238E27FC236}">
                  <a16:creationId xmlns:a16="http://schemas.microsoft.com/office/drawing/2014/main" id="{B13AF147-AEB6-4D61-919C-AEE5CAA7CF01}"/>
                </a:ext>
              </a:extLst>
            </p:cNvPr>
            <p:cNvSpPr/>
            <p:nvPr/>
          </p:nvSpPr>
          <p:spPr>
            <a:xfrm>
              <a:off x="4380471" y="1475439"/>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E6288B6D-8957-4670-A738-E429067CFD6A}"/>
                </a:ext>
              </a:extLst>
            </p:cNvPr>
            <p:cNvSpPr/>
            <p:nvPr/>
          </p:nvSpPr>
          <p:spPr>
            <a:xfrm>
              <a:off x="4472532" y="1475439"/>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D2B39CC8-1626-4EAA-B318-8138DEAC20BE}"/>
                </a:ext>
              </a:extLst>
            </p:cNvPr>
            <p:cNvSpPr/>
            <p:nvPr/>
          </p:nvSpPr>
          <p:spPr>
            <a:xfrm>
              <a:off x="4564944" y="1475439"/>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71B08249-E155-442D-9803-0E6BD9164CA6}"/>
                </a:ext>
              </a:extLst>
            </p:cNvPr>
            <p:cNvSpPr/>
            <p:nvPr/>
          </p:nvSpPr>
          <p:spPr>
            <a:xfrm>
              <a:off x="4657355" y="1475439"/>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6AB33A32-714C-4C66-83CD-FB34C88FAEBB}"/>
                </a:ext>
              </a:extLst>
            </p:cNvPr>
            <p:cNvSpPr/>
            <p:nvPr/>
          </p:nvSpPr>
          <p:spPr>
            <a:xfrm>
              <a:off x="4631102" y="1324920"/>
              <a:ext cx="108514" cy="10501"/>
            </a:xfrm>
            <a:custGeom>
              <a:avLst/>
              <a:gdLst>
                <a:gd name="connsiteX0" fmla="*/ 97490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7490"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037A5BE4-E348-44D7-860B-00ADACE60640}"/>
                </a:ext>
              </a:extLst>
            </p:cNvPr>
            <p:cNvSpPr/>
            <p:nvPr/>
          </p:nvSpPr>
          <p:spPr>
            <a:xfrm>
              <a:off x="4508936" y="1324920"/>
              <a:ext cx="108514" cy="10501"/>
            </a:xfrm>
            <a:custGeom>
              <a:avLst/>
              <a:gdLst>
                <a:gd name="connsiteX0" fmla="*/ 98151 w 102447"/>
                <a:gd name="connsiteY0" fmla="*/ 4957 h 9914"/>
                <a:gd name="connsiteX1" fmla="*/ 4957 w 102447"/>
                <a:gd name="connsiteY1" fmla="*/ 5288 h 9914"/>
              </a:gdLst>
              <a:ahLst/>
              <a:cxnLst>
                <a:cxn ang="0">
                  <a:pos x="connsiteX0" y="connsiteY0"/>
                </a:cxn>
                <a:cxn ang="0">
                  <a:pos x="connsiteX1" y="connsiteY1"/>
                </a:cxn>
              </a:cxnLst>
              <a:rect l="l" t="t" r="r" b="b"/>
              <a:pathLst>
                <a:path w="102447" h="9914">
                  <a:moveTo>
                    <a:pt x="98151" y="4957"/>
                  </a:moveTo>
                  <a:lnTo>
                    <a:pt x="4957" y="5288"/>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B3B151D4-4559-4675-910D-3FD5C9B189E0}"/>
                </a:ext>
              </a:extLst>
            </p:cNvPr>
            <p:cNvSpPr/>
            <p:nvPr/>
          </p:nvSpPr>
          <p:spPr>
            <a:xfrm>
              <a:off x="4330764" y="1324920"/>
              <a:ext cx="455057" cy="59508"/>
            </a:xfrm>
            <a:custGeom>
              <a:avLst/>
              <a:gdLst>
                <a:gd name="connsiteX0" fmla="*/ 403181 w 429618"/>
                <a:gd name="connsiteY0" fmla="*/ 4957 h 56180"/>
                <a:gd name="connsiteX1" fmla="*/ 417722 w 429618"/>
                <a:gd name="connsiteY1" fmla="*/ 4957 h 56180"/>
                <a:gd name="connsiteX2" fmla="*/ 426645 w 429618"/>
                <a:gd name="connsiteY2" fmla="*/ 13880 h 56180"/>
                <a:gd name="connsiteX3" fmla="*/ 426645 w 429618"/>
                <a:gd name="connsiteY3" fmla="*/ 51885 h 56180"/>
                <a:gd name="connsiteX4" fmla="*/ 4957 w 429618"/>
                <a:gd name="connsiteY4" fmla="*/ 52215 h 56180"/>
                <a:gd name="connsiteX5" fmla="*/ 4957 w 429618"/>
                <a:gd name="connsiteY5" fmla="*/ 14210 h 56180"/>
                <a:gd name="connsiteX6" fmla="*/ 13880 w 429618"/>
                <a:gd name="connsiteY6" fmla="*/ 5288 h 56180"/>
                <a:gd name="connsiteX7" fmla="*/ 36683 w 429618"/>
                <a:gd name="connsiteY7" fmla="*/ 5288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56180">
                  <a:moveTo>
                    <a:pt x="403181" y="4957"/>
                  </a:moveTo>
                  <a:lnTo>
                    <a:pt x="417722" y="4957"/>
                  </a:lnTo>
                  <a:cubicBezTo>
                    <a:pt x="422679" y="4957"/>
                    <a:pt x="426645" y="8923"/>
                    <a:pt x="426645" y="13880"/>
                  </a:cubicBezTo>
                  <a:lnTo>
                    <a:pt x="426645" y="51885"/>
                  </a:lnTo>
                  <a:lnTo>
                    <a:pt x="4957" y="52215"/>
                  </a:lnTo>
                  <a:lnTo>
                    <a:pt x="4957" y="14210"/>
                  </a:lnTo>
                  <a:cubicBezTo>
                    <a:pt x="4957" y="9253"/>
                    <a:pt x="8923" y="5288"/>
                    <a:pt x="13880" y="5288"/>
                  </a:cubicBezTo>
                  <a:lnTo>
                    <a:pt x="36683" y="5288"/>
                  </a:lnTo>
                </a:path>
              </a:pathLst>
            </a:custGeom>
            <a:noFill/>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26182FF2-EA5F-435B-8DF7-E5C155710D8D}"/>
                </a:ext>
              </a:extLst>
            </p:cNvPr>
            <p:cNvSpPr/>
            <p:nvPr/>
          </p:nvSpPr>
          <p:spPr>
            <a:xfrm>
              <a:off x="4387471" y="1325270"/>
              <a:ext cx="108514" cy="10501"/>
            </a:xfrm>
            <a:custGeom>
              <a:avLst/>
              <a:gdLst>
                <a:gd name="connsiteX0" fmla="*/ 9782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7821"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B07ECC5F-E12A-4965-A888-E723D8DB7B75}"/>
                </a:ext>
              </a:extLst>
            </p:cNvPr>
            <p:cNvSpPr/>
            <p:nvPr/>
          </p:nvSpPr>
          <p:spPr>
            <a:xfrm>
              <a:off x="4364018"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21DCD81B-8147-485F-9E46-AEE40E3E1C89}"/>
                </a:ext>
              </a:extLst>
            </p:cNvPr>
            <p:cNvSpPr/>
            <p:nvPr/>
          </p:nvSpPr>
          <p:spPr>
            <a:xfrm>
              <a:off x="4485834"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26645875-DCFF-4A7E-9F37-AF4FD7EF52FD}"/>
                </a:ext>
              </a:extLst>
            </p:cNvPr>
            <p:cNvSpPr/>
            <p:nvPr/>
          </p:nvSpPr>
          <p:spPr>
            <a:xfrm>
              <a:off x="4729114"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12ED93E6-4B87-4174-A720-CF731D3D4FAA}"/>
                </a:ext>
              </a:extLst>
            </p:cNvPr>
            <p:cNvSpPr/>
            <p:nvPr/>
          </p:nvSpPr>
          <p:spPr>
            <a:xfrm>
              <a:off x="4607649"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96883DFD-F168-47AA-8410-0074B7E0D576}"/>
                </a:ext>
              </a:extLst>
            </p:cNvPr>
            <p:cNvSpPr/>
            <p:nvPr/>
          </p:nvSpPr>
          <p:spPr>
            <a:xfrm>
              <a:off x="4380471" y="1546848"/>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0F13DBC2-A5C2-4333-9CF7-625E9D52C5D9}"/>
                </a:ext>
              </a:extLst>
            </p:cNvPr>
            <p:cNvSpPr/>
            <p:nvPr/>
          </p:nvSpPr>
          <p:spPr>
            <a:xfrm>
              <a:off x="4472532" y="1546848"/>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B8A1DF7A-061F-4F17-ACF5-C1573146AD6E}"/>
                </a:ext>
              </a:extLst>
            </p:cNvPr>
            <p:cNvSpPr/>
            <p:nvPr/>
          </p:nvSpPr>
          <p:spPr>
            <a:xfrm>
              <a:off x="4564944" y="1546848"/>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F0618344-9BD1-4CDC-A7EC-26FD15DD7A98}"/>
                </a:ext>
              </a:extLst>
            </p:cNvPr>
            <p:cNvSpPr/>
            <p:nvPr/>
          </p:nvSpPr>
          <p:spPr>
            <a:xfrm>
              <a:off x="4657355" y="1546848"/>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F71990CA-06D1-4586-BB25-4113378E9A6B}"/>
                </a:ext>
              </a:extLst>
            </p:cNvPr>
            <p:cNvSpPr/>
            <p:nvPr/>
          </p:nvSpPr>
          <p:spPr>
            <a:xfrm>
              <a:off x="4380471" y="1614057"/>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80D731A2-1AD0-491E-B183-246288F39747}"/>
                </a:ext>
              </a:extLst>
            </p:cNvPr>
            <p:cNvSpPr/>
            <p:nvPr/>
          </p:nvSpPr>
          <p:spPr>
            <a:xfrm>
              <a:off x="4472532" y="1614057"/>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FE3796EC-03DE-4D89-BD06-0153D2A6082D}"/>
                </a:ext>
              </a:extLst>
            </p:cNvPr>
            <p:cNvSpPr/>
            <p:nvPr/>
          </p:nvSpPr>
          <p:spPr>
            <a:xfrm>
              <a:off x="4564944" y="1614057"/>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CEE3F652-7D29-4498-A47A-EBBCBA6136B1}"/>
                </a:ext>
              </a:extLst>
            </p:cNvPr>
            <p:cNvSpPr/>
            <p:nvPr/>
          </p:nvSpPr>
          <p:spPr>
            <a:xfrm>
              <a:off x="4330415" y="1374627"/>
              <a:ext cx="455057" cy="308039"/>
            </a:xfrm>
            <a:custGeom>
              <a:avLst/>
              <a:gdLst>
                <a:gd name="connsiteX0" fmla="*/ 5288 w 429618"/>
                <a:gd name="connsiteY0" fmla="*/ 5288 h 290818"/>
                <a:gd name="connsiteX1" fmla="*/ 426975 w 429618"/>
                <a:gd name="connsiteY1" fmla="*/ 4957 h 290818"/>
                <a:gd name="connsiteX2" fmla="*/ 426975 w 429618"/>
                <a:gd name="connsiteY2" fmla="*/ 277930 h 290818"/>
                <a:gd name="connsiteX3" fmla="*/ 418052 w 429618"/>
                <a:gd name="connsiteY3" fmla="*/ 286853 h 290818"/>
                <a:gd name="connsiteX4" fmla="*/ 13880 w 429618"/>
                <a:gd name="connsiteY4" fmla="*/ 287184 h 290818"/>
                <a:gd name="connsiteX5" fmla="*/ 4957 w 429618"/>
                <a:gd name="connsiteY5" fmla="*/ 278261 h 290818"/>
                <a:gd name="connsiteX6" fmla="*/ 4957 w 429618"/>
                <a:gd name="connsiteY6" fmla="*/ 49571 h 290818"/>
                <a:gd name="connsiteX7" fmla="*/ 36683 w 429618"/>
                <a:gd name="connsiteY7" fmla="*/ 49571 h 2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290818">
                  <a:moveTo>
                    <a:pt x="5288" y="5288"/>
                  </a:moveTo>
                  <a:lnTo>
                    <a:pt x="426975" y="4957"/>
                  </a:lnTo>
                  <a:lnTo>
                    <a:pt x="426975" y="277930"/>
                  </a:lnTo>
                  <a:cubicBezTo>
                    <a:pt x="426975" y="282887"/>
                    <a:pt x="423009" y="286853"/>
                    <a:pt x="418052" y="286853"/>
                  </a:cubicBezTo>
                  <a:lnTo>
                    <a:pt x="13880" y="287184"/>
                  </a:lnTo>
                  <a:cubicBezTo>
                    <a:pt x="8923" y="287184"/>
                    <a:pt x="4957" y="283218"/>
                    <a:pt x="4957" y="278261"/>
                  </a:cubicBezTo>
                  <a:lnTo>
                    <a:pt x="4957" y="49571"/>
                  </a:lnTo>
                  <a:lnTo>
                    <a:pt x="36683" y="49571"/>
                  </a:lnTo>
                </a:path>
              </a:pathLst>
            </a:custGeom>
            <a:noFill/>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7370AD58-B07C-4C80-82EA-6D5A25E30C16}"/>
                </a:ext>
              </a:extLst>
            </p:cNvPr>
            <p:cNvSpPr/>
            <p:nvPr/>
          </p:nvSpPr>
          <p:spPr>
            <a:xfrm>
              <a:off x="4667157" y="1588153"/>
              <a:ext cx="63008" cy="63008"/>
            </a:xfrm>
            <a:custGeom>
              <a:avLst/>
              <a:gdLst>
                <a:gd name="connsiteX0" fmla="*/ 4957 w 59485"/>
                <a:gd name="connsiteY0" fmla="*/ 4957 h 59485"/>
                <a:gd name="connsiteX1" fmla="*/ 55520 w 59485"/>
                <a:gd name="connsiteY1" fmla="*/ 55520 h 59485"/>
              </a:gdLst>
              <a:ahLst/>
              <a:cxnLst>
                <a:cxn ang="0">
                  <a:pos x="connsiteX0" y="connsiteY0"/>
                </a:cxn>
                <a:cxn ang="0">
                  <a:pos x="connsiteX1" y="connsiteY1"/>
                </a:cxn>
              </a:cxnLst>
              <a:rect l="l" t="t" r="r" b="b"/>
              <a:pathLst>
                <a:path w="59485" h="59485">
                  <a:moveTo>
                    <a:pt x="4957" y="4957"/>
                  </a:moveTo>
                  <a:lnTo>
                    <a:pt x="55520" y="55520"/>
                  </a:lnTo>
                </a:path>
              </a:pathLst>
            </a:custGeom>
            <a:ln w="1270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C228839A-D446-4135-B42B-E6E7EF7AAFB8}"/>
                </a:ext>
              </a:extLst>
            </p:cNvPr>
            <p:cNvSpPr/>
            <p:nvPr/>
          </p:nvSpPr>
          <p:spPr>
            <a:xfrm>
              <a:off x="4667157" y="1588153"/>
              <a:ext cx="63008" cy="63008"/>
            </a:xfrm>
            <a:custGeom>
              <a:avLst/>
              <a:gdLst>
                <a:gd name="connsiteX0" fmla="*/ 55520 w 59485"/>
                <a:gd name="connsiteY0" fmla="*/ 4957 h 59485"/>
                <a:gd name="connsiteX1" fmla="*/ 4957 w 59485"/>
                <a:gd name="connsiteY1" fmla="*/ 55850 h 59485"/>
              </a:gdLst>
              <a:ahLst/>
              <a:cxnLst>
                <a:cxn ang="0">
                  <a:pos x="connsiteX0" y="connsiteY0"/>
                </a:cxn>
                <a:cxn ang="0">
                  <a:pos x="connsiteX1" y="connsiteY1"/>
                </a:cxn>
              </a:cxnLst>
              <a:rect l="l" t="t" r="r" b="b"/>
              <a:pathLst>
                <a:path w="59485" h="59485">
                  <a:moveTo>
                    <a:pt x="55520" y="4957"/>
                  </a:moveTo>
                  <a:lnTo>
                    <a:pt x="4957" y="55850"/>
                  </a:lnTo>
                </a:path>
              </a:pathLst>
            </a:custGeom>
            <a:ln w="1270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4" name="Group 13">
            <a:extLst>
              <a:ext uri="{FF2B5EF4-FFF2-40B4-BE49-F238E27FC236}">
                <a16:creationId xmlns:a16="http://schemas.microsoft.com/office/drawing/2014/main" id="{BDAA46A0-63D7-4ED3-986B-7DFFEFD5C302}"/>
              </a:ext>
            </a:extLst>
          </p:cNvPr>
          <p:cNvGrpSpPr/>
          <p:nvPr/>
        </p:nvGrpSpPr>
        <p:grpSpPr>
          <a:xfrm>
            <a:off x="6983080" y="1196537"/>
            <a:ext cx="705624" cy="704600"/>
            <a:chOff x="6983080" y="1169399"/>
            <a:chExt cx="705624" cy="704600"/>
          </a:xfrm>
        </p:grpSpPr>
        <p:sp>
          <p:nvSpPr>
            <p:cNvPr id="153" name="Freeform: Shape 152">
              <a:extLst>
                <a:ext uri="{FF2B5EF4-FFF2-40B4-BE49-F238E27FC236}">
                  <a16:creationId xmlns:a16="http://schemas.microsoft.com/office/drawing/2014/main" id="{DC3D423C-8F14-4C85-9E0B-03B5B5AB1D8D}"/>
                </a:ext>
              </a:extLst>
            </p:cNvPr>
            <p:cNvSpPr/>
            <p:nvPr/>
          </p:nvSpPr>
          <p:spPr>
            <a:xfrm>
              <a:off x="7079580" y="1277642"/>
              <a:ext cx="520792" cy="86800"/>
            </a:xfrm>
            <a:custGeom>
              <a:avLst/>
              <a:gdLst>
                <a:gd name="connsiteX0" fmla="*/ 4828 w 328281"/>
                <a:gd name="connsiteY0" fmla="*/ 4828 h 54713"/>
                <a:gd name="connsiteX1" fmla="*/ 70162 w 328281"/>
                <a:gd name="connsiteY1" fmla="*/ 41518 h 54713"/>
                <a:gd name="connsiteX2" fmla="*/ 165750 w 328281"/>
                <a:gd name="connsiteY2" fmla="*/ 49886 h 54713"/>
                <a:gd name="connsiteX3" fmla="*/ 247820 w 328281"/>
                <a:gd name="connsiteY3" fmla="*/ 43771 h 54713"/>
                <a:gd name="connsiteX4" fmla="*/ 326029 w 328281"/>
                <a:gd name="connsiteY4" fmla="*/ 9333 h 5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81" h="54713">
                  <a:moveTo>
                    <a:pt x="4828" y="4828"/>
                  </a:moveTo>
                  <a:cubicBezTo>
                    <a:pt x="4828" y="19954"/>
                    <a:pt x="29610" y="33150"/>
                    <a:pt x="70162" y="41518"/>
                  </a:cubicBezTo>
                  <a:cubicBezTo>
                    <a:pt x="96232" y="46667"/>
                    <a:pt x="129060" y="49886"/>
                    <a:pt x="165750" y="49886"/>
                  </a:cubicBezTo>
                  <a:cubicBezTo>
                    <a:pt x="196325" y="49886"/>
                    <a:pt x="224004" y="47633"/>
                    <a:pt x="247820" y="43771"/>
                  </a:cubicBezTo>
                  <a:cubicBezTo>
                    <a:pt x="291913" y="36690"/>
                    <a:pt x="321201" y="24138"/>
                    <a:pt x="326029" y="9333"/>
                  </a:cubicBez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B2D8493F-8A98-4CB7-9E72-7AE329DDC09D}"/>
                </a:ext>
              </a:extLst>
            </p:cNvPr>
            <p:cNvSpPr/>
            <p:nvPr/>
          </p:nvSpPr>
          <p:spPr>
            <a:xfrm>
              <a:off x="7135744" y="1169399"/>
              <a:ext cx="398254" cy="704600"/>
            </a:xfrm>
            <a:custGeom>
              <a:avLst/>
              <a:gdLst>
                <a:gd name="connsiteX0" fmla="*/ 246855 w 251038"/>
                <a:gd name="connsiteY0" fmla="*/ 223038 h 444145"/>
                <a:gd name="connsiteX1" fmla="*/ 125841 w 251038"/>
                <a:gd name="connsiteY1" fmla="*/ 441249 h 444145"/>
                <a:gd name="connsiteX2" fmla="*/ 4828 w 251038"/>
                <a:gd name="connsiteY2" fmla="*/ 223038 h 444145"/>
                <a:gd name="connsiteX3" fmla="*/ 125841 w 251038"/>
                <a:gd name="connsiteY3" fmla="*/ 4828 h 444145"/>
                <a:gd name="connsiteX4" fmla="*/ 246855 w 251038"/>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38" h="444145">
                  <a:moveTo>
                    <a:pt x="246855" y="223038"/>
                  </a:moveTo>
                  <a:cubicBezTo>
                    <a:pt x="246855" y="343553"/>
                    <a:pt x="192675" y="441249"/>
                    <a:pt x="125841" y="441249"/>
                  </a:cubicBezTo>
                  <a:cubicBezTo>
                    <a:pt x="59007" y="441249"/>
                    <a:pt x="4828" y="343553"/>
                    <a:pt x="4828" y="223038"/>
                  </a:cubicBezTo>
                  <a:cubicBezTo>
                    <a:pt x="4828" y="102524"/>
                    <a:pt x="59007" y="4828"/>
                    <a:pt x="125841" y="4828"/>
                  </a:cubicBezTo>
                  <a:cubicBezTo>
                    <a:pt x="192675" y="4828"/>
                    <a:pt x="246855" y="102524"/>
                    <a:pt x="246855" y="223038"/>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F5C078EF-DFAB-4951-8850-4B8AA9CAF50A}"/>
                </a:ext>
              </a:extLst>
            </p:cNvPr>
            <p:cNvSpPr/>
            <p:nvPr/>
          </p:nvSpPr>
          <p:spPr>
            <a:xfrm>
              <a:off x="6983080" y="1515574"/>
              <a:ext cx="704602" cy="15316"/>
            </a:xfrm>
            <a:custGeom>
              <a:avLst/>
              <a:gdLst>
                <a:gd name="connsiteX0" fmla="*/ 4828 w 444145"/>
                <a:gd name="connsiteY0" fmla="*/ 4828 h 9655"/>
                <a:gd name="connsiteX1" fmla="*/ 441571 w 444145"/>
                <a:gd name="connsiteY1" fmla="*/ 4828 h 9655"/>
              </a:gdLst>
              <a:ahLst/>
              <a:cxnLst>
                <a:cxn ang="0">
                  <a:pos x="connsiteX0" y="connsiteY0"/>
                </a:cxn>
                <a:cxn ang="0">
                  <a:pos x="connsiteX1" y="connsiteY1"/>
                </a:cxn>
              </a:cxnLst>
              <a:rect l="l" t="t" r="r" b="b"/>
              <a:pathLst>
                <a:path w="444145" h="9655">
                  <a:moveTo>
                    <a:pt x="4828" y="4828"/>
                  </a:moveTo>
                  <a:lnTo>
                    <a:pt x="441571" y="4828"/>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2A75E307-9429-435F-A7AF-0162284268BB}"/>
                </a:ext>
              </a:extLst>
            </p:cNvPr>
            <p:cNvSpPr/>
            <p:nvPr/>
          </p:nvSpPr>
          <p:spPr>
            <a:xfrm>
              <a:off x="7073965" y="1686106"/>
              <a:ext cx="520792" cy="81692"/>
            </a:xfrm>
            <a:custGeom>
              <a:avLst/>
              <a:gdLst>
                <a:gd name="connsiteX0" fmla="*/ 4828 w 328281"/>
                <a:gd name="connsiteY0" fmla="*/ 44093 h 51495"/>
                <a:gd name="connsiteX1" fmla="*/ 74024 w 328281"/>
                <a:gd name="connsiteY1" fmla="*/ 12230 h 51495"/>
                <a:gd name="connsiteX2" fmla="*/ 164463 w 328281"/>
                <a:gd name="connsiteY2" fmla="*/ 4828 h 51495"/>
                <a:gd name="connsiteX3" fmla="*/ 250073 w 328281"/>
                <a:gd name="connsiteY3" fmla="*/ 11265 h 51495"/>
                <a:gd name="connsiteX4" fmla="*/ 250073 w 328281"/>
                <a:gd name="connsiteY4" fmla="*/ 11265 h 51495"/>
                <a:gd name="connsiteX5" fmla="*/ 325063 w 328281"/>
                <a:gd name="connsiteY5" fmla="*/ 46989 h 51495"/>
                <a:gd name="connsiteX6" fmla="*/ 325063 w 328281"/>
                <a:gd name="connsiteY6" fmla="*/ 46989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81" h="51495">
                  <a:moveTo>
                    <a:pt x="4828" y="44093"/>
                  </a:moveTo>
                  <a:cubicBezTo>
                    <a:pt x="10621" y="30897"/>
                    <a:pt x="36047" y="19311"/>
                    <a:pt x="74024" y="12230"/>
                  </a:cubicBezTo>
                  <a:cubicBezTo>
                    <a:pt x="99128" y="7402"/>
                    <a:pt x="130025" y="4828"/>
                    <a:pt x="164463" y="4828"/>
                  </a:cubicBezTo>
                  <a:cubicBezTo>
                    <a:pt x="196647" y="4828"/>
                    <a:pt x="225613" y="7081"/>
                    <a:pt x="250073" y="11265"/>
                  </a:cubicBezTo>
                  <a:lnTo>
                    <a:pt x="250073" y="11265"/>
                  </a:lnTo>
                  <a:cubicBezTo>
                    <a:pt x="293522" y="18667"/>
                    <a:pt x="321844" y="31863"/>
                    <a:pt x="325063" y="46989"/>
                  </a:cubicBezTo>
                  <a:lnTo>
                    <a:pt x="325063" y="46989"/>
                  </a:ln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418E6E29-595A-4361-A932-9EFEF95FA9CC}"/>
                </a:ext>
              </a:extLst>
            </p:cNvPr>
            <p:cNvSpPr/>
            <p:nvPr/>
          </p:nvSpPr>
          <p:spPr>
            <a:xfrm>
              <a:off x="6984102" y="1169399"/>
              <a:ext cx="704602" cy="704600"/>
            </a:xfrm>
            <a:custGeom>
              <a:avLst/>
              <a:gdLst>
                <a:gd name="connsiteX0" fmla="*/ 441249 w 444145"/>
                <a:gd name="connsiteY0" fmla="*/ 223038 h 444145"/>
                <a:gd name="connsiteX1" fmla="*/ 223038 w 444145"/>
                <a:gd name="connsiteY1" fmla="*/ 441249 h 444145"/>
                <a:gd name="connsiteX2" fmla="*/ 4828 w 444145"/>
                <a:gd name="connsiteY2" fmla="*/ 223038 h 444145"/>
                <a:gd name="connsiteX3" fmla="*/ 223038 w 444145"/>
                <a:gd name="connsiteY3" fmla="*/ 4828 h 444145"/>
                <a:gd name="connsiteX4" fmla="*/ 441249 w 444145"/>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45" h="444145">
                  <a:moveTo>
                    <a:pt x="441249" y="223038"/>
                  </a:moveTo>
                  <a:cubicBezTo>
                    <a:pt x="441249" y="343553"/>
                    <a:pt x="343553" y="441249"/>
                    <a:pt x="223038" y="441249"/>
                  </a:cubicBezTo>
                  <a:cubicBezTo>
                    <a:pt x="102524" y="441249"/>
                    <a:pt x="4828" y="343553"/>
                    <a:pt x="4828" y="223038"/>
                  </a:cubicBezTo>
                  <a:cubicBezTo>
                    <a:pt x="4828" y="102524"/>
                    <a:pt x="102524" y="4828"/>
                    <a:pt x="223038" y="4828"/>
                  </a:cubicBezTo>
                  <a:cubicBezTo>
                    <a:pt x="343553" y="4828"/>
                    <a:pt x="441249" y="102524"/>
                    <a:pt x="441249" y="223038"/>
                  </a:cubicBezTo>
                  <a:close/>
                </a:path>
              </a:pathLst>
            </a:custGeom>
            <a:noFill/>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8" name="Freeform: Shape 157">
              <a:extLst>
                <a:ext uri="{FF2B5EF4-FFF2-40B4-BE49-F238E27FC236}">
                  <a16:creationId xmlns:a16="http://schemas.microsoft.com/office/drawing/2014/main" id="{DF92990C-03F9-43F6-8EC7-9F65E2D9B0DB}"/>
                </a:ext>
              </a:extLst>
            </p:cNvPr>
            <p:cNvSpPr/>
            <p:nvPr/>
          </p:nvSpPr>
          <p:spPr>
            <a:xfrm>
              <a:off x="7329766" y="1177570"/>
              <a:ext cx="15316" cy="689282"/>
            </a:xfrm>
            <a:custGeom>
              <a:avLst/>
              <a:gdLst>
                <a:gd name="connsiteX0" fmla="*/ 4828 w 9655"/>
                <a:gd name="connsiteY0" fmla="*/ 4828 h 434490"/>
                <a:gd name="connsiteX1" fmla="*/ 4828 w 9655"/>
                <a:gd name="connsiteY1" fmla="*/ 430950 h 434490"/>
              </a:gdLst>
              <a:ahLst/>
              <a:cxnLst>
                <a:cxn ang="0">
                  <a:pos x="connsiteX0" y="connsiteY0"/>
                </a:cxn>
                <a:cxn ang="0">
                  <a:pos x="connsiteX1" y="connsiteY1"/>
                </a:cxn>
              </a:cxnLst>
              <a:rect l="l" t="t" r="r" b="b"/>
              <a:pathLst>
                <a:path w="9655" h="434490">
                  <a:moveTo>
                    <a:pt x="4828" y="4828"/>
                  </a:moveTo>
                  <a:lnTo>
                    <a:pt x="4828" y="430950"/>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 name="Rectangle 1">
            <a:extLst>
              <a:ext uri="{FF2B5EF4-FFF2-40B4-BE49-F238E27FC236}">
                <a16:creationId xmlns:a16="http://schemas.microsoft.com/office/drawing/2014/main" id="{D131B147-B635-4C10-B05E-16A08BEF8FDC}"/>
              </a:ext>
            </a:extLst>
          </p:cNvPr>
          <p:cNvSpPr/>
          <p:nvPr/>
        </p:nvSpPr>
        <p:spPr>
          <a:xfrm>
            <a:off x="0" y="2762635"/>
            <a:ext cx="9144000" cy="1474094"/>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04" name="Ink 103">
            <a:extLst>
              <a:ext uri="{FF2B5EF4-FFF2-40B4-BE49-F238E27FC236}">
                <a16:creationId xmlns:a16="http://schemas.microsoft.com/office/drawing/2014/main" id="{99BF4257-949F-461B-A4BB-67EB3B14C967}"/>
              </a:ext>
            </a:extLst>
          </p:cNvPr>
          <p:cNvPicPr/>
          <p:nvPr/>
        </p:nvPicPr>
        <p:blipFill>
          <a:blip r:embed="rId3"/>
          <a:stretch>
            <a:fillRect/>
          </a:stretch>
        </p:blipFill>
        <p:spPr>
          <a:xfrm>
            <a:off x="1930838" y="3373070"/>
            <a:ext cx="104171" cy="221015"/>
          </a:xfrm>
          <a:prstGeom prst="rect">
            <a:avLst/>
          </a:prstGeom>
        </p:spPr>
      </p:pic>
      <p:pic>
        <p:nvPicPr>
          <p:cNvPr id="8" name="Picture 2" descr="Image result for celgene logo png">
            <a:extLst>
              <a:ext uri="{FF2B5EF4-FFF2-40B4-BE49-F238E27FC236}">
                <a16:creationId xmlns:a16="http://schemas.microsoft.com/office/drawing/2014/main" id="{22F2D404-59C4-4AE1-9C02-40F17B5AFB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318" y="3109140"/>
            <a:ext cx="887883" cy="7810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3AC8638C-4651-4115-92F0-AA2F71C16B50}"/>
              </a:ext>
            </a:extLst>
          </p:cNvPr>
          <p:cNvPicPr>
            <a:picLocks noChangeAspect="1" noChangeArrowheads="1"/>
          </p:cNvPicPr>
          <p:nvPr/>
        </p:nvPicPr>
        <p:blipFill>
          <a:blip r:embed="rId5"/>
          <a:stretch>
            <a:fillRect/>
          </a:stretch>
        </p:blipFill>
        <p:spPr bwMode="auto">
          <a:xfrm>
            <a:off x="6121933" y="3109140"/>
            <a:ext cx="593046" cy="7810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58223A9-7F33-434C-A482-7823F1A254FC}"/>
              </a:ext>
            </a:extLst>
          </p:cNvPr>
          <p:cNvPicPr>
            <a:picLocks noChangeAspect="1"/>
          </p:cNvPicPr>
          <p:nvPr/>
        </p:nvPicPr>
        <p:blipFill>
          <a:blip r:embed="rId6"/>
          <a:stretch>
            <a:fillRect/>
          </a:stretch>
        </p:blipFill>
        <p:spPr>
          <a:xfrm>
            <a:off x="2461058" y="3292681"/>
            <a:ext cx="1527528" cy="414003"/>
          </a:xfrm>
          <a:prstGeom prst="rect">
            <a:avLst/>
          </a:prstGeom>
        </p:spPr>
      </p:pic>
      <p:pic>
        <p:nvPicPr>
          <p:cNvPr id="75" name="Picture 74">
            <a:extLst>
              <a:ext uri="{FF2B5EF4-FFF2-40B4-BE49-F238E27FC236}">
                <a16:creationId xmlns:a16="http://schemas.microsoft.com/office/drawing/2014/main" id="{F6A81A67-B839-4F00-9A3A-B70B02BF0F68}"/>
              </a:ext>
            </a:extLst>
          </p:cNvPr>
          <p:cNvPicPr>
            <a:picLocks noChangeAspect="1"/>
          </p:cNvPicPr>
          <p:nvPr/>
        </p:nvPicPr>
        <p:blipFill>
          <a:blip r:embed="rId7"/>
          <a:stretch>
            <a:fillRect/>
          </a:stretch>
        </p:blipFill>
        <p:spPr>
          <a:xfrm>
            <a:off x="7337712" y="3299974"/>
            <a:ext cx="1218214" cy="399416"/>
          </a:xfrm>
          <a:prstGeom prst="rect">
            <a:avLst/>
          </a:prstGeom>
        </p:spPr>
      </p:pic>
      <p:pic>
        <p:nvPicPr>
          <p:cNvPr id="77" name="Picture 2" descr="Image result for cerner logo&quot;"/>
          <p:cNvPicPr>
            <a:picLocks noChangeAspect="1" noChangeArrowheads="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l="10742" t="20649" r="10742" b="20649"/>
          <a:stretch/>
        </p:blipFill>
        <p:spPr bwMode="auto">
          <a:xfrm>
            <a:off x="550800" y="3229384"/>
            <a:ext cx="1287526" cy="54059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502D149-6D6E-4F1C-BA3C-60E5D5F7BFFD}"/>
              </a:ext>
            </a:extLst>
          </p:cNvPr>
          <p:cNvSpPr>
            <a:spLocks noGrp="1"/>
          </p:cNvSpPr>
          <p:nvPr>
            <p:ph type="title"/>
          </p:nvPr>
        </p:nvSpPr>
        <p:spPr/>
        <p:txBody>
          <a:bodyPr/>
          <a:lstStyle/>
          <a:p>
            <a:pPr algn="ctr"/>
            <a:r>
              <a:rPr lang="en-US" dirty="0"/>
              <a:t>The Amazon Machine Learning Solutions Lab</a:t>
            </a:r>
          </a:p>
        </p:txBody>
      </p:sp>
      <p:cxnSp>
        <p:nvCxnSpPr>
          <p:cNvPr id="79" name="Straight Connector 78">
            <a:extLst>
              <a:ext uri="{FF2B5EF4-FFF2-40B4-BE49-F238E27FC236}">
                <a16:creationId xmlns:a16="http://schemas.microsoft.com/office/drawing/2014/main" id="{36B9113F-1705-42B2-BB85-711B5DCBE8DE}"/>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8C6952D0-6458-446C-B577-A5A02A0D3B74}"/>
              </a:ext>
            </a:extLst>
          </p:cNvPr>
          <p:cNvSpPr/>
          <p:nvPr/>
        </p:nvSpPr>
        <p:spPr>
          <a:xfrm>
            <a:off x="547414" y="2082754"/>
            <a:ext cx="2468880"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A range of ML engagements and use cases </a:t>
            </a:r>
          </a:p>
        </p:txBody>
      </p:sp>
      <p:sp>
        <p:nvSpPr>
          <p:cNvPr id="81" name="Rectangle 80">
            <a:extLst>
              <a:ext uri="{FF2B5EF4-FFF2-40B4-BE49-F238E27FC236}">
                <a16:creationId xmlns:a16="http://schemas.microsoft.com/office/drawing/2014/main" id="{025ADBBF-260F-4207-89A8-393583BF91B2}"/>
              </a:ext>
            </a:extLst>
          </p:cNvPr>
          <p:cNvSpPr/>
          <p:nvPr/>
        </p:nvSpPr>
        <p:spPr>
          <a:xfrm>
            <a:off x="3324903" y="2082754"/>
            <a:ext cx="2468880"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Ideation through </a:t>
            </a:r>
            <a:b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to production</a:t>
            </a:r>
          </a:p>
        </p:txBody>
      </p:sp>
      <p:sp>
        <p:nvSpPr>
          <p:cNvPr id="82" name="Rectangle 81">
            <a:extLst>
              <a:ext uri="{FF2B5EF4-FFF2-40B4-BE49-F238E27FC236}">
                <a16:creationId xmlns:a16="http://schemas.microsoft.com/office/drawing/2014/main" id="{B0254B94-F9A7-4ECF-AF3B-E61B43EADB67}"/>
              </a:ext>
            </a:extLst>
          </p:cNvPr>
          <p:cNvSpPr/>
          <p:nvPr/>
        </p:nvSpPr>
        <p:spPr>
          <a:xfrm>
            <a:off x="6102391" y="2082754"/>
            <a:ext cx="2468880"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Global </a:t>
            </a:r>
            <a:b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footprint</a:t>
            </a:r>
          </a:p>
        </p:txBody>
      </p:sp>
    </p:spTree>
    <p:extLst>
      <p:ext uri="{BB962C8B-B14F-4D97-AF65-F5344CB8AC3E}">
        <p14:creationId xmlns:p14="http://schemas.microsoft.com/office/powerpoint/2010/main" val="112276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D433FD-4B6A-424A-8845-7C20C58F48CD}"/>
              </a:ext>
            </a:extLst>
          </p:cNvPr>
          <p:cNvGrpSpPr/>
          <p:nvPr/>
        </p:nvGrpSpPr>
        <p:grpSpPr>
          <a:xfrm>
            <a:off x="2394817" y="1349535"/>
            <a:ext cx="2145142" cy="2813370"/>
            <a:chOff x="2394817" y="1349535"/>
            <a:chExt cx="2145142" cy="2813370"/>
          </a:xfrm>
        </p:grpSpPr>
        <p:sp>
          <p:nvSpPr>
            <p:cNvPr id="98" name="Rectangle 97">
              <a:extLst>
                <a:ext uri="{FF2B5EF4-FFF2-40B4-BE49-F238E27FC236}">
                  <a16:creationId xmlns:a16="http://schemas.microsoft.com/office/drawing/2014/main" id="{903600DB-1923-4BFF-8021-C44FBCB2E501}"/>
                </a:ext>
              </a:extLst>
            </p:cNvPr>
            <p:cNvSpPr/>
            <p:nvPr/>
          </p:nvSpPr>
          <p:spPr>
            <a:xfrm>
              <a:off x="2394817"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42" name="Straight Connector 41">
              <a:extLst>
                <a:ext uri="{FF2B5EF4-FFF2-40B4-BE49-F238E27FC236}">
                  <a16:creationId xmlns:a16="http://schemas.microsoft.com/office/drawing/2014/main" id="{BC48FBAB-EB73-43C9-92B9-2D4A468D9380}"/>
                </a:ext>
              </a:extLst>
            </p:cNvPr>
            <p:cNvCxnSpPr/>
            <p:nvPr/>
          </p:nvCxnSpPr>
          <p:spPr>
            <a:xfrm>
              <a:off x="3258100"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Rectangle 4"/>
            <p:cNvSpPr/>
            <p:nvPr/>
          </p:nvSpPr>
          <p:spPr bwMode="auto">
            <a:xfrm>
              <a:off x="2395825" y="3076852"/>
              <a:ext cx="2143125"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TRAINING</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In-person training</a:t>
              </a:r>
            </a:p>
          </p:txBody>
        </p:sp>
        <p:grpSp>
          <p:nvGrpSpPr>
            <p:cNvPr id="159" name="Group 158">
              <a:extLst>
                <a:ext uri="{FF2B5EF4-FFF2-40B4-BE49-F238E27FC236}">
                  <a16:creationId xmlns:a16="http://schemas.microsoft.com/office/drawing/2014/main" id="{EBED8078-505D-4B6C-83C5-EEF3D5DCA3B6}"/>
                </a:ext>
              </a:extLst>
            </p:cNvPr>
            <p:cNvGrpSpPr>
              <a:grpSpLocks noChangeAspect="1"/>
            </p:cNvGrpSpPr>
            <p:nvPr/>
          </p:nvGrpSpPr>
          <p:grpSpPr>
            <a:xfrm>
              <a:off x="2953038" y="1837051"/>
              <a:ext cx="1028700" cy="659205"/>
              <a:chOff x="8627357" y="5999880"/>
              <a:chExt cx="506261" cy="324419"/>
            </a:xfrm>
          </p:grpSpPr>
          <p:sp>
            <p:nvSpPr>
              <p:cNvPr id="126" name="Freeform: Shape 125">
                <a:extLst>
                  <a:ext uri="{FF2B5EF4-FFF2-40B4-BE49-F238E27FC236}">
                    <a16:creationId xmlns:a16="http://schemas.microsoft.com/office/drawing/2014/main" id="{2590C2F9-2B5A-4358-8FE1-40601ED95A44}"/>
                  </a:ext>
                </a:extLst>
              </p:cNvPr>
              <p:cNvSpPr/>
              <p:nvPr/>
            </p:nvSpPr>
            <p:spPr>
              <a:xfrm>
                <a:off x="8863847"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B3725C9D-4310-4C46-A628-6414A178FF6E}"/>
                  </a:ext>
                </a:extLst>
              </p:cNvPr>
              <p:cNvSpPr/>
              <p:nvPr/>
            </p:nvSpPr>
            <p:spPr>
              <a:xfrm>
                <a:off x="8863847"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1712FAD8-3E74-4951-BC55-CCC36D644B29}"/>
                  </a:ext>
                </a:extLst>
              </p:cNvPr>
              <p:cNvSpPr/>
              <p:nvPr/>
            </p:nvSpPr>
            <p:spPr>
              <a:xfrm>
                <a:off x="8774213"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FF004C3D-D8CC-4CBF-B26F-8CAD6DCA1AE5}"/>
                  </a:ext>
                </a:extLst>
              </p:cNvPr>
              <p:cNvSpPr/>
              <p:nvPr/>
            </p:nvSpPr>
            <p:spPr>
              <a:xfrm>
                <a:off x="8774213"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BA76921E-9172-41FF-86E0-443620E0BBA7}"/>
                  </a:ext>
                </a:extLst>
              </p:cNvPr>
              <p:cNvSpPr/>
              <p:nvPr/>
            </p:nvSpPr>
            <p:spPr>
              <a:xfrm>
                <a:off x="8689473" y="6021121"/>
                <a:ext cx="331500" cy="228510"/>
              </a:xfrm>
              <a:custGeom>
                <a:avLst/>
                <a:gdLst>
                  <a:gd name="connsiteX0" fmla="*/ 327638 w 331499"/>
                  <a:gd name="connsiteY0" fmla="*/ 79174 h 228509"/>
                  <a:gd name="connsiteX1" fmla="*/ 327638 w 331499"/>
                  <a:gd name="connsiteY1" fmla="*/ 13839 h 228509"/>
                  <a:gd name="connsiteX2" fmla="*/ 318626 w 331499"/>
                  <a:gd name="connsiteY2" fmla="*/ 4828 h 228509"/>
                  <a:gd name="connsiteX3" fmla="*/ 13839 w 331499"/>
                  <a:gd name="connsiteY3" fmla="*/ 4828 h 228509"/>
                  <a:gd name="connsiteX4" fmla="*/ 4828 w 331499"/>
                  <a:gd name="connsiteY4" fmla="*/ 13839 h 228509"/>
                  <a:gd name="connsiteX5" fmla="*/ 4828 w 331499"/>
                  <a:gd name="connsiteY5" fmla="*/ 216923 h 228509"/>
                  <a:gd name="connsiteX6" fmla="*/ 13839 w 331499"/>
                  <a:gd name="connsiteY6" fmla="*/ 225935 h 228509"/>
                  <a:gd name="connsiteX7" fmla="*/ 259729 w 331499"/>
                  <a:gd name="connsiteY7" fmla="*/ 225935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28509">
                    <a:moveTo>
                      <a:pt x="327638" y="79174"/>
                    </a:moveTo>
                    <a:lnTo>
                      <a:pt x="327638" y="13839"/>
                    </a:lnTo>
                    <a:cubicBezTo>
                      <a:pt x="327638" y="9012"/>
                      <a:pt x="323776" y="4828"/>
                      <a:pt x="318626" y="4828"/>
                    </a:cubicBezTo>
                    <a:lnTo>
                      <a:pt x="13839" y="4828"/>
                    </a:lnTo>
                    <a:cubicBezTo>
                      <a:pt x="9012" y="4828"/>
                      <a:pt x="4828" y="8690"/>
                      <a:pt x="4828" y="13839"/>
                    </a:cubicBezTo>
                    <a:lnTo>
                      <a:pt x="4828" y="216923"/>
                    </a:lnTo>
                    <a:cubicBezTo>
                      <a:pt x="4828" y="221751"/>
                      <a:pt x="8690" y="225935"/>
                      <a:pt x="13839" y="225935"/>
                    </a:cubicBezTo>
                    <a:lnTo>
                      <a:pt x="259729" y="225935"/>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87DB7A3B-FFBD-441B-93B0-E2ECE244BA7D}"/>
                  </a:ext>
                </a:extLst>
              </p:cNvPr>
              <p:cNvSpPr/>
              <p:nvPr/>
            </p:nvSpPr>
            <p:spPr>
              <a:xfrm>
                <a:off x="8666300" y="5999880"/>
                <a:ext cx="376558" cy="276786"/>
              </a:xfrm>
              <a:custGeom>
                <a:avLst/>
                <a:gdLst>
                  <a:gd name="connsiteX0" fmla="*/ 372696 w 376558"/>
                  <a:gd name="connsiteY0" fmla="*/ 101381 h 276786"/>
                  <a:gd name="connsiteX1" fmla="*/ 372696 w 376558"/>
                  <a:gd name="connsiteY1" fmla="*/ 13839 h 276786"/>
                  <a:gd name="connsiteX2" fmla="*/ 363684 w 376558"/>
                  <a:gd name="connsiteY2" fmla="*/ 4828 h 276786"/>
                  <a:gd name="connsiteX3" fmla="*/ 13839 w 376558"/>
                  <a:gd name="connsiteY3" fmla="*/ 4828 h 276786"/>
                  <a:gd name="connsiteX4" fmla="*/ 4828 w 376558"/>
                  <a:gd name="connsiteY4" fmla="*/ 13839 h 276786"/>
                  <a:gd name="connsiteX5" fmla="*/ 4828 w 376558"/>
                  <a:gd name="connsiteY5" fmla="*/ 263913 h 276786"/>
                  <a:gd name="connsiteX6" fmla="*/ 13839 w 376558"/>
                  <a:gd name="connsiteY6" fmla="*/ 272924 h 276786"/>
                  <a:gd name="connsiteX7" fmla="*/ 269706 w 376558"/>
                  <a:gd name="connsiteY7" fmla="*/ 272924 h 27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558" h="276786">
                    <a:moveTo>
                      <a:pt x="372696" y="101381"/>
                    </a:moveTo>
                    <a:lnTo>
                      <a:pt x="372696" y="13839"/>
                    </a:lnTo>
                    <a:cubicBezTo>
                      <a:pt x="372696" y="9012"/>
                      <a:pt x="368834" y="4828"/>
                      <a:pt x="363684" y="4828"/>
                    </a:cubicBezTo>
                    <a:lnTo>
                      <a:pt x="13839" y="4828"/>
                    </a:lnTo>
                    <a:cubicBezTo>
                      <a:pt x="9012" y="4828"/>
                      <a:pt x="4828" y="8690"/>
                      <a:pt x="4828" y="13839"/>
                    </a:cubicBezTo>
                    <a:lnTo>
                      <a:pt x="4828" y="263913"/>
                    </a:lnTo>
                    <a:cubicBezTo>
                      <a:pt x="4828" y="268740"/>
                      <a:pt x="8690" y="272924"/>
                      <a:pt x="13839" y="272924"/>
                    </a:cubicBezTo>
                    <a:lnTo>
                      <a:pt x="269706" y="272924"/>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20A3A64D-21B3-4425-9AB5-DA64BE76B3AE}"/>
                  </a:ext>
                </a:extLst>
              </p:cNvPr>
              <p:cNvSpPr/>
              <p:nvPr/>
            </p:nvSpPr>
            <p:spPr>
              <a:xfrm>
                <a:off x="8627357" y="6268298"/>
                <a:ext cx="299315" cy="41840"/>
              </a:xfrm>
              <a:custGeom>
                <a:avLst/>
                <a:gdLst>
                  <a:gd name="connsiteX0" fmla="*/ 297384 w 299315"/>
                  <a:gd name="connsiteY0" fmla="*/ 37334 h 41839"/>
                  <a:gd name="connsiteX1" fmla="*/ 31219 w 299315"/>
                  <a:gd name="connsiteY1" fmla="*/ 37334 h 41839"/>
                  <a:gd name="connsiteX2" fmla="*/ 4828 w 299315"/>
                  <a:gd name="connsiteY2" fmla="*/ 26069 h 41839"/>
                  <a:gd name="connsiteX3" fmla="*/ 4828 w 299315"/>
                  <a:gd name="connsiteY3" fmla="*/ 4828 h 41839"/>
                  <a:gd name="connsiteX4" fmla="*/ 47633 w 29931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15" h="41839">
                    <a:moveTo>
                      <a:pt x="297384" y="37334"/>
                    </a:moveTo>
                    <a:lnTo>
                      <a:pt x="31219" y="37334"/>
                    </a:lnTo>
                    <a:cubicBezTo>
                      <a:pt x="31219" y="37334"/>
                      <a:pt x="12230" y="37656"/>
                      <a:pt x="4828" y="26069"/>
                    </a:cubicBezTo>
                    <a:lnTo>
                      <a:pt x="4828" y="4828"/>
                    </a:lnTo>
                    <a:lnTo>
                      <a:pt x="47633" y="4828"/>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972B9F40-CF87-4C6A-AEF0-D9ADC01AC6BB}"/>
                  </a:ext>
                </a:extLst>
              </p:cNvPr>
              <p:cNvSpPr/>
              <p:nvPr/>
            </p:nvSpPr>
            <p:spPr>
              <a:xfrm>
                <a:off x="8982995" y="6118962"/>
                <a:ext cx="109427" cy="109427"/>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0EE1B04E-3315-4F23-8CBA-58E3625451B5}"/>
                  </a:ext>
                </a:extLst>
              </p:cNvPr>
              <p:cNvSpPr/>
              <p:nvPr/>
            </p:nvSpPr>
            <p:spPr>
              <a:xfrm>
                <a:off x="8943730" y="6224527"/>
                <a:ext cx="189888" cy="99772"/>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0" name="Group 9">
            <a:extLst>
              <a:ext uri="{FF2B5EF4-FFF2-40B4-BE49-F238E27FC236}">
                <a16:creationId xmlns:a16="http://schemas.microsoft.com/office/drawing/2014/main" id="{3F8EEAEB-7007-49D2-B7E1-CDD8743E2B6D}"/>
              </a:ext>
            </a:extLst>
          </p:cNvPr>
          <p:cNvGrpSpPr/>
          <p:nvPr/>
        </p:nvGrpSpPr>
        <p:grpSpPr>
          <a:xfrm>
            <a:off x="202407" y="1349535"/>
            <a:ext cx="2145142" cy="2813370"/>
            <a:chOff x="202407" y="1349535"/>
            <a:chExt cx="2145142" cy="2813370"/>
          </a:xfrm>
        </p:grpSpPr>
        <p:sp>
          <p:nvSpPr>
            <p:cNvPr id="99" name="Rectangle 98">
              <a:extLst>
                <a:ext uri="{FF2B5EF4-FFF2-40B4-BE49-F238E27FC236}">
                  <a16:creationId xmlns:a16="http://schemas.microsoft.com/office/drawing/2014/main" id="{CC0EC34F-95F7-4920-B778-FD48EBFB4864}"/>
                </a:ext>
              </a:extLst>
            </p:cNvPr>
            <p:cNvSpPr/>
            <p:nvPr/>
          </p:nvSpPr>
          <p:spPr>
            <a:xfrm>
              <a:off x="202407"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12" name="Straight Connector 11">
              <a:extLst>
                <a:ext uri="{FF2B5EF4-FFF2-40B4-BE49-F238E27FC236}">
                  <a16:creationId xmlns:a16="http://schemas.microsoft.com/office/drawing/2014/main" id="{E52DDCB5-76E3-454C-B439-A0C6BB715AE4}"/>
                </a:ext>
              </a:extLst>
            </p:cNvPr>
            <p:cNvCxnSpPr/>
            <p:nvPr/>
          </p:nvCxnSpPr>
          <p:spPr>
            <a:xfrm>
              <a:off x="1065690"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bwMode="auto">
            <a:xfrm>
              <a:off x="203415" y="3076852"/>
              <a:ext cx="214312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DISCOVERY</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rPr>
                <a:t>Cross-functional workshops</a:t>
              </a:r>
            </a:p>
          </p:txBody>
        </p:sp>
        <p:grpSp>
          <p:nvGrpSpPr>
            <p:cNvPr id="158" name="Group 157">
              <a:extLst>
                <a:ext uri="{FF2B5EF4-FFF2-40B4-BE49-F238E27FC236}">
                  <a16:creationId xmlns:a16="http://schemas.microsoft.com/office/drawing/2014/main" id="{3B0E2A14-F1C1-46A6-91A6-E59D8BFBE455}"/>
                </a:ext>
              </a:extLst>
            </p:cNvPr>
            <p:cNvGrpSpPr>
              <a:grpSpLocks noChangeAspect="1"/>
            </p:cNvGrpSpPr>
            <p:nvPr/>
          </p:nvGrpSpPr>
          <p:grpSpPr>
            <a:xfrm>
              <a:off x="855385" y="1739793"/>
              <a:ext cx="839186" cy="857250"/>
              <a:chOff x="5171257" y="6039825"/>
              <a:chExt cx="418719" cy="427731"/>
            </a:xfrm>
          </p:grpSpPr>
          <p:sp>
            <p:nvSpPr>
              <p:cNvPr id="136" name="Freeform: Shape 135">
                <a:extLst>
                  <a:ext uri="{FF2B5EF4-FFF2-40B4-BE49-F238E27FC236}">
                    <a16:creationId xmlns:a16="http://schemas.microsoft.com/office/drawing/2014/main" id="{C3B48379-9650-4197-8530-C420164F932B}"/>
                  </a:ext>
                </a:extLst>
              </p:cNvPr>
              <p:cNvSpPr/>
              <p:nvPr/>
            </p:nvSpPr>
            <p:spPr>
              <a:xfrm>
                <a:off x="5393651"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E99637CA-B75A-4C8F-AFA6-93C6841FCCA1}"/>
                  </a:ext>
                </a:extLst>
              </p:cNvPr>
              <p:cNvSpPr/>
              <p:nvPr/>
            </p:nvSpPr>
            <p:spPr>
              <a:xfrm>
                <a:off x="5423583" y="6317577"/>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60E7D826-732A-416A-A700-935092FD2AC2}"/>
                  </a:ext>
                </a:extLst>
              </p:cNvPr>
              <p:cNvSpPr/>
              <p:nvPr/>
            </p:nvSpPr>
            <p:spPr>
              <a:xfrm>
                <a:off x="5427445" y="6321439"/>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088B0504-79B0-4FFC-9E08-EFDDFD5EE231}"/>
                  </a:ext>
                </a:extLst>
              </p:cNvPr>
              <p:cNvSpPr/>
              <p:nvPr/>
            </p:nvSpPr>
            <p:spPr>
              <a:xfrm>
                <a:off x="5171257"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28DED829-2334-45CE-9B29-9014A01F6A3E}"/>
                  </a:ext>
                </a:extLst>
              </p:cNvPr>
              <p:cNvSpPr/>
              <p:nvPr/>
            </p:nvSpPr>
            <p:spPr>
              <a:xfrm>
                <a:off x="5199529" y="6148930"/>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2156E5CF-CE8C-497D-9E05-BD1755FE710B}"/>
                  </a:ext>
                </a:extLst>
              </p:cNvPr>
              <p:cNvSpPr/>
              <p:nvPr/>
            </p:nvSpPr>
            <p:spPr>
              <a:xfrm>
                <a:off x="5393651"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4CE3AEAB-57D8-4AAC-A742-598B8C0F0A3A}"/>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A85E72E2-6533-4B8B-872D-3CDDF13DC4A4}"/>
                  </a:ext>
                </a:extLst>
              </p:cNvPr>
              <p:cNvSpPr/>
              <p:nvPr/>
            </p:nvSpPr>
            <p:spPr>
              <a:xfrm>
                <a:off x="5436135" y="6093251"/>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22DD8819-096D-41CE-BD12-C07D47D08B2E}"/>
                  </a:ext>
                </a:extLst>
              </p:cNvPr>
              <p:cNvSpPr/>
              <p:nvPr/>
            </p:nvSpPr>
            <p:spPr>
              <a:xfrm>
                <a:off x="5436135" y="6123183"/>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ED8DD4ED-A9C7-4728-AC80-66ABF3ED2BC5}"/>
                  </a:ext>
                </a:extLst>
              </p:cNvPr>
              <p:cNvSpPr/>
              <p:nvPr/>
            </p:nvSpPr>
            <p:spPr>
              <a:xfrm>
                <a:off x="5436135" y="6153114"/>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8D7CCDEA-4892-4928-9BFF-C4928E04BA09}"/>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57BA180E-2FC8-46CF-9591-3957F97CEE3A}"/>
                  </a:ext>
                </a:extLst>
              </p:cNvPr>
              <p:cNvSpPr/>
              <p:nvPr/>
            </p:nvSpPr>
            <p:spPr>
              <a:xfrm>
                <a:off x="5436135" y="6093251"/>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E9DC59AA-3C4D-4019-B89B-78470FFFDAC5}"/>
                  </a:ext>
                </a:extLst>
              </p:cNvPr>
              <p:cNvSpPr/>
              <p:nvPr/>
            </p:nvSpPr>
            <p:spPr>
              <a:xfrm>
                <a:off x="5436135" y="6123183"/>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C3333652-84D6-43FC-8835-94698CDBB26A}"/>
                  </a:ext>
                </a:extLst>
              </p:cNvPr>
              <p:cNvSpPr/>
              <p:nvPr/>
            </p:nvSpPr>
            <p:spPr>
              <a:xfrm>
                <a:off x="5436135" y="6153114"/>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D27C9D1B-0AD2-4D6B-99BD-20EADE0EBF1C}"/>
                  </a:ext>
                </a:extLst>
              </p:cNvPr>
              <p:cNvSpPr/>
              <p:nvPr/>
            </p:nvSpPr>
            <p:spPr>
              <a:xfrm>
                <a:off x="5171257"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50A38660-8DB3-47F9-B368-059171C4D9B2}"/>
                  </a:ext>
                </a:extLst>
              </p:cNvPr>
              <p:cNvSpPr/>
              <p:nvPr/>
            </p:nvSpPr>
            <p:spPr>
              <a:xfrm>
                <a:off x="5211487" y="6356520"/>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6375F115-7A67-4B5A-A4B5-0AEA751726D6}"/>
                  </a:ext>
                </a:extLst>
              </p:cNvPr>
              <p:cNvSpPr/>
              <p:nvPr/>
            </p:nvSpPr>
            <p:spPr>
              <a:xfrm>
                <a:off x="5264270" y="63288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FC94E968-1491-4BA5-AFF9-2D18D1BD4033}"/>
                  </a:ext>
                </a:extLst>
              </p:cNvPr>
              <p:cNvSpPr/>
              <p:nvPr/>
            </p:nvSpPr>
            <p:spPr>
              <a:xfrm>
                <a:off x="5247534" y="6295369"/>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64DB7960-2867-49D5-85E1-FA1DD1BD506F}"/>
                  </a:ext>
                </a:extLst>
              </p:cNvPr>
              <p:cNvSpPr/>
              <p:nvPr/>
            </p:nvSpPr>
            <p:spPr>
              <a:xfrm>
                <a:off x="5247534"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D6DAC320-C8B0-41AB-B0C2-87A775ECA80D}"/>
                  </a:ext>
                </a:extLst>
              </p:cNvPr>
              <p:cNvSpPr/>
              <p:nvPr/>
            </p:nvSpPr>
            <p:spPr>
              <a:xfrm>
                <a:off x="5300638"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63F723D5-9B87-4EC6-91EF-F1728A9CD0A1}"/>
                  </a:ext>
                </a:extLst>
              </p:cNvPr>
              <p:cNvSpPr/>
              <p:nvPr/>
            </p:nvSpPr>
            <p:spPr>
              <a:xfrm>
                <a:off x="5194751"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AF4490C4-1F88-4408-B40F-5AEDF837D275}"/>
                  </a:ext>
                </a:extLst>
              </p:cNvPr>
              <p:cNvSpPr/>
              <p:nvPr/>
            </p:nvSpPr>
            <p:spPr>
              <a:xfrm>
                <a:off x="5229510" y="6072975"/>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905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3" name="Group 12">
            <a:extLst>
              <a:ext uri="{FF2B5EF4-FFF2-40B4-BE49-F238E27FC236}">
                <a16:creationId xmlns:a16="http://schemas.microsoft.com/office/drawing/2014/main" id="{54176063-0669-4E5C-8527-746743426905}"/>
              </a:ext>
            </a:extLst>
          </p:cNvPr>
          <p:cNvGrpSpPr/>
          <p:nvPr/>
        </p:nvGrpSpPr>
        <p:grpSpPr>
          <a:xfrm>
            <a:off x="4587229" y="1349535"/>
            <a:ext cx="2145142" cy="2813370"/>
            <a:chOff x="4587229" y="1349535"/>
            <a:chExt cx="2145142" cy="2813370"/>
          </a:xfrm>
        </p:grpSpPr>
        <p:sp>
          <p:nvSpPr>
            <p:cNvPr id="38" name="Rectangle 37">
              <a:extLst>
                <a:ext uri="{FF2B5EF4-FFF2-40B4-BE49-F238E27FC236}">
                  <a16:creationId xmlns:a16="http://schemas.microsoft.com/office/drawing/2014/main" id="{6C691B9E-A647-4427-929B-8E3A86B4512F}"/>
                </a:ext>
              </a:extLst>
            </p:cNvPr>
            <p:cNvSpPr/>
            <p:nvPr/>
          </p:nvSpPr>
          <p:spPr>
            <a:xfrm>
              <a:off x="4587229"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 name="Rectangle 5"/>
            <p:cNvSpPr/>
            <p:nvPr/>
          </p:nvSpPr>
          <p:spPr bwMode="auto">
            <a:xfrm>
              <a:off x="4588237" y="3076851"/>
              <a:ext cx="2143125"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DEVELOPMENT</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ML Solutions Lab</a:t>
              </a:r>
            </a:p>
          </p:txBody>
        </p:sp>
        <p:grpSp>
          <p:nvGrpSpPr>
            <p:cNvPr id="160" name="Group 159">
              <a:extLst>
                <a:ext uri="{FF2B5EF4-FFF2-40B4-BE49-F238E27FC236}">
                  <a16:creationId xmlns:a16="http://schemas.microsoft.com/office/drawing/2014/main" id="{20298B96-9D15-4F5F-9D6F-02D6AECE388C}"/>
                </a:ext>
              </a:extLst>
            </p:cNvPr>
            <p:cNvGrpSpPr>
              <a:grpSpLocks noChangeAspect="1"/>
            </p:cNvGrpSpPr>
            <p:nvPr/>
          </p:nvGrpSpPr>
          <p:grpSpPr>
            <a:xfrm>
              <a:off x="5376160" y="1652325"/>
              <a:ext cx="567280" cy="1028700"/>
              <a:chOff x="12010336" y="6126916"/>
              <a:chExt cx="253935" cy="460483"/>
            </a:xfrm>
          </p:grpSpPr>
          <p:sp>
            <p:nvSpPr>
              <p:cNvPr id="107" name="Freeform: Shape 106">
                <a:extLst>
                  <a:ext uri="{FF2B5EF4-FFF2-40B4-BE49-F238E27FC236}">
                    <a16:creationId xmlns:a16="http://schemas.microsoft.com/office/drawing/2014/main" id="{1F642E5F-5130-4385-AB91-A3C409BE4DE3}"/>
                  </a:ext>
                </a:extLst>
              </p:cNvPr>
              <p:cNvSpPr/>
              <p:nvPr/>
            </p:nvSpPr>
            <p:spPr>
              <a:xfrm>
                <a:off x="12042916" y="6386890"/>
                <a:ext cx="61150" cy="48277"/>
              </a:xfrm>
              <a:custGeom>
                <a:avLst/>
                <a:gdLst>
                  <a:gd name="connsiteX0" fmla="*/ 59146 w 61150"/>
                  <a:gd name="connsiteY0" fmla="*/ 34437 h 48276"/>
                  <a:gd name="connsiteX1" fmla="*/ 21490 w 61150"/>
                  <a:gd name="connsiteY1" fmla="*/ 40231 h 48276"/>
                  <a:gd name="connsiteX2" fmla="*/ 7329 w 61150"/>
                  <a:gd name="connsiteY2" fmla="*/ 4828 h 48276"/>
                </a:gdLst>
                <a:ahLst/>
                <a:cxnLst>
                  <a:cxn ang="0">
                    <a:pos x="connsiteX0" y="connsiteY0"/>
                  </a:cxn>
                  <a:cxn ang="0">
                    <a:pos x="connsiteX1" y="connsiteY1"/>
                  </a:cxn>
                  <a:cxn ang="0">
                    <a:pos x="connsiteX2" y="connsiteY2"/>
                  </a:cxn>
                </a:cxnLst>
                <a:rect l="l" t="t" r="r" b="b"/>
                <a:pathLst>
                  <a:path w="61150" h="48276">
                    <a:moveTo>
                      <a:pt x="59146" y="34437"/>
                    </a:moveTo>
                    <a:cubicBezTo>
                      <a:pt x="52709" y="45702"/>
                      <a:pt x="35973" y="48277"/>
                      <a:pt x="21490" y="40231"/>
                    </a:cubicBezTo>
                    <a:cubicBezTo>
                      <a:pt x="7329" y="32184"/>
                      <a:pt x="892" y="16414"/>
                      <a:pt x="7329" y="4828"/>
                    </a:cubicBezTo>
                  </a:path>
                </a:pathLst>
              </a:custGeom>
              <a:noFill/>
              <a:ln w="19050" cap="flat">
                <a:solidFill>
                  <a:srgbClr val="232F3E"/>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55C3CFDD-8C77-47F9-A95C-CBE2A0B092CB}"/>
                  </a:ext>
                </a:extLst>
              </p:cNvPr>
              <p:cNvSpPr/>
              <p:nvPr/>
            </p:nvSpPr>
            <p:spPr>
              <a:xfrm>
                <a:off x="12117832" y="6362430"/>
                <a:ext cx="25748" cy="38621"/>
              </a:xfrm>
              <a:custGeom>
                <a:avLst/>
                <a:gdLst>
                  <a:gd name="connsiteX0" fmla="*/ 4828 w 25747"/>
                  <a:gd name="connsiteY0" fmla="*/ 35403 h 38621"/>
                  <a:gd name="connsiteX1" fmla="*/ 22207 w 25747"/>
                  <a:gd name="connsiteY1" fmla="*/ 4828 h 38621"/>
                </a:gdLst>
                <a:ahLst/>
                <a:cxnLst>
                  <a:cxn ang="0">
                    <a:pos x="connsiteX0" y="connsiteY0"/>
                  </a:cxn>
                  <a:cxn ang="0">
                    <a:pos x="connsiteX1" y="connsiteY1"/>
                  </a:cxn>
                </a:cxnLst>
                <a:rect l="l" t="t" r="r" b="b"/>
                <a:pathLst>
                  <a:path w="25747" h="38621">
                    <a:moveTo>
                      <a:pt x="4828" y="35403"/>
                    </a:moveTo>
                    <a:lnTo>
                      <a:pt x="22207" y="4828"/>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6206B86B-1CE8-4F2D-B9A2-EED89806A608}"/>
                  </a:ext>
                </a:extLst>
              </p:cNvPr>
              <p:cNvSpPr/>
              <p:nvPr/>
            </p:nvSpPr>
            <p:spPr>
              <a:xfrm>
                <a:off x="12057647" y="6266842"/>
                <a:ext cx="61150" cy="99772"/>
              </a:xfrm>
              <a:custGeom>
                <a:avLst/>
                <a:gdLst>
                  <a:gd name="connsiteX0" fmla="*/ 57288 w 61150"/>
                  <a:gd name="connsiteY0" fmla="*/ 4828 h 99771"/>
                  <a:gd name="connsiteX1" fmla="*/ 4828 w 61150"/>
                  <a:gd name="connsiteY1" fmla="*/ 95910 h 99771"/>
                </a:gdLst>
                <a:ahLst/>
                <a:cxnLst>
                  <a:cxn ang="0">
                    <a:pos x="connsiteX0" y="connsiteY0"/>
                  </a:cxn>
                  <a:cxn ang="0">
                    <a:pos x="connsiteX1" y="connsiteY1"/>
                  </a:cxn>
                </a:cxnLst>
                <a:rect l="l" t="t" r="r" b="b"/>
                <a:pathLst>
                  <a:path w="61150" h="99771">
                    <a:moveTo>
                      <a:pt x="57288" y="4828"/>
                    </a:moveTo>
                    <a:lnTo>
                      <a:pt x="4828" y="95910"/>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A17A8E2F-2BEB-4ACF-B210-DCC447A16C9F}"/>
                  </a:ext>
                </a:extLst>
              </p:cNvPr>
              <p:cNvSpPr/>
              <p:nvPr/>
            </p:nvSpPr>
            <p:spPr>
              <a:xfrm>
                <a:off x="12117832" y="6220175"/>
                <a:ext cx="28966" cy="41840"/>
              </a:xfrm>
              <a:custGeom>
                <a:avLst/>
                <a:gdLst>
                  <a:gd name="connsiteX0" fmla="*/ 24138 w 28966"/>
                  <a:gd name="connsiteY0" fmla="*/ 4828 h 41839"/>
                  <a:gd name="connsiteX1" fmla="*/ 4828 w 28966"/>
                  <a:gd name="connsiteY1" fmla="*/ 38621 h 41839"/>
                </a:gdLst>
                <a:ahLst/>
                <a:cxnLst>
                  <a:cxn ang="0">
                    <a:pos x="connsiteX0" y="connsiteY0"/>
                  </a:cxn>
                  <a:cxn ang="0">
                    <a:pos x="connsiteX1" y="connsiteY1"/>
                  </a:cxn>
                </a:cxnLst>
                <a:rect l="l" t="t" r="r" b="b"/>
                <a:pathLst>
                  <a:path w="28966" h="41839">
                    <a:moveTo>
                      <a:pt x="24138" y="4828"/>
                    </a:moveTo>
                    <a:lnTo>
                      <a:pt x="4828" y="38621"/>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3FFE6A35-AE8B-44F0-895F-89CED34799BE}"/>
                  </a:ext>
                </a:extLst>
              </p:cNvPr>
              <p:cNvSpPr/>
              <p:nvPr/>
            </p:nvSpPr>
            <p:spPr>
              <a:xfrm>
                <a:off x="12142292" y="6157737"/>
                <a:ext cx="57932" cy="61150"/>
              </a:xfrm>
              <a:custGeom>
                <a:avLst/>
                <a:gdLst>
                  <a:gd name="connsiteX0" fmla="*/ 55679 w 57932"/>
                  <a:gd name="connsiteY0" fmla="*/ 4828 h 61150"/>
                  <a:gd name="connsiteX1" fmla="*/ 30897 w 57932"/>
                  <a:gd name="connsiteY1" fmla="*/ 47955 h 61150"/>
                  <a:gd name="connsiteX2" fmla="*/ 15770 w 57932"/>
                  <a:gd name="connsiteY2" fmla="*/ 39265 h 61150"/>
                  <a:gd name="connsiteX3" fmla="*/ 4828 w 57932"/>
                  <a:gd name="connsiteY3" fmla="*/ 58254 h 61150"/>
                </a:gdLst>
                <a:ahLst/>
                <a:cxnLst>
                  <a:cxn ang="0">
                    <a:pos x="connsiteX0" y="connsiteY0"/>
                  </a:cxn>
                  <a:cxn ang="0">
                    <a:pos x="connsiteX1" y="connsiteY1"/>
                  </a:cxn>
                  <a:cxn ang="0">
                    <a:pos x="connsiteX2" y="connsiteY2"/>
                  </a:cxn>
                  <a:cxn ang="0">
                    <a:pos x="connsiteX3" y="connsiteY3"/>
                  </a:cxn>
                </a:cxnLst>
                <a:rect l="l" t="t" r="r" b="b"/>
                <a:pathLst>
                  <a:path w="57932" h="61150">
                    <a:moveTo>
                      <a:pt x="55679" y="4828"/>
                    </a:moveTo>
                    <a:lnTo>
                      <a:pt x="30897" y="47955"/>
                    </a:lnTo>
                    <a:lnTo>
                      <a:pt x="15770" y="39265"/>
                    </a:lnTo>
                    <a:lnTo>
                      <a:pt x="4828" y="58254"/>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BC901C1D-9EB4-4C2E-9B9D-3D301605BB2D}"/>
                  </a:ext>
                </a:extLst>
              </p:cNvPr>
              <p:cNvSpPr/>
              <p:nvPr/>
            </p:nvSpPr>
            <p:spPr>
              <a:xfrm>
                <a:off x="12179948" y="6176082"/>
                <a:ext cx="51495" cy="115864"/>
              </a:xfrm>
              <a:custGeom>
                <a:avLst/>
                <a:gdLst>
                  <a:gd name="connsiteX0" fmla="*/ 4828 w 51495"/>
                  <a:gd name="connsiteY0" fmla="*/ 113933 h 115864"/>
                  <a:gd name="connsiteX1" fmla="*/ 38300 w 51495"/>
                  <a:gd name="connsiteY1" fmla="*/ 55679 h 115864"/>
                  <a:gd name="connsiteX2" fmla="*/ 23495 w 51495"/>
                  <a:gd name="connsiteY2" fmla="*/ 46989 h 115864"/>
                  <a:gd name="connsiteX3" fmla="*/ 47633 w 51495"/>
                  <a:gd name="connsiteY3" fmla="*/ 4828 h 115864"/>
                </a:gdLst>
                <a:ahLst/>
                <a:cxnLst>
                  <a:cxn ang="0">
                    <a:pos x="connsiteX0" y="connsiteY0"/>
                  </a:cxn>
                  <a:cxn ang="0">
                    <a:pos x="connsiteX1" y="connsiteY1"/>
                  </a:cxn>
                  <a:cxn ang="0">
                    <a:pos x="connsiteX2" y="connsiteY2"/>
                  </a:cxn>
                  <a:cxn ang="0">
                    <a:pos x="connsiteX3" y="connsiteY3"/>
                  </a:cxn>
                </a:cxnLst>
                <a:rect l="l" t="t" r="r" b="b"/>
                <a:pathLst>
                  <a:path w="51495" h="115864">
                    <a:moveTo>
                      <a:pt x="4828" y="113933"/>
                    </a:moveTo>
                    <a:lnTo>
                      <a:pt x="38300" y="55679"/>
                    </a:lnTo>
                    <a:lnTo>
                      <a:pt x="23495" y="46989"/>
                    </a:lnTo>
                    <a:lnTo>
                      <a:pt x="47633" y="482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140823A1-FE8E-4BE5-B934-8599B1B08F56}"/>
                  </a:ext>
                </a:extLst>
              </p:cNvPr>
              <p:cNvSpPr/>
              <p:nvPr/>
            </p:nvSpPr>
            <p:spPr>
              <a:xfrm>
                <a:off x="12031986" y="6363598"/>
                <a:ext cx="96553" cy="70806"/>
              </a:xfrm>
              <a:custGeom>
                <a:avLst/>
                <a:gdLst>
                  <a:gd name="connsiteX0" fmla="*/ 15926 w 96553"/>
                  <a:gd name="connsiteY0" fmla="*/ 6595 h 70805"/>
                  <a:gd name="connsiteX1" fmla="*/ 91746 w 96553"/>
                  <a:gd name="connsiteY1" fmla="*/ 50357 h 70805"/>
                  <a:gd name="connsiteX2" fmla="*/ 82414 w 96553"/>
                  <a:gd name="connsiteY2" fmla="*/ 66524 h 70805"/>
                  <a:gd name="connsiteX3" fmla="*/ 6595 w 96553"/>
                  <a:gd name="connsiteY3" fmla="*/ 22762 h 70805"/>
                </a:gdLst>
                <a:ahLst/>
                <a:cxnLst>
                  <a:cxn ang="0">
                    <a:pos x="connsiteX0" y="connsiteY0"/>
                  </a:cxn>
                  <a:cxn ang="0">
                    <a:pos x="connsiteX1" y="connsiteY1"/>
                  </a:cxn>
                  <a:cxn ang="0">
                    <a:pos x="connsiteX2" y="connsiteY2"/>
                  </a:cxn>
                  <a:cxn ang="0">
                    <a:pos x="connsiteX3" y="connsiteY3"/>
                  </a:cxn>
                </a:cxnLst>
                <a:rect l="l" t="t" r="r" b="b"/>
                <a:pathLst>
                  <a:path w="96553" h="70805">
                    <a:moveTo>
                      <a:pt x="15926" y="6595"/>
                    </a:moveTo>
                    <a:lnTo>
                      <a:pt x="91746" y="50357"/>
                    </a:lnTo>
                    <a:lnTo>
                      <a:pt x="82414" y="66524"/>
                    </a:lnTo>
                    <a:lnTo>
                      <a:pt x="6595" y="22762"/>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73293E23-7E4A-4744-9EBE-A9EDBB84C0B4}"/>
                  </a:ext>
                </a:extLst>
              </p:cNvPr>
              <p:cNvSpPr/>
              <p:nvPr/>
            </p:nvSpPr>
            <p:spPr>
              <a:xfrm>
                <a:off x="12188229" y="6126916"/>
                <a:ext cx="67587" cy="54714"/>
              </a:xfrm>
              <a:custGeom>
                <a:avLst/>
                <a:gdLst>
                  <a:gd name="connsiteX0" fmla="*/ 14961 w 67587"/>
                  <a:gd name="connsiteY0" fmla="*/ 6595 h 54713"/>
                  <a:gd name="connsiteX1" fmla="*/ 62627 w 67587"/>
                  <a:gd name="connsiteY1" fmla="*/ 34107 h 54713"/>
                  <a:gd name="connsiteX2" fmla="*/ 54261 w 67587"/>
                  <a:gd name="connsiteY2" fmla="*/ 48602 h 54713"/>
                  <a:gd name="connsiteX3" fmla="*/ 6595 w 67587"/>
                  <a:gd name="connsiteY3" fmla="*/ 21090 h 54713"/>
                </a:gdLst>
                <a:ahLst/>
                <a:cxnLst>
                  <a:cxn ang="0">
                    <a:pos x="connsiteX0" y="connsiteY0"/>
                  </a:cxn>
                  <a:cxn ang="0">
                    <a:pos x="connsiteX1" y="connsiteY1"/>
                  </a:cxn>
                  <a:cxn ang="0">
                    <a:pos x="connsiteX2" y="connsiteY2"/>
                  </a:cxn>
                  <a:cxn ang="0">
                    <a:pos x="connsiteX3" y="connsiteY3"/>
                  </a:cxn>
                </a:cxnLst>
                <a:rect l="l" t="t" r="r" b="b"/>
                <a:pathLst>
                  <a:path w="67587" h="54713">
                    <a:moveTo>
                      <a:pt x="14961" y="6595"/>
                    </a:moveTo>
                    <a:lnTo>
                      <a:pt x="62627" y="34107"/>
                    </a:lnTo>
                    <a:lnTo>
                      <a:pt x="54261" y="48602"/>
                    </a:lnTo>
                    <a:lnTo>
                      <a:pt x="6595" y="21090"/>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E4AAB011-AB63-4AA1-BB8E-523A6D3F56D0}"/>
                  </a:ext>
                </a:extLst>
              </p:cNvPr>
              <p:cNvSpPr/>
              <p:nvPr/>
            </p:nvSpPr>
            <p:spPr>
              <a:xfrm>
                <a:off x="12029968" y="6484731"/>
                <a:ext cx="151267" cy="28966"/>
              </a:xfrm>
              <a:custGeom>
                <a:avLst/>
                <a:gdLst>
                  <a:gd name="connsiteX0" fmla="*/ 148370 w 151266"/>
                  <a:gd name="connsiteY0" fmla="*/ 25104 h 28966"/>
                  <a:gd name="connsiteX1" fmla="*/ 4828 w 151266"/>
                  <a:gd name="connsiteY1" fmla="*/ 25104 h 28966"/>
                  <a:gd name="connsiteX2" fmla="*/ 4828 w 151266"/>
                  <a:gd name="connsiteY2" fmla="*/ 4828 h 28966"/>
                  <a:gd name="connsiteX3" fmla="*/ 146117 w 1512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151266" h="28966">
                    <a:moveTo>
                      <a:pt x="148370" y="25104"/>
                    </a:moveTo>
                    <a:lnTo>
                      <a:pt x="4828" y="25104"/>
                    </a:lnTo>
                    <a:lnTo>
                      <a:pt x="4828" y="4828"/>
                    </a:lnTo>
                    <a:lnTo>
                      <a:pt x="146117" y="4828"/>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6AB574EF-5CF1-4C12-BF5D-F95354C6A254}"/>
                  </a:ext>
                </a:extLst>
              </p:cNvPr>
              <p:cNvSpPr/>
              <p:nvPr/>
            </p:nvSpPr>
            <p:spPr>
              <a:xfrm>
                <a:off x="12235305" y="6484731"/>
                <a:ext cx="28966" cy="28966"/>
              </a:xfrm>
              <a:custGeom>
                <a:avLst/>
                <a:gdLst>
                  <a:gd name="connsiteX0" fmla="*/ 7081 w 28966"/>
                  <a:gd name="connsiteY0" fmla="*/ 4828 h 28966"/>
                  <a:gd name="connsiteX1" fmla="*/ 26713 w 28966"/>
                  <a:gd name="connsiteY1" fmla="*/ 4828 h 28966"/>
                  <a:gd name="connsiteX2" fmla="*/ 26713 w 28966"/>
                  <a:gd name="connsiteY2" fmla="*/ 25104 h 28966"/>
                  <a:gd name="connsiteX3" fmla="*/ 4828 w 28966"/>
                  <a:gd name="connsiteY3" fmla="*/ 25104 h 28966"/>
                </a:gdLst>
                <a:ahLst/>
                <a:cxnLst>
                  <a:cxn ang="0">
                    <a:pos x="connsiteX0" y="connsiteY0"/>
                  </a:cxn>
                  <a:cxn ang="0">
                    <a:pos x="connsiteX1" y="connsiteY1"/>
                  </a:cxn>
                  <a:cxn ang="0">
                    <a:pos x="connsiteX2" y="connsiteY2"/>
                  </a:cxn>
                  <a:cxn ang="0">
                    <a:pos x="connsiteX3" y="connsiteY3"/>
                  </a:cxn>
                </a:cxnLst>
                <a:rect l="l" t="t" r="r" b="b"/>
                <a:pathLst>
                  <a:path w="28966" h="28966">
                    <a:moveTo>
                      <a:pt x="7081" y="4828"/>
                    </a:moveTo>
                    <a:lnTo>
                      <a:pt x="26713" y="4828"/>
                    </a:lnTo>
                    <a:lnTo>
                      <a:pt x="26713" y="25104"/>
                    </a:lnTo>
                    <a:lnTo>
                      <a:pt x="4828" y="25104"/>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18673000-9849-46F8-8AFA-2EE09C771D89}"/>
                  </a:ext>
                </a:extLst>
              </p:cNvPr>
              <p:cNvSpPr/>
              <p:nvPr/>
            </p:nvSpPr>
            <p:spPr>
              <a:xfrm>
                <a:off x="12197327" y="6338935"/>
                <a:ext cx="51495" cy="141612"/>
              </a:xfrm>
              <a:custGeom>
                <a:avLst/>
                <a:gdLst>
                  <a:gd name="connsiteX0" fmla="*/ 46024 w 51495"/>
                  <a:gd name="connsiteY0" fmla="*/ 138393 h 141611"/>
                  <a:gd name="connsiteX1" fmla="*/ 46667 w 51495"/>
                  <a:gd name="connsiteY1" fmla="*/ 122301 h 141611"/>
                  <a:gd name="connsiteX2" fmla="*/ 17701 w 51495"/>
                  <a:gd name="connsiteY2" fmla="*/ 22529 h 141611"/>
                  <a:gd name="connsiteX3" fmla="*/ 4828 w 51495"/>
                  <a:gd name="connsiteY3" fmla="*/ 4828 h 141611"/>
                </a:gdLst>
                <a:ahLst/>
                <a:cxnLst>
                  <a:cxn ang="0">
                    <a:pos x="connsiteX0" y="connsiteY0"/>
                  </a:cxn>
                  <a:cxn ang="0">
                    <a:pos x="connsiteX1" y="connsiteY1"/>
                  </a:cxn>
                  <a:cxn ang="0">
                    <a:pos x="connsiteX2" y="connsiteY2"/>
                  </a:cxn>
                  <a:cxn ang="0">
                    <a:pos x="connsiteX3" y="connsiteY3"/>
                  </a:cxn>
                </a:cxnLst>
                <a:rect l="l" t="t" r="r" b="b"/>
                <a:pathLst>
                  <a:path w="51495" h="141611">
                    <a:moveTo>
                      <a:pt x="46024" y="138393"/>
                    </a:moveTo>
                    <a:cubicBezTo>
                      <a:pt x="46346" y="132922"/>
                      <a:pt x="46667" y="127772"/>
                      <a:pt x="46667" y="122301"/>
                    </a:cubicBezTo>
                    <a:cubicBezTo>
                      <a:pt x="46667" y="86898"/>
                      <a:pt x="36690" y="52139"/>
                      <a:pt x="17701" y="22529"/>
                    </a:cubicBezTo>
                    <a:cubicBezTo>
                      <a:pt x="13839" y="16414"/>
                      <a:pt x="9655" y="10299"/>
                      <a:pt x="4828" y="482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9F3CCC67-7D98-4B16-B343-D89C97DA305E}"/>
                  </a:ext>
                </a:extLst>
              </p:cNvPr>
              <p:cNvSpPr/>
              <p:nvPr/>
            </p:nvSpPr>
            <p:spPr>
              <a:xfrm>
                <a:off x="12010336" y="6513375"/>
                <a:ext cx="251039" cy="74024"/>
              </a:xfrm>
              <a:custGeom>
                <a:avLst/>
                <a:gdLst>
                  <a:gd name="connsiteX0" fmla="*/ 186348 w 251038"/>
                  <a:gd name="connsiteY0" fmla="*/ 8046 h 74024"/>
                  <a:gd name="connsiteX1" fmla="*/ 181842 w 251038"/>
                  <a:gd name="connsiteY1" fmla="*/ 18345 h 74024"/>
                  <a:gd name="connsiteX2" fmla="*/ 160279 w 251038"/>
                  <a:gd name="connsiteY2" fmla="*/ 36368 h 74024"/>
                  <a:gd name="connsiteX3" fmla="*/ 8368 w 251038"/>
                  <a:gd name="connsiteY3" fmla="*/ 49886 h 74024"/>
                  <a:gd name="connsiteX4" fmla="*/ 4828 w 251038"/>
                  <a:gd name="connsiteY4" fmla="*/ 53426 h 74024"/>
                  <a:gd name="connsiteX5" fmla="*/ 4828 w 251038"/>
                  <a:gd name="connsiteY5" fmla="*/ 66944 h 74024"/>
                  <a:gd name="connsiteX6" fmla="*/ 8368 w 251038"/>
                  <a:gd name="connsiteY6" fmla="*/ 70484 h 74024"/>
                  <a:gd name="connsiteX7" fmla="*/ 162531 w 251038"/>
                  <a:gd name="connsiteY7" fmla="*/ 70484 h 74024"/>
                  <a:gd name="connsiteX8" fmla="*/ 191176 w 251038"/>
                  <a:gd name="connsiteY8" fmla="*/ 70484 h 74024"/>
                  <a:gd name="connsiteX9" fmla="*/ 244924 w 251038"/>
                  <a:gd name="connsiteY9" fmla="*/ 70484 h 74024"/>
                  <a:gd name="connsiteX10" fmla="*/ 248464 w 251038"/>
                  <a:gd name="connsiteY10" fmla="*/ 66944 h 74024"/>
                  <a:gd name="connsiteX11" fmla="*/ 248464 w 251038"/>
                  <a:gd name="connsiteY11" fmla="*/ 59541 h 74024"/>
                  <a:gd name="connsiteX12" fmla="*/ 245246 w 251038"/>
                  <a:gd name="connsiteY12" fmla="*/ 56001 h 74024"/>
                  <a:gd name="connsiteX13" fmla="*/ 213705 w 251038"/>
                  <a:gd name="connsiteY13" fmla="*/ 31541 h 74024"/>
                  <a:gd name="connsiteX14" fmla="*/ 213705 w 251038"/>
                  <a:gd name="connsiteY14" fmla="*/ 31219 h 74024"/>
                  <a:gd name="connsiteX15" fmla="*/ 224647 w 251038"/>
                  <a:gd name="connsiteY15" fmla="*/ 482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038" h="74024">
                    <a:moveTo>
                      <a:pt x="186348" y="8046"/>
                    </a:moveTo>
                    <a:cubicBezTo>
                      <a:pt x="185061" y="11586"/>
                      <a:pt x="183451" y="15127"/>
                      <a:pt x="181842" y="18345"/>
                    </a:cubicBezTo>
                    <a:cubicBezTo>
                      <a:pt x="177658" y="27035"/>
                      <a:pt x="169612" y="33794"/>
                      <a:pt x="160279" y="36368"/>
                    </a:cubicBezTo>
                    <a:cubicBezTo>
                      <a:pt x="110715" y="50530"/>
                      <a:pt x="26713" y="50208"/>
                      <a:pt x="8368" y="49886"/>
                    </a:cubicBezTo>
                    <a:cubicBezTo>
                      <a:pt x="6437" y="49886"/>
                      <a:pt x="4828" y="51495"/>
                      <a:pt x="4828" y="53426"/>
                    </a:cubicBezTo>
                    <a:lnTo>
                      <a:pt x="4828" y="66944"/>
                    </a:lnTo>
                    <a:cubicBezTo>
                      <a:pt x="4828" y="68875"/>
                      <a:pt x="6437" y="70484"/>
                      <a:pt x="8368" y="70484"/>
                    </a:cubicBezTo>
                    <a:lnTo>
                      <a:pt x="162531" y="70484"/>
                    </a:lnTo>
                    <a:lnTo>
                      <a:pt x="191176" y="70484"/>
                    </a:lnTo>
                    <a:lnTo>
                      <a:pt x="244924" y="70484"/>
                    </a:lnTo>
                    <a:cubicBezTo>
                      <a:pt x="246855" y="70484"/>
                      <a:pt x="248464" y="68875"/>
                      <a:pt x="248464" y="66944"/>
                    </a:cubicBezTo>
                    <a:lnTo>
                      <a:pt x="248464" y="59541"/>
                    </a:lnTo>
                    <a:cubicBezTo>
                      <a:pt x="248464" y="57610"/>
                      <a:pt x="247177" y="56323"/>
                      <a:pt x="245246" y="56001"/>
                    </a:cubicBezTo>
                    <a:cubicBezTo>
                      <a:pt x="239774" y="55357"/>
                      <a:pt x="227866" y="51173"/>
                      <a:pt x="213705" y="31541"/>
                    </a:cubicBezTo>
                    <a:cubicBezTo>
                      <a:pt x="213705" y="31541"/>
                      <a:pt x="213705" y="31219"/>
                      <a:pt x="213705" y="31219"/>
                    </a:cubicBezTo>
                    <a:cubicBezTo>
                      <a:pt x="217889" y="22529"/>
                      <a:pt x="221751" y="13839"/>
                      <a:pt x="224647" y="482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68EA5AA9-2175-4C99-AC68-BD1F6184D89E}"/>
                  </a:ext>
                </a:extLst>
              </p:cNvPr>
              <p:cNvSpPr/>
              <p:nvPr/>
            </p:nvSpPr>
            <p:spPr>
              <a:xfrm>
                <a:off x="12170936" y="6362430"/>
                <a:ext cx="41840" cy="102990"/>
              </a:xfrm>
              <a:custGeom>
                <a:avLst/>
                <a:gdLst>
                  <a:gd name="connsiteX0" fmla="*/ 4828 w 41839"/>
                  <a:gd name="connsiteY0" fmla="*/ 4828 h 102990"/>
                  <a:gd name="connsiteX1" fmla="*/ 14161 w 41839"/>
                  <a:gd name="connsiteY1" fmla="*/ 18023 h 102990"/>
                  <a:gd name="connsiteX2" fmla="*/ 37656 w 41839"/>
                  <a:gd name="connsiteY2" fmla="*/ 98806 h 102990"/>
                </a:gdLst>
                <a:ahLst/>
                <a:cxnLst>
                  <a:cxn ang="0">
                    <a:pos x="connsiteX0" y="connsiteY0"/>
                  </a:cxn>
                  <a:cxn ang="0">
                    <a:pos x="connsiteX1" y="connsiteY1"/>
                  </a:cxn>
                  <a:cxn ang="0">
                    <a:pos x="connsiteX2" y="connsiteY2"/>
                  </a:cxn>
                </a:cxnLst>
                <a:rect l="l" t="t" r="r" b="b"/>
                <a:pathLst>
                  <a:path w="41839" h="102990">
                    <a:moveTo>
                      <a:pt x="4828" y="4828"/>
                    </a:moveTo>
                    <a:cubicBezTo>
                      <a:pt x="8046" y="9012"/>
                      <a:pt x="11265" y="13517"/>
                      <a:pt x="14161" y="18023"/>
                    </a:cubicBezTo>
                    <a:cubicBezTo>
                      <a:pt x="29610" y="42162"/>
                      <a:pt x="37656" y="70162"/>
                      <a:pt x="37656" y="98806"/>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D872E9D-824F-4704-AC31-AEE64BF9A22E}"/>
                  </a:ext>
                </a:extLst>
              </p:cNvPr>
              <p:cNvSpPr/>
              <p:nvPr/>
            </p:nvSpPr>
            <p:spPr>
              <a:xfrm>
                <a:off x="12186063" y="6472822"/>
                <a:ext cx="45058" cy="45058"/>
              </a:xfrm>
              <a:custGeom>
                <a:avLst/>
                <a:gdLst>
                  <a:gd name="connsiteX0" fmla="*/ 41518 w 45058"/>
                  <a:gd name="connsiteY0" fmla="*/ 23173 h 45058"/>
                  <a:gd name="connsiteX1" fmla="*/ 23173 w 45058"/>
                  <a:gd name="connsiteY1" fmla="*/ 41518 h 45058"/>
                  <a:gd name="connsiteX2" fmla="*/ 4828 w 45058"/>
                  <a:gd name="connsiteY2" fmla="*/ 23173 h 45058"/>
                  <a:gd name="connsiteX3" fmla="*/ 23173 w 45058"/>
                  <a:gd name="connsiteY3" fmla="*/ 4828 h 45058"/>
                  <a:gd name="connsiteX4" fmla="*/ 41518 w 45058"/>
                  <a:gd name="connsiteY4" fmla="*/ 23173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1518" y="23173"/>
                    </a:moveTo>
                    <a:cubicBezTo>
                      <a:pt x="41518" y="33305"/>
                      <a:pt x="33305" y="41518"/>
                      <a:pt x="23173" y="41518"/>
                    </a:cubicBezTo>
                    <a:cubicBezTo>
                      <a:pt x="13041" y="41518"/>
                      <a:pt x="4828" y="33305"/>
                      <a:pt x="4828" y="23173"/>
                    </a:cubicBezTo>
                    <a:cubicBezTo>
                      <a:pt x="4828" y="13041"/>
                      <a:pt x="13041" y="4828"/>
                      <a:pt x="23173" y="4828"/>
                    </a:cubicBezTo>
                    <a:cubicBezTo>
                      <a:pt x="33305" y="4828"/>
                      <a:pt x="41518" y="13041"/>
                      <a:pt x="41518" y="23173"/>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E53F84C0-DEC6-4A9A-B15B-801183304E42}"/>
                  </a:ext>
                </a:extLst>
              </p:cNvPr>
              <p:cNvSpPr/>
              <p:nvPr/>
            </p:nvSpPr>
            <p:spPr>
              <a:xfrm>
                <a:off x="12115257" y="6286474"/>
                <a:ext cx="74024" cy="74024"/>
              </a:xfrm>
              <a:custGeom>
                <a:avLst/>
                <a:gdLst>
                  <a:gd name="connsiteX0" fmla="*/ 71128 w 74024"/>
                  <a:gd name="connsiteY0" fmla="*/ 37978 h 74024"/>
                  <a:gd name="connsiteX1" fmla="*/ 37978 w 74024"/>
                  <a:gd name="connsiteY1" fmla="*/ 71128 h 74024"/>
                  <a:gd name="connsiteX2" fmla="*/ 4828 w 74024"/>
                  <a:gd name="connsiteY2" fmla="*/ 37978 h 74024"/>
                  <a:gd name="connsiteX3" fmla="*/ 37978 w 74024"/>
                  <a:gd name="connsiteY3" fmla="*/ 4828 h 74024"/>
                  <a:gd name="connsiteX4" fmla="*/ 71128 w 74024"/>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71128" y="37978"/>
                    </a:moveTo>
                    <a:cubicBezTo>
                      <a:pt x="71128" y="56286"/>
                      <a:pt x="56286" y="71128"/>
                      <a:pt x="37978" y="71128"/>
                    </a:cubicBezTo>
                    <a:cubicBezTo>
                      <a:pt x="19669" y="71128"/>
                      <a:pt x="4828" y="56286"/>
                      <a:pt x="4828" y="37978"/>
                    </a:cubicBezTo>
                    <a:cubicBezTo>
                      <a:pt x="4828" y="19669"/>
                      <a:pt x="19669" y="4828"/>
                      <a:pt x="37978" y="4828"/>
                    </a:cubicBezTo>
                    <a:cubicBezTo>
                      <a:pt x="56286" y="4828"/>
                      <a:pt x="71128" y="19669"/>
                      <a:pt x="71128" y="37978"/>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B26E228A-B6B7-4AB8-B8C8-1F183E8EBB92}"/>
                  </a:ext>
                </a:extLst>
              </p:cNvPr>
              <p:cNvSpPr/>
              <p:nvPr/>
            </p:nvSpPr>
            <p:spPr>
              <a:xfrm>
                <a:off x="12133924" y="6305141"/>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15CEBF3E-A109-4497-8573-6BD5D90A791C}"/>
                  </a:ext>
                </a:extLst>
              </p:cNvPr>
              <p:cNvSpPr/>
              <p:nvPr/>
            </p:nvSpPr>
            <p:spPr>
              <a:xfrm>
                <a:off x="12064405" y="6424546"/>
                <a:ext cx="32184" cy="41840"/>
              </a:xfrm>
              <a:custGeom>
                <a:avLst/>
                <a:gdLst>
                  <a:gd name="connsiteX0" fmla="*/ 4828 w 32184"/>
                  <a:gd name="connsiteY0" fmla="*/ 4828 h 41839"/>
                  <a:gd name="connsiteX1" fmla="*/ 4828 w 32184"/>
                  <a:gd name="connsiteY1" fmla="*/ 39587 h 41839"/>
                  <a:gd name="connsiteX2" fmla="*/ 29932 w 32184"/>
                  <a:gd name="connsiteY2" fmla="*/ 39587 h 41839"/>
                  <a:gd name="connsiteX3" fmla="*/ 29932 w 32184"/>
                  <a:gd name="connsiteY3" fmla="*/ 6437 h 41839"/>
                </a:gdLst>
                <a:ahLst/>
                <a:cxnLst>
                  <a:cxn ang="0">
                    <a:pos x="connsiteX0" y="connsiteY0"/>
                  </a:cxn>
                  <a:cxn ang="0">
                    <a:pos x="connsiteX1" y="connsiteY1"/>
                  </a:cxn>
                  <a:cxn ang="0">
                    <a:pos x="connsiteX2" y="connsiteY2"/>
                  </a:cxn>
                  <a:cxn ang="0">
                    <a:pos x="connsiteX3" y="connsiteY3"/>
                  </a:cxn>
                </a:cxnLst>
                <a:rect l="l" t="t" r="r" b="b"/>
                <a:pathLst>
                  <a:path w="32184" h="41839">
                    <a:moveTo>
                      <a:pt x="4828" y="4828"/>
                    </a:moveTo>
                    <a:lnTo>
                      <a:pt x="4828" y="39587"/>
                    </a:lnTo>
                    <a:lnTo>
                      <a:pt x="29932" y="39587"/>
                    </a:lnTo>
                    <a:lnTo>
                      <a:pt x="29932" y="6437"/>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A507CCC3-8761-444F-A9ED-CA567FC0C19D}"/>
                  </a:ext>
                </a:extLst>
              </p:cNvPr>
              <p:cNvSpPr/>
              <p:nvPr/>
            </p:nvSpPr>
            <p:spPr>
              <a:xfrm>
                <a:off x="12024175" y="6402982"/>
                <a:ext cx="41840" cy="45058"/>
              </a:xfrm>
              <a:custGeom>
                <a:avLst/>
                <a:gdLst>
                  <a:gd name="connsiteX0" fmla="*/ 24460 w 41839"/>
                  <a:gd name="connsiteY0" fmla="*/ 4828 h 45058"/>
                  <a:gd name="connsiteX1" fmla="*/ 4828 w 41839"/>
                  <a:gd name="connsiteY1" fmla="*/ 24460 h 45058"/>
                  <a:gd name="connsiteX2" fmla="*/ 22529 w 41839"/>
                  <a:gd name="connsiteY2" fmla="*/ 42162 h 45058"/>
                  <a:gd name="connsiteX3" fmla="*/ 39587 w 41839"/>
                  <a:gd name="connsiteY3" fmla="*/ 25104 h 45058"/>
                </a:gdLst>
                <a:ahLst/>
                <a:cxnLst>
                  <a:cxn ang="0">
                    <a:pos x="connsiteX0" y="connsiteY0"/>
                  </a:cxn>
                  <a:cxn ang="0">
                    <a:pos x="connsiteX1" y="connsiteY1"/>
                  </a:cxn>
                  <a:cxn ang="0">
                    <a:pos x="connsiteX2" y="connsiteY2"/>
                  </a:cxn>
                  <a:cxn ang="0">
                    <a:pos x="connsiteX3" y="connsiteY3"/>
                  </a:cxn>
                </a:cxnLst>
                <a:rect l="l" t="t" r="r" b="b"/>
                <a:pathLst>
                  <a:path w="41839" h="45058">
                    <a:moveTo>
                      <a:pt x="24460" y="4828"/>
                    </a:moveTo>
                    <a:lnTo>
                      <a:pt x="4828" y="24460"/>
                    </a:lnTo>
                    <a:lnTo>
                      <a:pt x="22529" y="42162"/>
                    </a:lnTo>
                    <a:lnTo>
                      <a:pt x="39587" y="25104"/>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cxnSp>
          <p:nvCxnSpPr>
            <p:cNvPr id="161" name="Straight Connector 160">
              <a:extLst>
                <a:ext uri="{FF2B5EF4-FFF2-40B4-BE49-F238E27FC236}">
                  <a16:creationId xmlns:a16="http://schemas.microsoft.com/office/drawing/2014/main" id="{6DC46D50-1001-49A5-A23E-FB2C176B4B40}"/>
                </a:ext>
              </a:extLst>
            </p:cNvPr>
            <p:cNvCxnSpPr/>
            <p:nvPr/>
          </p:nvCxnSpPr>
          <p:spPr>
            <a:xfrm>
              <a:off x="5450512"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72" name="Straight Connector 71">
            <a:extLst>
              <a:ext uri="{FF2B5EF4-FFF2-40B4-BE49-F238E27FC236}">
                <a16:creationId xmlns:a16="http://schemas.microsoft.com/office/drawing/2014/main" id="{67AA9634-7423-4B8E-8247-C4006F2CC20B}"/>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73" name="Title 2">
            <a:extLst>
              <a:ext uri="{FF2B5EF4-FFF2-40B4-BE49-F238E27FC236}">
                <a16:creationId xmlns:a16="http://schemas.microsoft.com/office/drawing/2014/main" id="{0AF93388-9699-41DD-A0C0-352786C440C9}"/>
              </a:ext>
            </a:extLst>
          </p:cNvPr>
          <p:cNvSpPr txBox="1">
            <a:spLocks noGrp="1"/>
          </p:cNvSpPr>
          <p:nvPr>
            <p:ph type="title"/>
          </p:nvPr>
        </p:nvSpPr>
        <p:spPr/>
        <p:txBody>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lgn="ctr" defTabSz="457189"/>
            <a:r>
              <a:rPr lang="en-US" sz="2400" spc="0" dirty="0">
                <a:solidFill>
                  <a:schemeClr val="tx1"/>
                </a:solidFill>
                <a:latin typeface="+mj-lt"/>
                <a:ea typeface="+mj-ea"/>
              </a:rPr>
              <a:t>Introducing AWS Machine Learning Embark Program </a:t>
            </a:r>
          </a:p>
        </p:txBody>
      </p:sp>
      <p:grpSp>
        <p:nvGrpSpPr>
          <p:cNvPr id="23" name="Group 22">
            <a:extLst>
              <a:ext uri="{FF2B5EF4-FFF2-40B4-BE49-F238E27FC236}">
                <a16:creationId xmlns:a16="http://schemas.microsoft.com/office/drawing/2014/main" id="{59975559-6D51-45CE-878F-C9B233E0C5E5}"/>
              </a:ext>
            </a:extLst>
          </p:cNvPr>
          <p:cNvGrpSpPr/>
          <p:nvPr/>
        </p:nvGrpSpPr>
        <p:grpSpPr>
          <a:xfrm>
            <a:off x="6799956" y="1349535"/>
            <a:ext cx="2145142" cy="2813370"/>
            <a:chOff x="6799956" y="1349535"/>
            <a:chExt cx="2145142" cy="2813370"/>
          </a:xfrm>
        </p:grpSpPr>
        <p:grpSp>
          <p:nvGrpSpPr>
            <p:cNvPr id="14" name="Group 13">
              <a:extLst>
                <a:ext uri="{FF2B5EF4-FFF2-40B4-BE49-F238E27FC236}">
                  <a16:creationId xmlns:a16="http://schemas.microsoft.com/office/drawing/2014/main" id="{B406BDA3-7D45-42EE-BB2E-82F944259D29}"/>
                </a:ext>
              </a:extLst>
            </p:cNvPr>
            <p:cNvGrpSpPr/>
            <p:nvPr/>
          </p:nvGrpSpPr>
          <p:grpSpPr>
            <a:xfrm>
              <a:off x="6799956" y="1349535"/>
              <a:ext cx="2145142" cy="2813370"/>
              <a:chOff x="6799956" y="1349535"/>
              <a:chExt cx="2145142" cy="2813370"/>
            </a:xfrm>
          </p:grpSpPr>
          <p:sp>
            <p:nvSpPr>
              <p:cNvPr id="100" name="Rectangle 99">
                <a:extLst>
                  <a:ext uri="{FF2B5EF4-FFF2-40B4-BE49-F238E27FC236}">
                    <a16:creationId xmlns:a16="http://schemas.microsoft.com/office/drawing/2014/main" id="{0D3B84CB-8BB2-49D0-B440-6235EC2DFDB5}"/>
                  </a:ext>
                </a:extLst>
              </p:cNvPr>
              <p:cNvSpPr/>
              <p:nvPr/>
            </p:nvSpPr>
            <p:spPr>
              <a:xfrm>
                <a:off x="6799956"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58" name="Straight Connector 57">
                <a:extLst>
                  <a:ext uri="{FF2B5EF4-FFF2-40B4-BE49-F238E27FC236}">
                    <a16:creationId xmlns:a16="http://schemas.microsoft.com/office/drawing/2014/main" id="{28E9E3F1-6463-46DF-89C7-084AA68B9F22}"/>
                  </a:ext>
                </a:extLst>
              </p:cNvPr>
              <p:cNvCxnSpPr/>
              <p:nvPr/>
            </p:nvCxnSpPr>
            <p:spPr>
              <a:xfrm>
                <a:off x="7663239"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Rectangle 3"/>
              <p:cNvSpPr/>
              <p:nvPr/>
            </p:nvSpPr>
            <p:spPr bwMode="auto">
              <a:xfrm>
                <a:off x="6800964" y="3076852"/>
                <a:ext cx="214312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ENGAGEMENT</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Get hands-on with </a:t>
                </a:r>
                <a:r>
                  <a:rPr kumimoji="0" lang="en-US" sz="1500" b="0" i="0" u="none" strike="noStrike" kern="1200" cap="none" spc="0" normalizeH="0" baseline="0" noProof="0" dirty="0" err="1">
                    <a:ln>
                      <a:noFill/>
                    </a:ln>
                    <a:solidFill>
                      <a:srgbClr val="FFFFFF"/>
                    </a:solidFill>
                    <a:effectLst/>
                    <a:uLnTx/>
                    <a:uFillTx/>
                    <a:latin typeface="Amazon Ember"/>
                    <a:ea typeface="+mn-ea"/>
                    <a:cs typeface="Segoe UI" pitchFamily="34" charset="0"/>
                  </a:rPr>
                  <a:t>DeepRacer</a:t>
                </a:r>
                <a:endPar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endParaRPr>
              </a:p>
            </p:txBody>
          </p:sp>
          <p:pic>
            <p:nvPicPr>
              <p:cNvPr id="105" name="Picture 104" descr="A close up of a logo&#10;&#10;Description automatically generated">
                <a:extLst>
                  <a:ext uri="{FF2B5EF4-FFF2-40B4-BE49-F238E27FC236}">
                    <a16:creationId xmlns:a16="http://schemas.microsoft.com/office/drawing/2014/main" id="{F9D6A04D-933A-462A-91F0-A1B92CC405FD}"/>
                  </a:ext>
                </a:extLst>
              </p:cNvPr>
              <p:cNvPicPr>
                <a:picLocks noChangeAspect="1"/>
              </p:cNvPicPr>
              <p:nvPr/>
            </p:nvPicPr>
            <p:blipFill>
              <a:blip r:embed="rId3"/>
              <a:stretch>
                <a:fillRect/>
              </a:stretch>
            </p:blipFill>
            <p:spPr>
              <a:xfrm>
                <a:off x="7358177" y="1824329"/>
                <a:ext cx="1028700" cy="695067"/>
              </a:xfrm>
              <a:prstGeom prst="rect">
                <a:avLst/>
              </a:prstGeom>
            </p:spPr>
          </p:pic>
        </p:grpSp>
        <p:cxnSp>
          <p:nvCxnSpPr>
            <p:cNvPr id="16" name="Straight Connector 15">
              <a:extLst>
                <a:ext uri="{FF2B5EF4-FFF2-40B4-BE49-F238E27FC236}">
                  <a16:creationId xmlns:a16="http://schemas.microsoft.com/office/drawing/2014/main" id="{17588E51-7D13-4A08-B090-5B2E0422573A}"/>
                </a:ext>
              </a:extLst>
            </p:cNvPr>
            <p:cNvCxnSpPr>
              <a:cxnSpLocks/>
            </p:cNvCxnSpPr>
            <p:nvPr/>
          </p:nvCxnSpPr>
          <p:spPr>
            <a:xfrm>
              <a:off x="7446169" y="1882738"/>
              <a:ext cx="307181"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88E48EE-BA53-4D10-B5EB-CFFE8445352C}"/>
                </a:ext>
              </a:extLst>
            </p:cNvPr>
            <p:cNvCxnSpPr>
              <a:cxnSpLocks/>
            </p:cNvCxnSpPr>
            <p:nvPr/>
          </p:nvCxnSpPr>
          <p:spPr>
            <a:xfrm>
              <a:off x="7548563" y="1954175"/>
              <a:ext cx="126206"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C3EE4732-9C90-407E-833B-DEB7FCD6C702}"/>
                </a:ext>
              </a:extLst>
            </p:cNvPr>
            <p:cNvCxnSpPr>
              <a:cxnSpLocks/>
            </p:cNvCxnSpPr>
            <p:nvPr/>
          </p:nvCxnSpPr>
          <p:spPr>
            <a:xfrm>
              <a:off x="7379494" y="2025613"/>
              <a:ext cx="245269"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797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2034-4245-4EB7-8E8C-703B5EEF9739}"/>
              </a:ext>
            </a:extLst>
          </p:cNvPr>
          <p:cNvSpPr>
            <a:spLocks noGrp="1"/>
          </p:cNvSpPr>
          <p:nvPr>
            <p:ph type="title"/>
          </p:nvPr>
        </p:nvSpPr>
        <p:spPr/>
        <p:txBody>
          <a:bodyPr/>
          <a:lstStyle/>
          <a:p>
            <a:r>
              <a:rPr lang="en-US" dirty="0" err="1"/>
              <a:t>ML.aws</a:t>
            </a:r>
            <a:endParaRPr lang="en-US" dirty="0"/>
          </a:p>
        </p:txBody>
      </p:sp>
      <p:sp>
        <p:nvSpPr>
          <p:cNvPr id="3" name="Text Placeholder 2">
            <a:extLst>
              <a:ext uri="{FF2B5EF4-FFF2-40B4-BE49-F238E27FC236}">
                <a16:creationId xmlns:a16="http://schemas.microsoft.com/office/drawing/2014/main" id="{3BD74EAA-15AC-4B9A-A14C-E160BE01F517}"/>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78348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999771-DB0A-4F9C-A448-403748913E98}"/>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pic>
        <p:nvPicPr>
          <p:cNvPr id="1026" name="Picture 2" descr="3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5994" y="3062177"/>
            <a:ext cx="392884" cy="206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 y="1399579"/>
            <a:ext cx="3901440" cy="1292662"/>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“We introduce over 1200 new products every year. When our material scientists lead new research, they need access to information from prior relevant research—information that’s buried in the many patents we hold in our huge knowledge base. Finding the right information is often exhausting (but not exhaustive) and time-consuming.” </a:t>
            </a:r>
          </a:p>
        </p:txBody>
      </p:sp>
      <p:sp>
        <p:nvSpPr>
          <p:cNvPr id="5" name="Rectangle 4"/>
          <p:cNvSpPr/>
          <p:nvPr/>
        </p:nvSpPr>
        <p:spPr>
          <a:xfrm>
            <a:off x="457200" y="2975350"/>
            <a:ext cx="3114430" cy="384721"/>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DAVID FRAZEE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Technical Director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Corporate Research Systems Lab</a:t>
            </a:r>
          </a:p>
        </p:txBody>
      </p:sp>
      <p:sp>
        <p:nvSpPr>
          <p:cNvPr id="6" name="Rectangle 5"/>
          <p:cNvSpPr/>
          <p:nvPr/>
        </p:nvSpPr>
        <p:spPr>
          <a:xfrm>
            <a:off x="4618934" y="3872693"/>
            <a:ext cx="4484483" cy="754053"/>
          </a:xfrm>
          <a:prstGeom prst="rect">
            <a:avLst/>
          </a:prstGeom>
        </p:spPr>
        <p:txBody>
          <a:bodyPr wrap="square">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Ask natural language questions, get immediate answers</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Bring all of your data together in a few clicks</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Constantly improving search results</a:t>
            </a:r>
          </a:p>
        </p:txBody>
      </p:sp>
      <p:pic>
        <p:nvPicPr>
          <p:cNvPr id="10" name="Picture 9"/>
          <p:cNvPicPr>
            <a:picLocks noChangeAspect="1"/>
          </p:cNvPicPr>
          <p:nvPr/>
        </p:nvPicPr>
        <p:blipFill>
          <a:blip r:embed="rId3"/>
          <a:stretch>
            <a:fillRect/>
          </a:stretch>
        </p:blipFill>
        <p:spPr>
          <a:xfrm>
            <a:off x="4578350" y="1295532"/>
            <a:ext cx="4565650" cy="2370273"/>
          </a:xfrm>
          <a:prstGeom prst="rect">
            <a:avLst/>
          </a:prstGeom>
        </p:spPr>
      </p:pic>
      <p:grpSp>
        <p:nvGrpSpPr>
          <p:cNvPr id="18" name="Group 17">
            <a:extLst>
              <a:ext uri="{FF2B5EF4-FFF2-40B4-BE49-F238E27FC236}">
                <a16:creationId xmlns:a16="http://schemas.microsoft.com/office/drawing/2014/main" id="{B2AE7D09-63C2-4EBD-AE01-F3B9CE7F2FDE}"/>
              </a:ext>
            </a:extLst>
          </p:cNvPr>
          <p:cNvGrpSpPr/>
          <p:nvPr/>
        </p:nvGrpSpPr>
        <p:grpSpPr>
          <a:xfrm>
            <a:off x="2529203" y="3930457"/>
            <a:ext cx="994514" cy="337015"/>
            <a:chOff x="2632794" y="3930457"/>
            <a:chExt cx="994514" cy="337015"/>
          </a:xfrm>
        </p:grpSpPr>
        <p:sp>
          <p:nvSpPr>
            <p:cNvPr id="12" name="TextBox 11">
              <a:extLst>
                <a:ext uri="{FF2B5EF4-FFF2-40B4-BE49-F238E27FC236}">
                  <a16:creationId xmlns:a16="http://schemas.microsoft.com/office/drawing/2014/main" id="{A80C704F-F46F-47C9-800F-5969AF7DD498}"/>
                </a:ext>
              </a:extLst>
            </p:cNvPr>
            <p:cNvSpPr txBox="1"/>
            <p:nvPr/>
          </p:nvSpPr>
          <p:spPr>
            <a:xfrm>
              <a:off x="2975798" y="3930457"/>
              <a:ext cx="651510" cy="337015"/>
            </a:xfrm>
            <a:prstGeom prst="rect">
              <a:avLst/>
            </a:prstGeom>
          </p:spPr>
          <p:txBody>
            <a:bodyPr wrap="square" lIns="28575" tIns="57150" rIns="28575" bIns="57150" rtlCol="0">
              <a:spAutoFit/>
            </a:bodyPr>
            <a:lstStyle/>
            <a:p>
              <a:pPr marL="0" marR="0" lvl="0" indent="0" algn="l" defTabSz="685696" rtl="0" eaLnBrk="1" fontAlgn="auto" latinLnBrk="0" hangingPunct="1">
                <a:lnSpc>
                  <a:spcPct val="90000"/>
                </a:lnSpc>
                <a:spcBef>
                  <a:spcPts val="0"/>
                </a:spcBef>
                <a:spcAft>
                  <a:spcPts val="1125"/>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800" b="0" i="0" u="none" strike="noStrike" kern="1200" cap="none" spc="0" normalizeH="0" baseline="0" noProof="0" dirty="0">
                  <a:ln>
                    <a:noFill/>
                  </a:ln>
                  <a:solidFill>
                    <a:srgbClr val="FFFFFF"/>
                  </a:solidFill>
                  <a:effectLst/>
                  <a:uLnTx/>
                  <a:uFillTx/>
                  <a:latin typeface="Amazon Ember"/>
                  <a:ea typeface="+mn-ea"/>
                  <a:cs typeface="+mn-cs"/>
                </a:rPr>
              </a:br>
              <a:r>
                <a:rPr kumimoji="0" lang="en-US" sz="800" b="0" i="0" u="none" strike="noStrike" kern="1200" cap="none" spc="0" normalizeH="0" baseline="0" noProof="0" dirty="0">
                  <a:ln>
                    <a:noFill/>
                  </a:ln>
                  <a:solidFill>
                    <a:srgbClr val="FFFFFF"/>
                  </a:solidFill>
                  <a:effectLst/>
                  <a:uLnTx/>
                  <a:uFillTx/>
                  <a:latin typeface="Amazon Ember"/>
                  <a:ea typeface="+mn-ea"/>
                  <a:cs typeface="+mn-cs"/>
                </a:rPr>
                <a:t>Kendra</a:t>
              </a:r>
            </a:p>
          </p:txBody>
        </p:sp>
        <p:pic>
          <p:nvPicPr>
            <p:cNvPr id="13" name="Graphic 7">
              <a:extLst>
                <a:ext uri="{FF2B5EF4-FFF2-40B4-BE49-F238E27FC236}">
                  <a16:creationId xmlns:a16="http://schemas.microsoft.com/office/drawing/2014/main" id="{804149E5-E097-4F27-95C4-92B0874016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2794" y="3965147"/>
              <a:ext cx="267635" cy="267635"/>
            </a:xfrm>
            <a:prstGeom prst="rect">
              <a:avLst/>
            </a:prstGeom>
          </p:spPr>
        </p:pic>
      </p:grpSp>
      <p:cxnSp>
        <p:nvCxnSpPr>
          <p:cNvPr id="16" name="Straight Connector 15">
            <a:extLst>
              <a:ext uri="{FF2B5EF4-FFF2-40B4-BE49-F238E27FC236}">
                <a16:creationId xmlns:a16="http://schemas.microsoft.com/office/drawing/2014/main" id="{4F334E1D-4DCE-458C-AC36-DF2786CD3C65}"/>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8" name="Title 7">
            <a:extLst>
              <a:ext uri="{FF2B5EF4-FFF2-40B4-BE49-F238E27FC236}">
                <a16:creationId xmlns:a16="http://schemas.microsoft.com/office/drawing/2014/main" id="{FF089CFD-D400-4781-9F6D-6323A1CC3AA7}"/>
              </a:ext>
            </a:extLst>
          </p:cNvPr>
          <p:cNvSpPr>
            <a:spLocks noGrp="1"/>
          </p:cNvSpPr>
          <p:nvPr>
            <p:ph type="title"/>
          </p:nvPr>
        </p:nvSpPr>
        <p:spPr>
          <a:xfrm>
            <a:off x="457200" y="285750"/>
            <a:ext cx="3901440" cy="686436"/>
          </a:xfrm>
        </p:spPr>
        <p:txBody>
          <a:bodyPr/>
          <a:lstStyle/>
          <a:p>
            <a:r>
              <a:rPr lang="en-US" sz="2000" dirty="0"/>
              <a:t>Increase employee productivity by quickly and easily finding accurate information</a:t>
            </a:r>
          </a:p>
        </p:txBody>
      </p:sp>
      <p:grpSp>
        <p:nvGrpSpPr>
          <p:cNvPr id="17" name="Group 16">
            <a:extLst>
              <a:ext uri="{FF2B5EF4-FFF2-40B4-BE49-F238E27FC236}">
                <a16:creationId xmlns:a16="http://schemas.microsoft.com/office/drawing/2014/main" id="{6A371B75-AFB3-4C05-9FB1-6DE21B398B4B}"/>
              </a:ext>
            </a:extLst>
          </p:cNvPr>
          <p:cNvGrpSpPr/>
          <p:nvPr/>
        </p:nvGrpSpPr>
        <p:grpSpPr>
          <a:xfrm>
            <a:off x="486594" y="3881118"/>
            <a:ext cx="1776603" cy="386354"/>
            <a:chOff x="486594" y="3933234"/>
            <a:chExt cx="1776603" cy="386354"/>
          </a:xfrm>
        </p:grpSpPr>
        <p:pic>
          <p:nvPicPr>
            <p:cNvPr id="1028" name="Picture 4" descr="Woodsid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6856" y="3971540"/>
              <a:ext cx="313980" cy="3139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594" y="4057285"/>
              <a:ext cx="544256" cy="21271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559CA0D-74D9-457C-810F-0B8077238C60}"/>
                </a:ext>
              </a:extLst>
            </p:cNvPr>
            <p:cNvGrpSpPr/>
            <p:nvPr/>
          </p:nvGrpSpPr>
          <p:grpSpPr>
            <a:xfrm>
              <a:off x="1876842" y="3933234"/>
              <a:ext cx="386355" cy="386354"/>
              <a:chOff x="2825620" y="3933233"/>
              <a:chExt cx="584242" cy="584241"/>
            </a:xfrm>
          </p:grpSpPr>
          <p:pic>
            <p:nvPicPr>
              <p:cNvPr id="1030" name="Picture 6" descr="Workgrid"/>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23274"/>
              <a:stretch/>
            </p:blipFill>
            <p:spPr bwMode="auto">
              <a:xfrm>
                <a:off x="2825620" y="3933233"/>
                <a:ext cx="584242" cy="4482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Workgrid">
                <a:extLst>
                  <a:ext uri="{FF2B5EF4-FFF2-40B4-BE49-F238E27FC236}">
                    <a16:creationId xmlns:a16="http://schemas.microsoft.com/office/drawing/2014/main" id="{7F8C5648-C28A-47F4-B70E-1E0812E3505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76726"/>
              <a:stretch/>
            </p:blipFill>
            <p:spPr bwMode="auto">
              <a:xfrm>
                <a:off x="2825620" y="4381499"/>
                <a:ext cx="584242" cy="13597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61555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C66F19D-5488-4937-AEE3-431A5B17FBB9}"/>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 name="Rectangle 18">
            <a:extLst>
              <a:ext uri="{FF2B5EF4-FFF2-40B4-BE49-F238E27FC236}">
                <a16:creationId xmlns:a16="http://schemas.microsoft.com/office/drawing/2014/main" id="{9C41B32E-5CF6-4A81-A8D2-51F4EDC8CE56}"/>
              </a:ext>
            </a:extLst>
          </p:cNvPr>
          <p:cNvSpPr/>
          <p:nvPr/>
        </p:nvSpPr>
        <p:spPr>
          <a:xfrm>
            <a:off x="457200" y="1399579"/>
            <a:ext cx="3901440" cy="1107996"/>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“We’re excited about the introduction of Fraud Detector because it means we can more easily use advanced machine learning techniques to accurately detect fraudulent reservations. Protecting our ‘front door’ from potential harm enables us to focus on making the vacation rental experience seamless and worry-free.” </a:t>
            </a:r>
          </a:p>
        </p:txBody>
      </p:sp>
      <p:sp>
        <p:nvSpPr>
          <p:cNvPr id="22" name="Rectangle 21">
            <a:extLst>
              <a:ext uri="{FF2B5EF4-FFF2-40B4-BE49-F238E27FC236}">
                <a16:creationId xmlns:a16="http://schemas.microsoft.com/office/drawing/2014/main" id="{AF38D961-6630-4391-BFED-E082BA1A153F}"/>
              </a:ext>
            </a:extLst>
          </p:cNvPr>
          <p:cNvSpPr/>
          <p:nvPr/>
        </p:nvSpPr>
        <p:spPr>
          <a:xfrm>
            <a:off x="457200" y="2975350"/>
            <a:ext cx="3114430"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ERIC BREON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Founder and CEO</a:t>
            </a:r>
          </a:p>
        </p:txBody>
      </p:sp>
      <p:sp>
        <p:nvSpPr>
          <p:cNvPr id="23" name="Rectangle 22">
            <a:extLst>
              <a:ext uri="{FF2B5EF4-FFF2-40B4-BE49-F238E27FC236}">
                <a16:creationId xmlns:a16="http://schemas.microsoft.com/office/drawing/2014/main" id="{9783C709-34D7-4883-8BDE-0266F3C9E719}"/>
              </a:ext>
            </a:extLst>
          </p:cNvPr>
          <p:cNvSpPr/>
          <p:nvPr/>
        </p:nvSpPr>
        <p:spPr>
          <a:xfrm>
            <a:off x="4618934" y="3872693"/>
            <a:ext cx="4484483" cy="923330"/>
          </a:xfrm>
          <a:prstGeom prst="rect">
            <a:avLst/>
          </a:prstGeom>
        </p:spPr>
        <p:txBody>
          <a:bodyPr wrap="square">
            <a:spAutoFit/>
          </a:bodyPr>
          <a:lstStyle/>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Build high quality fraud detection ML models faster</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Stop bad actors at the door</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Built-in online fraud expertise</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Give fraud teams more control</a:t>
            </a:r>
          </a:p>
        </p:txBody>
      </p:sp>
      <p:cxnSp>
        <p:nvCxnSpPr>
          <p:cNvPr id="28" name="Straight Connector 27">
            <a:extLst>
              <a:ext uri="{FF2B5EF4-FFF2-40B4-BE49-F238E27FC236}">
                <a16:creationId xmlns:a16="http://schemas.microsoft.com/office/drawing/2014/main" id="{0439F566-6EC2-4996-9EFE-DC74F2D1A315}"/>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5" name="Title 4">
            <a:extLst>
              <a:ext uri="{FF2B5EF4-FFF2-40B4-BE49-F238E27FC236}">
                <a16:creationId xmlns:a16="http://schemas.microsoft.com/office/drawing/2014/main" id="{7980A9A9-BE3C-4564-B28E-FE3CD14E816D}"/>
              </a:ext>
            </a:extLst>
          </p:cNvPr>
          <p:cNvSpPr>
            <a:spLocks noGrp="1"/>
          </p:cNvSpPr>
          <p:nvPr>
            <p:ph type="title"/>
          </p:nvPr>
        </p:nvSpPr>
        <p:spPr>
          <a:xfrm>
            <a:off x="457200" y="285750"/>
            <a:ext cx="3901440" cy="686436"/>
          </a:xfrm>
        </p:spPr>
        <p:txBody>
          <a:bodyPr/>
          <a:lstStyle/>
          <a:p>
            <a:r>
              <a:rPr lang="en-US" sz="2000" dirty="0"/>
              <a:t>Make it easy to identify fraudulent online activities</a:t>
            </a:r>
          </a:p>
        </p:txBody>
      </p:sp>
      <p:grpSp>
        <p:nvGrpSpPr>
          <p:cNvPr id="10" name="Group 9">
            <a:extLst>
              <a:ext uri="{FF2B5EF4-FFF2-40B4-BE49-F238E27FC236}">
                <a16:creationId xmlns:a16="http://schemas.microsoft.com/office/drawing/2014/main" id="{E41292EA-E5D4-4E4D-83CF-6EE30F942B19}"/>
              </a:ext>
            </a:extLst>
          </p:cNvPr>
          <p:cNvGrpSpPr/>
          <p:nvPr/>
        </p:nvGrpSpPr>
        <p:grpSpPr>
          <a:xfrm>
            <a:off x="3434202" y="3018499"/>
            <a:ext cx="845291" cy="175312"/>
            <a:chOff x="2796838" y="2713288"/>
            <a:chExt cx="1068863" cy="221680"/>
          </a:xfrm>
        </p:grpSpPr>
        <p:pic>
          <p:nvPicPr>
            <p:cNvPr id="1026" name="Picture 2" descr="Vacasa South Carolina LLC">
              <a:extLst>
                <a:ext uri="{FF2B5EF4-FFF2-40B4-BE49-F238E27FC236}">
                  <a16:creationId xmlns:a16="http://schemas.microsoft.com/office/drawing/2014/main" id="{D7030C2C-40A8-4375-8B6A-9C719274EA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314" b="25185"/>
            <a:stretch/>
          </p:blipFill>
          <p:spPr bwMode="auto">
            <a:xfrm>
              <a:off x="2796838" y="2713288"/>
              <a:ext cx="263862" cy="22168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Vacasa South Carolina LLC">
              <a:extLst>
                <a:ext uri="{FF2B5EF4-FFF2-40B4-BE49-F238E27FC236}">
                  <a16:creationId xmlns:a16="http://schemas.microsoft.com/office/drawing/2014/main" id="{22A75DA9-62FA-4E32-9188-52B9F1D0E9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89" b="25185"/>
            <a:stretch/>
          </p:blipFill>
          <p:spPr bwMode="auto">
            <a:xfrm>
              <a:off x="3057524" y="2713288"/>
              <a:ext cx="808177" cy="221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99481217-F754-4914-90A6-7324C5E5DD54}"/>
              </a:ext>
            </a:extLst>
          </p:cNvPr>
          <p:cNvGrpSpPr/>
          <p:nvPr/>
        </p:nvGrpSpPr>
        <p:grpSpPr>
          <a:xfrm>
            <a:off x="463536" y="3930457"/>
            <a:ext cx="1134630" cy="337015"/>
            <a:chOff x="2519853" y="3930457"/>
            <a:chExt cx="1134630" cy="337015"/>
          </a:xfrm>
        </p:grpSpPr>
        <p:sp>
          <p:nvSpPr>
            <p:cNvPr id="26" name="TextBox 25">
              <a:extLst>
                <a:ext uri="{FF2B5EF4-FFF2-40B4-BE49-F238E27FC236}">
                  <a16:creationId xmlns:a16="http://schemas.microsoft.com/office/drawing/2014/main" id="{31E26A7D-D7C3-4C9F-8D44-3369D7F52B20}"/>
                </a:ext>
              </a:extLst>
            </p:cNvPr>
            <p:cNvSpPr txBox="1"/>
            <p:nvPr/>
          </p:nvSpPr>
          <p:spPr>
            <a:xfrm>
              <a:off x="2872206" y="3930457"/>
              <a:ext cx="782277" cy="337015"/>
            </a:xfrm>
            <a:prstGeom prst="rect">
              <a:avLst/>
            </a:prstGeom>
          </p:spPr>
          <p:txBody>
            <a:bodyPr wrap="square" lIns="28575" tIns="57150" rIns="28575" bIns="57150" rtlCol="0">
              <a:spAutoFit/>
            </a:bodyPr>
            <a:lstStyle/>
            <a:p>
              <a:pPr marL="0" marR="0" lvl="0" indent="0" algn="l" defTabSz="685696" rtl="0" eaLnBrk="1" fontAlgn="auto" latinLnBrk="0" hangingPunct="1">
                <a:lnSpc>
                  <a:spcPct val="90000"/>
                </a:lnSpc>
                <a:spcBef>
                  <a:spcPts val="0"/>
                </a:spcBef>
                <a:spcAft>
                  <a:spcPts val="1125"/>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800" b="0" i="0" u="none" strike="noStrike" kern="1200" cap="none" spc="0" normalizeH="0" baseline="0" noProof="0" dirty="0">
                  <a:ln>
                    <a:noFill/>
                  </a:ln>
                  <a:solidFill>
                    <a:srgbClr val="FFFFFF"/>
                  </a:solidFill>
                  <a:effectLst/>
                  <a:uLnTx/>
                  <a:uFillTx/>
                  <a:latin typeface="Amazon Ember"/>
                  <a:ea typeface="+mn-ea"/>
                  <a:cs typeface="+mn-cs"/>
                </a:rPr>
              </a:br>
              <a:r>
                <a:rPr kumimoji="0" lang="en-US" sz="800" b="0" i="0" u="none" strike="noStrike" kern="1200" cap="none" spc="0" normalizeH="0" baseline="0" noProof="0" dirty="0">
                  <a:ln>
                    <a:noFill/>
                  </a:ln>
                  <a:solidFill>
                    <a:srgbClr val="FFFFFF"/>
                  </a:solidFill>
                  <a:effectLst/>
                  <a:uLnTx/>
                  <a:uFillTx/>
                  <a:latin typeface="Amazon Ember"/>
                  <a:ea typeface="+mn-ea"/>
                  <a:cs typeface="+mn-cs"/>
                </a:rPr>
                <a:t>Fraud Detector</a:t>
              </a:r>
            </a:p>
          </p:txBody>
        </p:sp>
        <p:sp>
          <p:nvSpPr>
            <p:cNvPr id="13" name="Freeform 5">
              <a:extLst>
                <a:ext uri="{FF2B5EF4-FFF2-40B4-BE49-F238E27FC236}">
                  <a16:creationId xmlns:a16="http://schemas.microsoft.com/office/drawing/2014/main" id="{F673E331-86EF-410D-B55F-DF5877D93128}"/>
                </a:ext>
              </a:extLst>
            </p:cNvPr>
            <p:cNvSpPr>
              <a:spLocks noEditPoints="1"/>
            </p:cNvSpPr>
            <p:nvPr/>
          </p:nvSpPr>
          <p:spPr bwMode="auto">
            <a:xfrm>
              <a:off x="2519853" y="3968212"/>
              <a:ext cx="264590" cy="261504"/>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39" name="Picture 38">
            <a:extLst>
              <a:ext uri="{FF2B5EF4-FFF2-40B4-BE49-F238E27FC236}">
                <a16:creationId xmlns:a16="http://schemas.microsoft.com/office/drawing/2014/main" id="{71B116F7-1774-40E5-B189-C27B3576F007}"/>
              </a:ext>
            </a:extLst>
          </p:cNvPr>
          <p:cNvPicPr>
            <a:picLocks noChangeAspect="1"/>
          </p:cNvPicPr>
          <p:nvPr/>
        </p:nvPicPr>
        <p:blipFill rotWithShape="1">
          <a:blip r:embed="rId4"/>
          <a:srcRect l="567" r="567"/>
          <a:stretch/>
        </p:blipFill>
        <p:spPr>
          <a:xfrm>
            <a:off x="4578351" y="1295532"/>
            <a:ext cx="4565650" cy="2370269"/>
          </a:xfrm>
          <a:prstGeom prst="rect">
            <a:avLst/>
          </a:prstGeom>
        </p:spPr>
      </p:pic>
    </p:spTree>
    <p:extLst>
      <p:ext uri="{BB962C8B-B14F-4D97-AF65-F5344CB8AC3E}">
        <p14:creationId xmlns:p14="http://schemas.microsoft.com/office/powerpoint/2010/main" val="262534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Image result for cspan logo png">
            <a:extLst>
              <a:ext uri="{FF2B5EF4-FFF2-40B4-BE49-F238E27FC236}">
                <a16:creationId xmlns:a16="http://schemas.microsoft.com/office/drawing/2014/main" id="{D931C3E8-6211-4E19-ABEC-2D3C9A8727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745" y="3070038"/>
            <a:ext cx="556720" cy="1435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7B7507B-38FA-4082-B9C4-DF1AD5E5EC84}"/>
              </a:ext>
            </a:extLst>
          </p:cNvPr>
          <p:cNvGrpSpPr/>
          <p:nvPr/>
        </p:nvGrpSpPr>
        <p:grpSpPr>
          <a:xfrm>
            <a:off x="2738729" y="3993042"/>
            <a:ext cx="418384" cy="460606"/>
            <a:chOff x="2990110" y="3993042"/>
            <a:chExt cx="418384" cy="460606"/>
          </a:xfrm>
        </p:grpSpPr>
        <p:pic>
          <p:nvPicPr>
            <p:cNvPr id="22" name="Graphic 16">
              <a:extLst>
                <a:ext uri="{FF2B5EF4-FFF2-40B4-BE49-F238E27FC236}">
                  <a16:creationId xmlns:a16="http://schemas.microsoft.com/office/drawing/2014/main" id="{D60289F2-5A6F-424E-B549-FC5923A938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5311" y="3993042"/>
              <a:ext cx="168028" cy="173236"/>
            </a:xfrm>
            <a:prstGeom prst="rect">
              <a:avLst/>
            </a:prstGeom>
            <a:noFill/>
          </p:spPr>
        </p:pic>
        <p:sp>
          <p:nvSpPr>
            <p:cNvPr id="24" name="TextBox 23">
              <a:extLst>
                <a:ext uri="{FF2B5EF4-FFF2-40B4-BE49-F238E27FC236}">
                  <a16:creationId xmlns:a16="http://schemas.microsoft.com/office/drawing/2014/main" id="{FC8FF46A-36A9-464A-B10F-345C92ABAF14}"/>
                </a:ext>
              </a:extLst>
            </p:cNvPr>
            <p:cNvSpPr txBox="1"/>
            <p:nvPr/>
          </p:nvSpPr>
          <p:spPr>
            <a:xfrm>
              <a:off x="2990110" y="4287449"/>
              <a:ext cx="418384"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err="1">
                  <a:ln>
                    <a:noFill/>
                  </a:ln>
                  <a:solidFill>
                    <a:srgbClr val="FFFFFF"/>
                  </a:solidFill>
                  <a:effectLst/>
                  <a:uLnTx/>
                  <a:uFillTx/>
                  <a:latin typeface="Amazon Ember"/>
                  <a:ea typeface="+mn-ea"/>
                  <a:cs typeface="+mn-cs"/>
                </a:rPr>
                <a:t>Rekognition</a:t>
              </a:r>
              <a:endParaRPr kumimoji="0" lang="en-US" sz="6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6" name="Group 15">
            <a:extLst>
              <a:ext uri="{FF2B5EF4-FFF2-40B4-BE49-F238E27FC236}">
                <a16:creationId xmlns:a16="http://schemas.microsoft.com/office/drawing/2014/main" id="{59AAA604-542E-4B39-B03F-6697FD568F69}"/>
              </a:ext>
            </a:extLst>
          </p:cNvPr>
          <p:cNvGrpSpPr/>
          <p:nvPr/>
        </p:nvGrpSpPr>
        <p:grpSpPr>
          <a:xfrm>
            <a:off x="3304017" y="3993041"/>
            <a:ext cx="360675" cy="460607"/>
            <a:chOff x="3614881" y="3993041"/>
            <a:chExt cx="360675" cy="460607"/>
          </a:xfrm>
        </p:grpSpPr>
        <p:pic>
          <p:nvPicPr>
            <p:cNvPr id="23" name="Graphic 46">
              <a:extLst>
                <a:ext uri="{FF2B5EF4-FFF2-40B4-BE49-F238E27FC236}">
                  <a16:creationId xmlns:a16="http://schemas.microsoft.com/office/drawing/2014/main" id="{1F1C53C4-CCCD-4F3D-BEEB-2056D6B742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1207" y="3993041"/>
              <a:ext cx="168028" cy="173238"/>
            </a:xfrm>
            <a:prstGeom prst="rect">
              <a:avLst/>
            </a:prstGeom>
            <a:noFill/>
          </p:spPr>
        </p:pic>
        <p:sp>
          <p:nvSpPr>
            <p:cNvPr id="25" name="TextBox 24">
              <a:extLst>
                <a:ext uri="{FF2B5EF4-FFF2-40B4-BE49-F238E27FC236}">
                  <a16:creationId xmlns:a16="http://schemas.microsoft.com/office/drawing/2014/main" id="{4A000F80-A0F6-46DA-80F0-F676852CE45E}"/>
                </a:ext>
              </a:extLst>
            </p:cNvPr>
            <p:cNvSpPr txBox="1"/>
            <p:nvPr/>
          </p:nvSpPr>
          <p:spPr>
            <a:xfrm>
              <a:off x="3614881" y="4287449"/>
              <a:ext cx="360675"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Transcribe</a:t>
              </a:r>
            </a:p>
          </p:txBody>
        </p:sp>
      </p:grpSp>
      <p:grpSp>
        <p:nvGrpSpPr>
          <p:cNvPr id="20" name="Group 19">
            <a:extLst>
              <a:ext uri="{FF2B5EF4-FFF2-40B4-BE49-F238E27FC236}">
                <a16:creationId xmlns:a16="http://schemas.microsoft.com/office/drawing/2014/main" id="{33356804-6B1F-47FF-83E9-9030443C89F9}"/>
              </a:ext>
            </a:extLst>
          </p:cNvPr>
          <p:cNvGrpSpPr/>
          <p:nvPr/>
        </p:nvGrpSpPr>
        <p:grpSpPr>
          <a:xfrm>
            <a:off x="3811595" y="3993277"/>
            <a:ext cx="448841" cy="460371"/>
            <a:chOff x="4206656" y="3993277"/>
            <a:chExt cx="448841" cy="460371"/>
          </a:xfrm>
        </p:grpSpPr>
        <p:sp>
          <p:nvSpPr>
            <p:cNvPr id="26" name="TextBox 25">
              <a:extLst>
                <a:ext uri="{FF2B5EF4-FFF2-40B4-BE49-F238E27FC236}">
                  <a16:creationId xmlns:a16="http://schemas.microsoft.com/office/drawing/2014/main" id="{02756147-E89D-4F34-A9B2-1DD00004D909}"/>
                </a:ext>
              </a:extLst>
            </p:cNvPr>
            <p:cNvSpPr txBox="1"/>
            <p:nvPr/>
          </p:nvSpPr>
          <p:spPr>
            <a:xfrm>
              <a:off x="4206656" y="4287449"/>
              <a:ext cx="448841"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Comprehend</a:t>
              </a:r>
            </a:p>
          </p:txBody>
        </p:sp>
        <p:sp>
          <p:nvSpPr>
            <p:cNvPr id="28" name="Graphic 48">
              <a:extLst>
                <a:ext uri="{FF2B5EF4-FFF2-40B4-BE49-F238E27FC236}">
                  <a16:creationId xmlns:a16="http://schemas.microsoft.com/office/drawing/2014/main" id="{A5C8EEE3-89CC-43CE-9D74-25298DFB97E6}"/>
                </a:ext>
              </a:extLst>
            </p:cNvPr>
            <p:cNvSpPr/>
            <p:nvPr/>
          </p:nvSpPr>
          <p:spPr>
            <a:xfrm>
              <a:off x="4347295" y="3993277"/>
              <a:ext cx="167570" cy="172764"/>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696"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1" name="Group 10">
            <a:extLst>
              <a:ext uri="{FF2B5EF4-FFF2-40B4-BE49-F238E27FC236}">
                <a16:creationId xmlns:a16="http://schemas.microsoft.com/office/drawing/2014/main" id="{718334F2-1AA9-417F-AD45-5182096C7C33}"/>
              </a:ext>
            </a:extLst>
          </p:cNvPr>
          <p:cNvGrpSpPr/>
          <p:nvPr/>
        </p:nvGrpSpPr>
        <p:grpSpPr>
          <a:xfrm>
            <a:off x="457200" y="3977290"/>
            <a:ext cx="1548809" cy="226728"/>
            <a:chOff x="457200" y="3977289"/>
            <a:chExt cx="1923008" cy="281507"/>
          </a:xfrm>
        </p:grpSpPr>
        <p:pic>
          <p:nvPicPr>
            <p:cNvPr id="36" name="Picture 4" descr="POPSUGAR">
              <a:extLst>
                <a:ext uri="{FF2B5EF4-FFF2-40B4-BE49-F238E27FC236}">
                  <a16:creationId xmlns:a16="http://schemas.microsoft.com/office/drawing/2014/main" id="{55BDDF38-4F7F-46CF-A59E-1433176EA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1082" y="3977289"/>
              <a:ext cx="658020" cy="28150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7D829BF3-034A-4741-AED4-46837F18E643}"/>
                </a:ext>
              </a:extLst>
            </p:cNvPr>
            <p:cNvPicPr>
              <a:picLocks noChangeAspect="1" noChangeArrowheads="1"/>
            </p:cNvPicPr>
            <p:nvPr/>
          </p:nvPicPr>
          <p:blipFill>
            <a:blip r:embed="rId9"/>
            <a:stretch>
              <a:fillRect/>
            </a:stretch>
          </p:blipFill>
          <p:spPr bwMode="auto">
            <a:xfrm>
              <a:off x="1811487" y="4033482"/>
              <a:ext cx="568721" cy="13446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200" y="4054448"/>
              <a:ext cx="491497" cy="123258"/>
            </a:xfrm>
            <a:prstGeom prst="rect">
              <a:avLst/>
            </a:prstGeom>
          </p:spPr>
        </p:pic>
      </p:grpSp>
      <p:sp>
        <p:nvSpPr>
          <p:cNvPr id="30" name="Rectangle 29">
            <a:extLst>
              <a:ext uri="{FF2B5EF4-FFF2-40B4-BE49-F238E27FC236}">
                <a16:creationId xmlns:a16="http://schemas.microsoft.com/office/drawing/2014/main" id="{2B01E31F-AE5F-4E73-A741-A6E3848FBA45}"/>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35" name="Rectangle 34">
            <a:extLst>
              <a:ext uri="{FF2B5EF4-FFF2-40B4-BE49-F238E27FC236}">
                <a16:creationId xmlns:a16="http://schemas.microsoft.com/office/drawing/2014/main" id="{D50A9971-8BA7-4002-9FA0-A979AD07CADE}"/>
              </a:ext>
            </a:extLst>
          </p:cNvPr>
          <p:cNvSpPr/>
          <p:nvPr/>
        </p:nvSpPr>
        <p:spPr>
          <a:xfrm>
            <a:off x="457200" y="1399579"/>
            <a:ext cx="3901440" cy="923330"/>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“C-SPAN uses Amazon </a:t>
            </a:r>
            <a:r>
              <a:rPr kumimoji="0" lang="en-US" sz="1200" b="0" i="0" u="none" strike="noStrike" kern="1200" cap="none" spc="0" normalizeH="0" baseline="0" noProof="0" dirty="0" err="1">
                <a:ln>
                  <a:noFill/>
                </a:ln>
                <a:solidFill>
                  <a:srgbClr val="FFFFFF"/>
                </a:solidFill>
                <a:effectLst/>
                <a:uLnTx/>
                <a:uFillTx/>
                <a:latin typeface="Amazon Ember"/>
                <a:ea typeface="+mn-ea"/>
                <a:cs typeface="+mn-cs"/>
              </a:rPr>
              <a:t>Rekognition</a:t>
            </a:r>
            <a:r>
              <a:rPr kumimoji="0" lang="en-US" sz="1200" b="0" i="0" u="none" strike="noStrike" kern="1200" cap="none" spc="0" normalizeH="0" baseline="0" noProof="0" dirty="0">
                <a:ln>
                  <a:noFill/>
                </a:ln>
                <a:solidFill>
                  <a:srgbClr val="FFFFFF"/>
                </a:solidFill>
                <a:effectLst/>
                <a:uLnTx/>
                <a:uFillTx/>
                <a:latin typeface="Amazon Ember"/>
                <a:ea typeface="+mn-ea"/>
                <a:cs typeface="+mn-cs"/>
              </a:rPr>
              <a:t> to automatically index video news footage for search. With </a:t>
            </a:r>
            <a:r>
              <a:rPr kumimoji="0" lang="en-US" sz="1200" b="0" i="0" u="none" strike="noStrike" kern="1200" cap="none" spc="0" normalizeH="0" baseline="0" noProof="0" dirty="0" err="1">
                <a:ln>
                  <a:noFill/>
                </a:ln>
                <a:solidFill>
                  <a:srgbClr val="FFFFFF"/>
                </a:solidFill>
                <a:effectLst/>
                <a:uLnTx/>
                <a:uFillTx/>
                <a:latin typeface="Amazon Ember"/>
                <a:ea typeface="+mn-ea"/>
                <a:cs typeface="+mn-cs"/>
              </a:rPr>
              <a:t>Rekognition</a:t>
            </a:r>
            <a:r>
              <a:rPr kumimoji="0" lang="en-US" sz="1200" b="0" i="0" u="none" strike="noStrike" kern="1200" cap="none" spc="0" normalizeH="0" baseline="0" noProof="0" dirty="0">
                <a:ln>
                  <a:noFill/>
                </a:ln>
                <a:solidFill>
                  <a:srgbClr val="FFFFFF"/>
                </a:solidFill>
                <a:effectLst/>
                <a:uLnTx/>
                <a:uFillTx/>
                <a:latin typeface="Amazon Ember"/>
                <a:ea typeface="+mn-ea"/>
                <a:cs typeface="+mn-cs"/>
              </a:rPr>
              <a:t>, C-SPAN reduced indexing time per video from 1 hour to 20 minutes and uploaded 97,000 images in under </a:t>
            </a:r>
            <a:br>
              <a:rPr kumimoji="0" lang="en-US" sz="1200" b="0" i="0" u="none" strike="noStrike" kern="1200" cap="none" spc="0" normalizeH="0" baseline="0" noProof="0" dirty="0">
                <a:ln>
                  <a:noFill/>
                </a:ln>
                <a:solidFill>
                  <a:srgbClr val="FFFFFF"/>
                </a:solidFill>
                <a:effectLst/>
                <a:uLnTx/>
                <a:uFillTx/>
                <a:latin typeface="Amazon Ember"/>
                <a:ea typeface="+mn-ea"/>
                <a:cs typeface="+mn-cs"/>
              </a:rPr>
            </a:br>
            <a:r>
              <a:rPr kumimoji="0" lang="en-US" sz="1200" b="0" i="0" u="none" strike="noStrike" kern="1200" cap="none" spc="0" normalizeH="0" baseline="0" noProof="0" dirty="0">
                <a:ln>
                  <a:noFill/>
                </a:ln>
                <a:solidFill>
                  <a:srgbClr val="FFFFFF"/>
                </a:solidFill>
                <a:effectLst/>
                <a:uLnTx/>
                <a:uFillTx/>
                <a:latin typeface="Amazon Ember"/>
                <a:ea typeface="+mn-ea"/>
                <a:cs typeface="+mn-cs"/>
              </a:rPr>
              <a:t>2 hours.”</a:t>
            </a:r>
          </a:p>
        </p:txBody>
      </p:sp>
      <p:sp>
        <p:nvSpPr>
          <p:cNvPr id="37" name="Rectangle 36">
            <a:extLst>
              <a:ext uri="{FF2B5EF4-FFF2-40B4-BE49-F238E27FC236}">
                <a16:creationId xmlns:a16="http://schemas.microsoft.com/office/drawing/2014/main" id="{12482769-23DA-4B35-BB4D-BE860AFC1DD8}"/>
              </a:ext>
            </a:extLst>
          </p:cNvPr>
          <p:cNvSpPr/>
          <p:nvPr/>
        </p:nvSpPr>
        <p:spPr>
          <a:xfrm>
            <a:off x="457200" y="2975350"/>
            <a:ext cx="3114430"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IAN CLOUTIER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Technical Manager</a:t>
            </a:r>
          </a:p>
        </p:txBody>
      </p:sp>
      <p:sp>
        <p:nvSpPr>
          <p:cNvPr id="38" name="Rectangle 37">
            <a:extLst>
              <a:ext uri="{FF2B5EF4-FFF2-40B4-BE49-F238E27FC236}">
                <a16:creationId xmlns:a16="http://schemas.microsoft.com/office/drawing/2014/main" id="{FE69065E-20C3-4DD8-BD12-1B004082E996}"/>
              </a:ext>
            </a:extLst>
          </p:cNvPr>
          <p:cNvSpPr/>
          <p:nvPr/>
        </p:nvSpPr>
        <p:spPr>
          <a:xfrm>
            <a:off x="4618934" y="3872693"/>
            <a:ext cx="4484483" cy="738664"/>
          </a:xfrm>
          <a:prstGeom prst="rect">
            <a:avLst/>
          </a:prstGeom>
        </p:spPr>
        <p:txBody>
          <a:bodyPr wrap="square">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Drive monetization through contextual ad placement and more</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Reduce costs and improve productivity by automating key functions </a:t>
            </a:r>
            <a:br>
              <a:rPr kumimoji="0" lang="en-US" sz="800" b="0" i="0" u="none" strike="noStrike" kern="1200" cap="none" spc="0" normalizeH="0" baseline="0" noProof="0" dirty="0">
                <a:ln>
                  <a:noFill/>
                </a:ln>
                <a:solidFill>
                  <a:srgbClr val="FFFFFF"/>
                </a:solidFill>
                <a:effectLst/>
                <a:uLnTx/>
                <a:uFillTx/>
                <a:latin typeface="Amazon Ember"/>
                <a:ea typeface="+mn-ea"/>
                <a:cs typeface="+mn-cs"/>
              </a:rPr>
            </a:br>
            <a:r>
              <a:rPr kumimoji="0" lang="en-US" sz="800" b="0" i="0" u="none" strike="noStrike" kern="1200" cap="none" spc="0" normalizeH="0" baseline="0" noProof="0" dirty="0">
                <a:ln>
                  <a:noFill/>
                </a:ln>
                <a:solidFill>
                  <a:srgbClr val="FFFFFF"/>
                </a:solidFill>
                <a:effectLst/>
                <a:uLnTx/>
                <a:uFillTx/>
                <a:latin typeface="Amazon Ember"/>
                <a:ea typeface="+mn-ea"/>
                <a:cs typeface="+mn-cs"/>
              </a:rPr>
              <a:t>of the media supply chain</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Avoid risk of displaying inappropriate content as well as creating branding issues</a:t>
            </a:r>
          </a:p>
        </p:txBody>
      </p:sp>
      <p:cxnSp>
        <p:nvCxnSpPr>
          <p:cNvPr id="43" name="Straight Connector 42">
            <a:extLst>
              <a:ext uri="{FF2B5EF4-FFF2-40B4-BE49-F238E27FC236}">
                <a16:creationId xmlns:a16="http://schemas.microsoft.com/office/drawing/2014/main" id="{3CDFC42E-5132-49C4-AE44-57D925E56417}"/>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2" name="Title 1">
            <a:extLst>
              <a:ext uri="{FF2B5EF4-FFF2-40B4-BE49-F238E27FC236}">
                <a16:creationId xmlns:a16="http://schemas.microsoft.com/office/drawing/2014/main" id="{F587A735-0367-4318-A18C-122A0ABCB1B8}"/>
              </a:ext>
            </a:extLst>
          </p:cNvPr>
          <p:cNvSpPr>
            <a:spLocks noGrp="1"/>
          </p:cNvSpPr>
          <p:nvPr>
            <p:ph type="title"/>
          </p:nvPr>
        </p:nvSpPr>
        <p:spPr>
          <a:xfrm>
            <a:off x="457200" y="285750"/>
            <a:ext cx="3901440" cy="686436"/>
          </a:xfrm>
        </p:spPr>
        <p:txBody>
          <a:bodyPr/>
          <a:lstStyle/>
          <a:p>
            <a:r>
              <a:rPr lang="en-US" sz="2000" dirty="0"/>
              <a:t>Analyze your rich media assets to increase value and create new insights from the content</a:t>
            </a:r>
          </a:p>
        </p:txBody>
      </p:sp>
      <p:pic>
        <p:nvPicPr>
          <p:cNvPr id="8" name="Picture 7">
            <a:extLst>
              <a:ext uri="{FF2B5EF4-FFF2-40B4-BE49-F238E27FC236}">
                <a16:creationId xmlns:a16="http://schemas.microsoft.com/office/drawing/2014/main" id="{14B9B465-DCAD-46FA-B067-1CE036C6A960}"/>
              </a:ext>
            </a:extLst>
          </p:cNvPr>
          <p:cNvPicPr>
            <a:picLocks noChangeAspect="1"/>
          </p:cNvPicPr>
          <p:nvPr/>
        </p:nvPicPr>
        <p:blipFill rotWithShape="1">
          <a:blip r:embed="rId11"/>
          <a:srcRect b="20645"/>
          <a:stretch/>
        </p:blipFill>
        <p:spPr>
          <a:xfrm>
            <a:off x="4578350" y="1295532"/>
            <a:ext cx="4565650" cy="2370271"/>
          </a:xfrm>
          <a:prstGeom prst="rect">
            <a:avLst/>
          </a:prstGeom>
        </p:spPr>
      </p:pic>
      <p:grpSp>
        <p:nvGrpSpPr>
          <p:cNvPr id="21" name="Group 20">
            <a:extLst>
              <a:ext uri="{FF2B5EF4-FFF2-40B4-BE49-F238E27FC236}">
                <a16:creationId xmlns:a16="http://schemas.microsoft.com/office/drawing/2014/main" id="{5A2E6DF1-502F-4461-A915-6F0C31FBA744}"/>
              </a:ext>
            </a:extLst>
          </p:cNvPr>
          <p:cNvGrpSpPr/>
          <p:nvPr/>
        </p:nvGrpSpPr>
        <p:grpSpPr>
          <a:xfrm>
            <a:off x="2268018" y="3987386"/>
            <a:ext cx="323807" cy="466262"/>
            <a:chOff x="2564168" y="3987386"/>
            <a:chExt cx="323807" cy="466262"/>
          </a:xfrm>
        </p:grpSpPr>
        <p:sp>
          <p:nvSpPr>
            <p:cNvPr id="52" name="TextBox 51">
              <a:extLst>
                <a:ext uri="{FF2B5EF4-FFF2-40B4-BE49-F238E27FC236}">
                  <a16:creationId xmlns:a16="http://schemas.microsoft.com/office/drawing/2014/main" id="{F8A36BB2-8749-44A3-AF59-042C4B4C3B5E}"/>
                </a:ext>
              </a:extLst>
            </p:cNvPr>
            <p:cNvSpPr txBox="1"/>
            <p:nvPr/>
          </p:nvSpPr>
          <p:spPr>
            <a:xfrm>
              <a:off x="2564168" y="4287449"/>
              <a:ext cx="323807"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53" name="Freeform: Shape 52">
              <a:extLst>
                <a:ext uri="{FF2B5EF4-FFF2-40B4-BE49-F238E27FC236}">
                  <a16:creationId xmlns:a16="http://schemas.microsoft.com/office/drawing/2014/main" id="{5E99C708-86B8-4DFA-A7A7-8082A3B22EC7}"/>
                </a:ext>
              </a:extLst>
            </p:cNvPr>
            <p:cNvSpPr/>
            <p:nvPr/>
          </p:nvSpPr>
          <p:spPr>
            <a:xfrm>
              <a:off x="2637825" y="3987386"/>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333942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F5ADDD7-6655-4A42-AC89-D89983BCD85D}"/>
              </a:ext>
            </a:extLst>
          </p:cNvPr>
          <p:cNvGrpSpPr/>
          <p:nvPr/>
        </p:nvGrpSpPr>
        <p:grpSpPr>
          <a:xfrm>
            <a:off x="3954359" y="3993888"/>
            <a:ext cx="285335" cy="454713"/>
            <a:chOff x="3954359" y="3993888"/>
            <a:chExt cx="285335" cy="454713"/>
          </a:xfrm>
        </p:grpSpPr>
        <p:pic>
          <p:nvPicPr>
            <p:cNvPr id="30" name="Graphic 3">
              <a:extLst>
                <a:ext uri="{FF2B5EF4-FFF2-40B4-BE49-F238E27FC236}">
                  <a16:creationId xmlns:a16="http://schemas.microsoft.com/office/drawing/2014/main" id="{F81EA14B-7167-4189-A47C-825C3FED86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99669" y="3993888"/>
              <a:ext cx="194719" cy="200756"/>
            </a:xfrm>
            <a:prstGeom prst="rect">
              <a:avLst/>
            </a:prstGeom>
            <a:noFill/>
          </p:spPr>
        </p:pic>
        <p:sp>
          <p:nvSpPr>
            <p:cNvPr id="33" name="TextBox 32">
              <a:extLst>
                <a:ext uri="{FF2B5EF4-FFF2-40B4-BE49-F238E27FC236}">
                  <a16:creationId xmlns:a16="http://schemas.microsoft.com/office/drawing/2014/main" id="{942A719E-B52C-42F6-AE7E-D60C8F2F41A4}"/>
                </a:ext>
              </a:extLst>
            </p:cNvPr>
            <p:cNvSpPr txBox="1"/>
            <p:nvPr/>
          </p:nvSpPr>
          <p:spPr>
            <a:xfrm>
              <a:off x="3954359" y="4282402"/>
              <a:ext cx="285335"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Polly</a:t>
              </a:r>
            </a:p>
          </p:txBody>
        </p:sp>
      </p:grpSp>
      <p:grpSp>
        <p:nvGrpSpPr>
          <p:cNvPr id="16" name="Group 15">
            <a:extLst>
              <a:ext uri="{FF2B5EF4-FFF2-40B4-BE49-F238E27FC236}">
                <a16:creationId xmlns:a16="http://schemas.microsoft.com/office/drawing/2014/main" id="{EABCB4C1-4026-49E1-94EE-95D6E4F620AB}"/>
              </a:ext>
            </a:extLst>
          </p:cNvPr>
          <p:cNvGrpSpPr/>
          <p:nvPr/>
        </p:nvGrpSpPr>
        <p:grpSpPr>
          <a:xfrm>
            <a:off x="3516823" y="3987386"/>
            <a:ext cx="285335" cy="461215"/>
            <a:chOff x="3516823" y="3987386"/>
            <a:chExt cx="285335" cy="461215"/>
          </a:xfrm>
        </p:grpSpPr>
        <p:pic>
          <p:nvPicPr>
            <p:cNvPr id="32" name="Graphic 2">
              <a:extLst>
                <a:ext uri="{FF2B5EF4-FFF2-40B4-BE49-F238E27FC236}">
                  <a16:creationId xmlns:a16="http://schemas.microsoft.com/office/drawing/2014/main" id="{EAC4F374-8106-4DA7-96ED-42F88B3BA9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53262" y="3987386"/>
              <a:ext cx="212459" cy="219047"/>
            </a:xfrm>
            <a:prstGeom prst="rect">
              <a:avLst/>
            </a:prstGeom>
            <a:noFill/>
          </p:spPr>
        </p:pic>
        <p:sp>
          <p:nvSpPr>
            <p:cNvPr id="37" name="TextBox 36">
              <a:extLst>
                <a:ext uri="{FF2B5EF4-FFF2-40B4-BE49-F238E27FC236}">
                  <a16:creationId xmlns:a16="http://schemas.microsoft.com/office/drawing/2014/main" id="{76627C5C-95B8-4D01-B77F-D4E36DABAC90}"/>
                </a:ext>
              </a:extLst>
            </p:cNvPr>
            <p:cNvSpPr txBox="1"/>
            <p:nvPr/>
          </p:nvSpPr>
          <p:spPr>
            <a:xfrm>
              <a:off x="3516823" y="4282402"/>
              <a:ext cx="285335"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Lex</a:t>
              </a:r>
            </a:p>
          </p:txBody>
        </p:sp>
      </p:grpSp>
      <p:pic>
        <p:nvPicPr>
          <p:cNvPr id="47" name="Picture 2" descr="Image result for vonage logo">
            <a:extLst>
              <a:ext uri="{FF2B5EF4-FFF2-40B4-BE49-F238E27FC236}">
                <a16:creationId xmlns:a16="http://schemas.microsoft.com/office/drawing/2014/main" id="{3CB2A5F4-2B3B-494E-A597-EC4E061C4A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452" y="3909387"/>
            <a:ext cx="468662" cy="24607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A close up of a sign&#10;&#10;Description generated with very high confidence">
            <a:extLst>
              <a:ext uri="{FF2B5EF4-FFF2-40B4-BE49-F238E27FC236}">
                <a16:creationId xmlns:a16="http://schemas.microsoft.com/office/drawing/2014/main" id="{C00D2A53-9B8C-4262-AFD1-1D9B82D98469}"/>
              </a:ext>
            </a:extLst>
          </p:cNvPr>
          <p:cNvPicPr>
            <a:picLocks noChangeAspect="1"/>
          </p:cNvPicPr>
          <p:nvPr/>
        </p:nvPicPr>
        <p:blipFill>
          <a:blip r:embed="rId7"/>
          <a:stretch>
            <a:fillRect/>
          </a:stretch>
        </p:blipFill>
        <p:spPr>
          <a:xfrm>
            <a:off x="1110995" y="3898390"/>
            <a:ext cx="560685" cy="225259"/>
          </a:xfrm>
          <a:prstGeom prst="rect">
            <a:avLst/>
          </a:prstGeom>
        </p:spPr>
      </p:pic>
      <p:pic>
        <p:nvPicPr>
          <p:cNvPr id="49" name="Picture 2" descr="Image result for liberty mutual logo">
            <a:extLst>
              <a:ext uri="{FF2B5EF4-FFF2-40B4-BE49-F238E27FC236}">
                <a16:creationId xmlns:a16="http://schemas.microsoft.com/office/drawing/2014/main" id="{544D3632-3FFC-43FD-B42A-0982AEDA177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8264" y="4259046"/>
            <a:ext cx="560685" cy="15471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8CA1FC59-BCE3-4D98-BAA5-CAA9F1BE2A90}"/>
              </a:ext>
            </a:extLst>
          </p:cNvPr>
          <p:cNvPicPr>
            <a:picLocks noChangeAspect="1"/>
          </p:cNvPicPr>
          <p:nvPr/>
        </p:nvPicPr>
        <p:blipFill>
          <a:blip r:embed="rId9"/>
          <a:stretch>
            <a:fillRect/>
          </a:stretch>
        </p:blipFill>
        <p:spPr>
          <a:xfrm>
            <a:off x="1221462" y="4173550"/>
            <a:ext cx="450218" cy="298565"/>
          </a:xfrm>
          <a:prstGeom prst="rect">
            <a:avLst/>
          </a:prstGeom>
        </p:spPr>
      </p:pic>
      <p:grpSp>
        <p:nvGrpSpPr>
          <p:cNvPr id="18" name="Group 17">
            <a:extLst>
              <a:ext uri="{FF2B5EF4-FFF2-40B4-BE49-F238E27FC236}">
                <a16:creationId xmlns:a16="http://schemas.microsoft.com/office/drawing/2014/main" id="{42AB2C91-70D8-451D-8A78-A6CA1964CF21}"/>
              </a:ext>
            </a:extLst>
          </p:cNvPr>
          <p:cNvGrpSpPr/>
          <p:nvPr/>
        </p:nvGrpSpPr>
        <p:grpSpPr>
          <a:xfrm>
            <a:off x="2402905" y="3993041"/>
            <a:ext cx="360675" cy="455560"/>
            <a:chOff x="2402905" y="3993041"/>
            <a:chExt cx="360675" cy="455560"/>
          </a:xfrm>
        </p:grpSpPr>
        <p:pic>
          <p:nvPicPr>
            <p:cNvPr id="41" name="Graphic 46">
              <a:extLst>
                <a:ext uri="{FF2B5EF4-FFF2-40B4-BE49-F238E27FC236}">
                  <a16:creationId xmlns:a16="http://schemas.microsoft.com/office/drawing/2014/main" id="{DD0F9655-421E-4AB2-AD23-CCB11326BA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99231" y="3993041"/>
              <a:ext cx="168028" cy="173238"/>
            </a:xfrm>
            <a:prstGeom prst="rect">
              <a:avLst/>
            </a:prstGeom>
            <a:noFill/>
          </p:spPr>
        </p:pic>
        <p:sp>
          <p:nvSpPr>
            <p:cNvPr id="42" name="TextBox 41">
              <a:extLst>
                <a:ext uri="{FF2B5EF4-FFF2-40B4-BE49-F238E27FC236}">
                  <a16:creationId xmlns:a16="http://schemas.microsoft.com/office/drawing/2014/main" id="{B144F651-471F-4DF9-9EFE-E5B5A2923050}"/>
                </a:ext>
              </a:extLst>
            </p:cNvPr>
            <p:cNvSpPr txBox="1"/>
            <p:nvPr/>
          </p:nvSpPr>
          <p:spPr>
            <a:xfrm>
              <a:off x="2402905" y="4282402"/>
              <a:ext cx="360675"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Transcribe</a:t>
              </a:r>
            </a:p>
          </p:txBody>
        </p:sp>
      </p:grpSp>
      <p:grpSp>
        <p:nvGrpSpPr>
          <p:cNvPr id="17" name="Group 16">
            <a:extLst>
              <a:ext uri="{FF2B5EF4-FFF2-40B4-BE49-F238E27FC236}">
                <a16:creationId xmlns:a16="http://schemas.microsoft.com/office/drawing/2014/main" id="{6C0CBCE9-8C3D-43A1-80F9-01D1DEDBA856}"/>
              </a:ext>
            </a:extLst>
          </p:cNvPr>
          <p:cNvGrpSpPr/>
          <p:nvPr/>
        </p:nvGrpSpPr>
        <p:grpSpPr>
          <a:xfrm>
            <a:off x="2915781" y="3993277"/>
            <a:ext cx="448841" cy="455324"/>
            <a:chOff x="2915781" y="3993277"/>
            <a:chExt cx="448841" cy="455324"/>
          </a:xfrm>
        </p:grpSpPr>
        <p:sp>
          <p:nvSpPr>
            <p:cNvPr id="44" name="TextBox 43">
              <a:extLst>
                <a:ext uri="{FF2B5EF4-FFF2-40B4-BE49-F238E27FC236}">
                  <a16:creationId xmlns:a16="http://schemas.microsoft.com/office/drawing/2014/main" id="{7ECF6679-F4C6-419A-BD3B-D139B2AAB981}"/>
                </a:ext>
              </a:extLst>
            </p:cNvPr>
            <p:cNvSpPr txBox="1"/>
            <p:nvPr/>
          </p:nvSpPr>
          <p:spPr>
            <a:xfrm>
              <a:off x="2915781" y="4282402"/>
              <a:ext cx="448841" cy="166199"/>
            </a:xfrm>
            <a:prstGeom prst="rect">
              <a:avLst/>
            </a:prstGeom>
          </p:spPr>
          <p:txBody>
            <a:bodyPr wrap="none" lIns="0" tIns="0" rIns="0" bIns="0" rtlCol="0">
              <a:spAutoFit/>
            </a:bodyPr>
            <a:lstStyle>
              <a:defPPr>
                <a:defRPr lang="en-US"/>
              </a:defPPr>
              <a:lvl1pPr algn="ctr" defTabSz="685713">
                <a:lnSpc>
                  <a:spcPct val="90000"/>
                </a:lnSpc>
                <a:spcAft>
                  <a:spcPts val="1125"/>
                </a:spcAft>
                <a:defRPr sz="600">
                  <a:solidFill>
                    <a:srgbClr val="FFFFFF"/>
                  </a:solidFill>
                  <a:latin typeface="Amazon Ember"/>
                </a:defRPr>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Comprehend</a:t>
              </a:r>
            </a:p>
          </p:txBody>
        </p:sp>
        <p:sp>
          <p:nvSpPr>
            <p:cNvPr id="45" name="Graphic 48">
              <a:extLst>
                <a:ext uri="{FF2B5EF4-FFF2-40B4-BE49-F238E27FC236}">
                  <a16:creationId xmlns:a16="http://schemas.microsoft.com/office/drawing/2014/main" id="{BB82E723-A173-463A-A653-D8B65FBF5F3B}"/>
                </a:ext>
              </a:extLst>
            </p:cNvPr>
            <p:cNvSpPr/>
            <p:nvPr/>
          </p:nvSpPr>
          <p:spPr>
            <a:xfrm>
              <a:off x="3056420" y="3993277"/>
              <a:ext cx="167570" cy="172764"/>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696"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55" name="Rectangle 54">
            <a:extLst>
              <a:ext uri="{FF2B5EF4-FFF2-40B4-BE49-F238E27FC236}">
                <a16:creationId xmlns:a16="http://schemas.microsoft.com/office/drawing/2014/main" id="{03BF57E1-8467-4A8F-99B0-B8336E637FB0}"/>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56" name="Rectangle 55">
            <a:extLst>
              <a:ext uri="{FF2B5EF4-FFF2-40B4-BE49-F238E27FC236}">
                <a16:creationId xmlns:a16="http://schemas.microsoft.com/office/drawing/2014/main" id="{5364FF65-E767-4572-AB46-EF36E6917BEE}"/>
              </a:ext>
            </a:extLst>
          </p:cNvPr>
          <p:cNvSpPr/>
          <p:nvPr/>
        </p:nvSpPr>
        <p:spPr>
          <a:xfrm>
            <a:off x="457200" y="1399579"/>
            <a:ext cx="3901440" cy="923330"/>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“We are now trialing the use of AI to gather information about the caller’s needs upfront. The operator sees that information on-screen and can offer a resolution right away. Operators enjoy being more helpful to callers and appreciate less repetition on the job” </a:t>
            </a:r>
          </a:p>
        </p:txBody>
      </p:sp>
      <p:sp>
        <p:nvSpPr>
          <p:cNvPr id="57" name="Rectangle 56">
            <a:extLst>
              <a:ext uri="{FF2B5EF4-FFF2-40B4-BE49-F238E27FC236}">
                <a16:creationId xmlns:a16="http://schemas.microsoft.com/office/drawing/2014/main" id="{2EE6E93C-648B-45AE-8F5E-7AD9B20B4812}"/>
              </a:ext>
            </a:extLst>
          </p:cNvPr>
          <p:cNvSpPr/>
          <p:nvPr/>
        </p:nvSpPr>
        <p:spPr>
          <a:xfrm>
            <a:off x="457200" y="2975350"/>
            <a:ext cx="2615184"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CHRIS SUTER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Lead Cloud Architect</a:t>
            </a:r>
          </a:p>
        </p:txBody>
      </p:sp>
      <p:sp>
        <p:nvSpPr>
          <p:cNvPr id="58" name="Rectangle 57">
            <a:extLst>
              <a:ext uri="{FF2B5EF4-FFF2-40B4-BE49-F238E27FC236}">
                <a16:creationId xmlns:a16="http://schemas.microsoft.com/office/drawing/2014/main" id="{FCB59543-9BEF-4ADB-B7C3-54BE1ED4DB03}"/>
              </a:ext>
            </a:extLst>
          </p:cNvPr>
          <p:cNvSpPr/>
          <p:nvPr/>
        </p:nvSpPr>
        <p:spPr>
          <a:xfrm>
            <a:off x="4618934" y="3872693"/>
            <a:ext cx="4484483" cy="678657"/>
          </a:xfrm>
          <a:prstGeom prst="rect">
            <a:avLst/>
          </a:prstGeom>
        </p:spPr>
        <p:txBody>
          <a:bodyPr wrap="square" numCol="1">
            <a:no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Reduce costs</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Decrease time to resolution (TTR) </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Reduce call wait times </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Increase customer satisfaction</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Improve employee satisfaction </a:t>
            </a:r>
          </a:p>
        </p:txBody>
      </p:sp>
      <p:cxnSp>
        <p:nvCxnSpPr>
          <p:cNvPr id="59" name="Straight Connector 58">
            <a:extLst>
              <a:ext uri="{FF2B5EF4-FFF2-40B4-BE49-F238E27FC236}">
                <a16:creationId xmlns:a16="http://schemas.microsoft.com/office/drawing/2014/main" id="{5E922DC4-1A19-441D-A2DD-97925F4BC9ED}"/>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grpSp>
        <p:nvGrpSpPr>
          <p:cNvPr id="19" name="Group 18">
            <a:extLst>
              <a:ext uri="{FF2B5EF4-FFF2-40B4-BE49-F238E27FC236}">
                <a16:creationId xmlns:a16="http://schemas.microsoft.com/office/drawing/2014/main" id="{22A9F5A1-1F1E-4C5E-8D1F-D33C1EDD8C9D}"/>
              </a:ext>
            </a:extLst>
          </p:cNvPr>
          <p:cNvGrpSpPr/>
          <p:nvPr/>
        </p:nvGrpSpPr>
        <p:grpSpPr>
          <a:xfrm>
            <a:off x="1926897" y="3987386"/>
            <a:ext cx="323807" cy="461215"/>
            <a:chOff x="1926897" y="3987386"/>
            <a:chExt cx="323807" cy="461215"/>
          </a:xfrm>
        </p:grpSpPr>
        <p:sp>
          <p:nvSpPr>
            <p:cNvPr id="62" name="TextBox 61">
              <a:extLst>
                <a:ext uri="{FF2B5EF4-FFF2-40B4-BE49-F238E27FC236}">
                  <a16:creationId xmlns:a16="http://schemas.microsoft.com/office/drawing/2014/main" id="{5714F8C3-EFAF-4C3B-AA05-BD5A06B0BF18}"/>
                </a:ext>
              </a:extLst>
            </p:cNvPr>
            <p:cNvSpPr txBox="1"/>
            <p:nvPr/>
          </p:nvSpPr>
          <p:spPr>
            <a:xfrm>
              <a:off x="1926897" y="4282402"/>
              <a:ext cx="323807" cy="166199"/>
            </a:xfrm>
            <a:prstGeom prst="rect">
              <a:avLst/>
            </a:prstGeom>
          </p:spPr>
          <p:txBody>
            <a:bodyPr wrap="none" lIns="0" tIns="0" rIns="0" bIns="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00" b="0" i="0" u="none" strike="noStrike" kern="1200" cap="none" spc="0" normalizeH="0" baseline="0" noProof="0" dirty="0">
                  <a:ln>
                    <a:noFill/>
                  </a:ln>
                  <a:solidFill>
                    <a:srgbClr val="FFFFFF"/>
                  </a:solidFill>
                  <a:effectLst/>
                  <a:uLnTx/>
                  <a:uFillTx/>
                  <a:latin typeface="Amazon Ember"/>
                  <a:ea typeface="+mn-ea"/>
                  <a:cs typeface="+mn-cs"/>
                </a:rPr>
              </a:br>
              <a:r>
                <a:rPr kumimoji="0" lang="en-US" sz="600"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63" name="Freeform: Shape 62">
              <a:extLst>
                <a:ext uri="{FF2B5EF4-FFF2-40B4-BE49-F238E27FC236}">
                  <a16:creationId xmlns:a16="http://schemas.microsoft.com/office/drawing/2014/main" id="{5F4CEB17-F9C8-40D6-81CA-C6A917DF3DD6}"/>
                </a:ext>
              </a:extLst>
            </p:cNvPr>
            <p:cNvSpPr/>
            <p:nvPr/>
          </p:nvSpPr>
          <p:spPr>
            <a:xfrm>
              <a:off x="2000554" y="3987386"/>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20" name="Picture 19">
            <a:extLst>
              <a:ext uri="{FF2B5EF4-FFF2-40B4-BE49-F238E27FC236}">
                <a16:creationId xmlns:a16="http://schemas.microsoft.com/office/drawing/2014/main" id="{B7D6B3E2-F0E3-4FAF-A256-E7EED2676A74}"/>
              </a:ext>
            </a:extLst>
          </p:cNvPr>
          <p:cNvPicPr>
            <a:picLocks noChangeAspect="1"/>
          </p:cNvPicPr>
          <p:nvPr/>
        </p:nvPicPr>
        <p:blipFill rotWithShape="1">
          <a:blip r:embed="rId12"/>
          <a:srcRect l="2479" r="2479"/>
          <a:stretch/>
        </p:blipFill>
        <p:spPr>
          <a:xfrm>
            <a:off x="4578351" y="1295533"/>
            <a:ext cx="4565650" cy="2370270"/>
          </a:xfrm>
          <a:prstGeom prst="rect">
            <a:avLst/>
          </a:prstGeom>
        </p:spPr>
      </p:pic>
      <p:grpSp>
        <p:nvGrpSpPr>
          <p:cNvPr id="21" name="Group 20">
            <a:extLst>
              <a:ext uri="{FF2B5EF4-FFF2-40B4-BE49-F238E27FC236}">
                <a16:creationId xmlns:a16="http://schemas.microsoft.com/office/drawing/2014/main" id="{74118FE1-5B5B-41E4-8245-F0FC3E513FCE}"/>
              </a:ext>
            </a:extLst>
          </p:cNvPr>
          <p:cNvGrpSpPr/>
          <p:nvPr/>
        </p:nvGrpSpPr>
        <p:grpSpPr>
          <a:xfrm>
            <a:off x="2968547" y="2941674"/>
            <a:ext cx="1314700" cy="271262"/>
            <a:chOff x="-2658859" y="2825751"/>
            <a:chExt cx="2512810" cy="518469"/>
          </a:xfrm>
        </p:grpSpPr>
        <p:pic>
          <p:nvPicPr>
            <p:cNvPr id="2050" name="Picture 2" descr="CET reports for Patient Dry Wipes and Skin Barrier films">
              <a:extLst>
                <a:ext uri="{FF2B5EF4-FFF2-40B4-BE49-F238E27FC236}">
                  <a16:creationId xmlns:a16="http://schemas.microsoft.com/office/drawing/2014/main" id="{3D9E3D3F-F6B9-43FA-8A58-3731B8FB781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466" t="26759" r="6466" b="56486"/>
            <a:stretch/>
          </p:blipFill>
          <p:spPr bwMode="auto">
            <a:xfrm>
              <a:off x="-2658859" y="2825751"/>
              <a:ext cx="2512810" cy="29844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ET reports for Patient Dry Wipes and Skin Barrier films">
              <a:extLst>
                <a:ext uri="{FF2B5EF4-FFF2-40B4-BE49-F238E27FC236}">
                  <a16:creationId xmlns:a16="http://schemas.microsoft.com/office/drawing/2014/main" id="{4E2AC197-2987-4C9E-9606-4539FF83DC1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466" t="43515" r="6466" b="44133"/>
            <a:stretch/>
          </p:blipFill>
          <p:spPr bwMode="auto">
            <a:xfrm>
              <a:off x="-2658859" y="3124200"/>
              <a:ext cx="2512810" cy="22002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itle 21">
            <a:extLst>
              <a:ext uri="{FF2B5EF4-FFF2-40B4-BE49-F238E27FC236}">
                <a16:creationId xmlns:a16="http://schemas.microsoft.com/office/drawing/2014/main" id="{79D5C2BB-7466-4C8A-8D9F-6466F08BED7D}"/>
              </a:ext>
            </a:extLst>
          </p:cNvPr>
          <p:cNvSpPr>
            <a:spLocks noGrp="1"/>
          </p:cNvSpPr>
          <p:nvPr>
            <p:ph type="title"/>
          </p:nvPr>
        </p:nvSpPr>
        <p:spPr>
          <a:xfrm>
            <a:off x="457200" y="285750"/>
            <a:ext cx="3901440" cy="686436"/>
          </a:xfrm>
        </p:spPr>
        <p:txBody>
          <a:bodyPr/>
          <a:lstStyle/>
          <a:p>
            <a:r>
              <a:rPr lang="en-US" sz="2000" dirty="0"/>
              <a:t>Add intelligence to your contact center to improve service and reduce cost</a:t>
            </a:r>
            <a:br>
              <a:rPr lang="en-US" sz="2000" dirty="0"/>
            </a:br>
            <a:endParaRPr lang="en-US" sz="2000" dirty="0"/>
          </a:p>
        </p:txBody>
      </p:sp>
    </p:spTree>
    <p:extLst>
      <p:ext uri="{BB962C8B-B14F-4D97-AF65-F5344CB8AC3E}">
        <p14:creationId xmlns:p14="http://schemas.microsoft.com/office/powerpoint/2010/main" val="5157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22436" b="22436"/>
          <a:stretch/>
        </p:blipFill>
        <p:spPr>
          <a:xfrm>
            <a:off x="3379960" y="2905125"/>
            <a:ext cx="883562" cy="376380"/>
          </a:xfrm>
          <a:prstGeom prst="rect">
            <a:avLst/>
          </a:prstGeom>
        </p:spPr>
      </p:pic>
      <p:pic>
        <p:nvPicPr>
          <p:cNvPr id="46" name="Picture 2" descr="Image result for subway logo png&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000690"/>
            <a:ext cx="581025" cy="15185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4"/>
          <a:stretch>
            <a:fillRect/>
          </a:stretch>
        </p:blipFill>
        <p:spPr>
          <a:xfrm>
            <a:off x="2474812" y="3989154"/>
            <a:ext cx="404468" cy="174923"/>
          </a:xfrm>
          <a:prstGeom prst="rect">
            <a:avLst/>
          </a:prstGeom>
        </p:spPr>
      </p:pic>
      <p:pic>
        <p:nvPicPr>
          <p:cNvPr id="48" name="Picture 2" descr="600x400_Dominos_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04" t="28557" r="6229" b="32217"/>
          <a:stretch/>
        </p:blipFill>
        <p:spPr bwMode="auto">
          <a:xfrm>
            <a:off x="1715409" y="3976402"/>
            <a:ext cx="674964" cy="20042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56274694-5858-464D-8ABE-B321663F251B}"/>
              </a:ext>
            </a:extLst>
          </p:cNvPr>
          <p:cNvGrpSpPr/>
          <p:nvPr/>
        </p:nvGrpSpPr>
        <p:grpSpPr>
          <a:xfrm>
            <a:off x="2715468" y="4187895"/>
            <a:ext cx="462806" cy="308536"/>
            <a:chOff x="2850418" y="3622807"/>
            <a:chExt cx="817706" cy="545136"/>
          </a:xfrm>
        </p:grpSpPr>
        <p:pic>
          <p:nvPicPr>
            <p:cNvPr id="51" name="Picture 4" descr="600x400_Zola_Logo"/>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4823"/>
            <a:stretch/>
          </p:blipFill>
          <p:spPr bwMode="auto">
            <a:xfrm>
              <a:off x="2850418" y="3867150"/>
              <a:ext cx="817706" cy="30079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600x400_Zola_Logo">
              <a:extLst>
                <a:ext uri="{FF2B5EF4-FFF2-40B4-BE49-F238E27FC236}">
                  <a16:creationId xmlns:a16="http://schemas.microsoft.com/office/drawing/2014/main" id="{632BBC96-9ABD-4D69-A448-243D6DA9DD2B}"/>
                </a:ext>
              </a:extLst>
            </p:cNvPr>
            <p:cNvPicPr>
              <a:picLocks noChangeAspect="1" noChangeArrowheads="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b="53867"/>
            <a:stretch/>
          </p:blipFill>
          <p:spPr bwMode="auto">
            <a:xfrm>
              <a:off x="2850418" y="3622807"/>
              <a:ext cx="817706" cy="251488"/>
            </a:xfrm>
            <a:prstGeom prst="rect">
              <a:avLst/>
            </a:prstGeom>
            <a:noFill/>
            <a:extLst>
              <a:ext uri="{909E8E84-426E-40DD-AFC4-6F175D3DCCD1}">
                <a14:hiddenFill xmlns:a14="http://schemas.microsoft.com/office/drawing/2010/main">
                  <a:solidFill>
                    <a:srgbClr val="FFFFFF"/>
                  </a:solidFill>
                </a14:hiddenFill>
              </a:ext>
            </a:extLst>
          </p:spPr>
        </p:pic>
      </p:grpSp>
      <p:pic>
        <p:nvPicPr>
          <p:cNvPr id="53" name="Picture 52"/>
          <p:cNvPicPr>
            <a:picLocks noChangeAspect="1"/>
          </p:cNvPicPr>
          <p:nvPr/>
        </p:nvPicPr>
        <p:blipFill>
          <a:blip r:embed="rId8">
            <a:biLevel thresh="25000"/>
          </a:blip>
          <a:stretch>
            <a:fillRect/>
          </a:stretch>
        </p:blipFill>
        <p:spPr>
          <a:xfrm>
            <a:off x="457201" y="4298763"/>
            <a:ext cx="613280" cy="163001"/>
          </a:xfrm>
          <a:prstGeom prst="rect">
            <a:avLst/>
          </a:prstGeom>
        </p:spPr>
      </p:pic>
      <p:pic>
        <p:nvPicPr>
          <p:cNvPr id="55" name="Picture 10" descr="600x400_Navitime_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5160" t="35966" r="15160" b="37084"/>
          <a:stretch/>
        </p:blipFill>
        <p:spPr bwMode="auto">
          <a:xfrm>
            <a:off x="1223541" y="4296272"/>
            <a:ext cx="651510" cy="1679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melo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4089" y="3987023"/>
            <a:ext cx="546406" cy="179184"/>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99C095E3-488B-49FD-A1A6-20952B88475F}"/>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7" name="Rectangle 66">
            <a:extLst>
              <a:ext uri="{FF2B5EF4-FFF2-40B4-BE49-F238E27FC236}">
                <a16:creationId xmlns:a16="http://schemas.microsoft.com/office/drawing/2014/main" id="{36A83531-2FE3-4F79-B616-92C41DF11FF6}"/>
              </a:ext>
            </a:extLst>
          </p:cNvPr>
          <p:cNvSpPr/>
          <p:nvPr/>
        </p:nvSpPr>
        <p:spPr>
          <a:xfrm>
            <a:off x="457200" y="1399579"/>
            <a:ext cx="3901440" cy="1231106"/>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“With the implementation of Amazon Personalize we are seeing, email CTR is up 67% over our control messaging. Rev/M Sends is up 49%, and because the content is even more relevant, our </a:t>
            </a:r>
            <a:r>
              <a:rPr kumimoji="0" lang="en-US" sz="1000" b="0" i="0" u="none" strike="noStrike" kern="1200" cap="none" spc="0" normalizeH="0" baseline="0" noProof="0" dirty="0" err="1">
                <a:ln>
                  <a:noFill/>
                </a:ln>
                <a:solidFill>
                  <a:srgbClr val="FFFFFF"/>
                </a:solidFill>
                <a:effectLst/>
                <a:uLnTx/>
                <a:uFillTx/>
                <a:latin typeface="Amazon Ember"/>
                <a:ea typeface="+mn-ea"/>
                <a:cs typeface="+mn-cs"/>
              </a:rPr>
              <a:t>Opt</a:t>
            </a:r>
            <a:r>
              <a:rPr kumimoji="0" lang="en-US" sz="1000" b="0" i="0" u="none" strike="noStrike" kern="1200" cap="none" spc="0" normalizeH="0" baseline="0" noProof="0" dirty="0">
                <a:ln>
                  <a:noFill/>
                </a:ln>
                <a:solidFill>
                  <a:srgbClr val="FFFFFF"/>
                </a:solidFill>
                <a:effectLst/>
                <a:uLnTx/>
                <a:uFillTx/>
                <a:latin typeface="Amazon Ember"/>
                <a:ea typeface="+mn-ea"/>
                <a:cs typeface="+mn-cs"/>
              </a:rPr>
              <a:t> out Rate has dropped 36%. But where the rubber hits the road for me is on revenue. Test emails have shown a 12.5% increase in revenue versus the control. It is clear that the AWS has given us another ‘arrow in our quiver’. My only regret is this capability didn’t exist two years ago when we started this journey.” </a:t>
            </a:r>
          </a:p>
        </p:txBody>
      </p:sp>
      <p:sp>
        <p:nvSpPr>
          <p:cNvPr id="68" name="Rectangle 67">
            <a:extLst>
              <a:ext uri="{FF2B5EF4-FFF2-40B4-BE49-F238E27FC236}">
                <a16:creationId xmlns:a16="http://schemas.microsoft.com/office/drawing/2014/main" id="{F7E9C2CF-EBD5-4D73-91AD-906D31455412}"/>
              </a:ext>
            </a:extLst>
          </p:cNvPr>
          <p:cNvSpPr/>
          <p:nvPr/>
        </p:nvSpPr>
        <p:spPr>
          <a:xfrm>
            <a:off x="457200" y="2975350"/>
            <a:ext cx="2615184"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KRISTINA SMITH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Director Global Digital Marketing</a:t>
            </a:r>
          </a:p>
        </p:txBody>
      </p:sp>
      <p:sp>
        <p:nvSpPr>
          <p:cNvPr id="69" name="Rectangle 68">
            <a:extLst>
              <a:ext uri="{FF2B5EF4-FFF2-40B4-BE49-F238E27FC236}">
                <a16:creationId xmlns:a16="http://schemas.microsoft.com/office/drawing/2014/main" id="{25279163-1701-4483-9D9F-2A3E73604DBE}"/>
              </a:ext>
            </a:extLst>
          </p:cNvPr>
          <p:cNvSpPr/>
          <p:nvPr/>
        </p:nvSpPr>
        <p:spPr>
          <a:xfrm>
            <a:off x="4618934" y="3872693"/>
            <a:ext cx="4484483" cy="678657"/>
          </a:xfrm>
          <a:prstGeom prst="rect">
            <a:avLst/>
          </a:prstGeom>
        </p:spPr>
        <p:txBody>
          <a:bodyPr wrap="square" numCol="1">
            <a:no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Create high-quality recommendations</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Own the moment with real-time recommendations</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Personalize every touchpoint along the user journey</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Deliver personalization within days, not months</a:t>
            </a:r>
          </a:p>
        </p:txBody>
      </p:sp>
      <p:cxnSp>
        <p:nvCxnSpPr>
          <p:cNvPr id="70" name="Straight Connector 69">
            <a:extLst>
              <a:ext uri="{FF2B5EF4-FFF2-40B4-BE49-F238E27FC236}">
                <a16:creationId xmlns:a16="http://schemas.microsoft.com/office/drawing/2014/main" id="{F37C3977-AA59-4768-B828-613957EF89BF}"/>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a:xfrm>
            <a:off x="457200" y="285750"/>
            <a:ext cx="3901440" cy="686436"/>
          </a:xfrm>
        </p:spPr>
        <p:txBody>
          <a:bodyPr/>
          <a:lstStyle/>
          <a:p>
            <a:r>
              <a:rPr lang="en-US" sz="2000" dirty="0"/>
              <a:t>Make personalized recommendations to increase customer engagement</a:t>
            </a:r>
            <a:br>
              <a:rPr lang="en-US" sz="2000" dirty="0"/>
            </a:br>
            <a:endParaRPr lang="en-US" sz="2000" dirty="0"/>
          </a:p>
        </p:txBody>
      </p:sp>
      <p:grpSp>
        <p:nvGrpSpPr>
          <p:cNvPr id="78" name="Group 77">
            <a:extLst>
              <a:ext uri="{FF2B5EF4-FFF2-40B4-BE49-F238E27FC236}">
                <a16:creationId xmlns:a16="http://schemas.microsoft.com/office/drawing/2014/main" id="{C30D562C-B179-41BE-B467-842467724866}"/>
              </a:ext>
            </a:extLst>
          </p:cNvPr>
          <p:cNvGrpSpPr/>
          <p:nvPr/>
        </p:nvGrpSpPr>
        <p:grpSpPr>
          <a:xfrm>
            <a:off x="3537614" y="3978857"/>
            <a:ext cx="651510" cy="526500"/>
            <a:chOff x="2901752" y="4677964"/>
            <a:chExt cx="651510" cy="526500"/>
          </a:xfrm>
        </p:grpSpPr>
        <p:grpSp>
          <p:nvGrpSpPr>
            <p:cNvPr id="79" name="Graphic 109">
              <a:extLst>
                <a:ext uri="{FF2B5EF4-FFF2-40B4-BE49-F238E27FC236}">
                  <a16:creationId xmlns:a16="http://schemas.microsoft.com/office/drawing/2014/main" id="{E67A1A02-7E1F-4239-9F49-08B484530B61}"/>
                </a:ext>
              </a:extLst>
            </p:cNvPr>
            <p:cNvGrpSpPr/>
            <p:nvPr/>
          </p:nvGrpSpPr>
          <p:grpSpPr>
            <a:xfrm>
              <a:off x="3124970" y="4677964"/>
              <a:ext cx="205074" cy="209346"/>
              <a:chOff x="10466041" y="1499939"/>
              <a:chExt cx="455168" cy="464651"/>
            </a:xfrm>
            <a:solidFill>
              <a:schemeClr val="tx1"/>
            </a:solidFill>
          </p:grpSpPr>
          <p:sp>
            <p:nvSpPr>
              <p:cNvPr id="81" name="Freeform: Shape 301">
                <a:extLst>
                  <a:ext uri="{FF2B5EF4-FFF2-40B4-BE49-F238E27FC236}">
                    <a16:creationId xmlns:a16="http://schemas.microsoft.com/office/drawing/2014/main" id="{35EC3710-2DFC-4A6F-A08F-393A8F8F4E80}"/>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2" name="Freeform: Shape 302">
                <a:extLst>
                  <a:ext uri="{FF2B5EF4-FFF2-40B4-BE49-F238E27FC236}">
                    <a16:creationId xmlns:a16="http://schemas.microsoft.com/office/drawing/2014/main" id="{8C3682C2-5DA4-451C-ADAA-4653BF6A5524}"/>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303">
                <a:extLst>
                  <a:ext uri="{FF2B5EF4-FFF2-40B4-BE49-F238E27FC236}">
                    <a16:creationId xmlns:a16="http://schemas.microsoft.com/office/drawing/2014/main" id="{1676EC0F-DA06-4C35-ABA8-84F396C21BDC}"/>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304">
                <a:extLst>
                  <a:ext uri="{FF2B5EF4-FFF2-40B4-BE49-F238E27FC236}">
                    <a16:creationId xmlns:a16="http://schemas.microsoft.com/office/drawing/2014/main" id="{9A11C9C5-DFC7-49B6-A74F-8EB570ECAC12}"/>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305">
                <a:extLst>
                  <a:ext uri="{FF2B5EF4-FFF2-40B4-BE49-F238E27FC236}">
                    <a16:creationId xmlns:a16="http://schemas.microsoft.com/office/drawing/2014/main" id="{D8D3022C-FA01-4116-A30A-90A7FED0700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306">
                <a:extLst>
                  <a:ext uri="{FF2B5EF4-FFF2-40B4-BE49-F238E27FC236}">
                    <a16:creationId xmlns:a16="http://schemas.microsoft.com/office/drawing/2014/main" id="{1BCB09AC-B38E-4AA7-B9AC-64F9C672A6E8}"/>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307">
                <a:extLst>
                  <a:ext uri="{FF2B5EF4-FFF2-40B4-BE49-F238E27FC236}">
                    <a16:creationId xmlns:a16="http://schemas.microsoft.com/office/drawing/2014/main" id="{C3BFD7C1-211F-44F4-AE58-11B4971DB5B0}"/>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8" name="Freeform: Shape 308">
                <a:extLst>
                  <a:ext uri="{FF2B5EF4-FFF2-40B4-BE49-F238E27FC236}">
                    <a16:creationId xmlns:a16="http://schemas.microsoft.com/office/drawing/2014/main" id="{3FAEF27C-A0E1-4EFC-BA99-C7DD7FCF75F3}"/>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9" name="Freeform: Shape 309">
                <a:extLst>
                  <a:ext uri="{FF2B5EF4-FFF2-40B4-BE49-F238E27FC236}">
                    <a16:creationId xmlns:a16="http://schemas.microsoft.com/office/drawing/2014/main" id="{64DA18D9-E51A-496A-B71B-D308D3B16EB4}"/>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90" name="Freeform: Shape 310">
                <a:extLst>
                  <a:ext uri="{FF2B5EF4-FFF2-40B4-BE49-F238E27FC236}">
                    <a16:creationId xmlns:a16="http://schemas.microsoft.com/office/drawing/2014/main" id="{625541D4-7009-4D3B-906C-27911A2D06FB}"/>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91" name="Freeform: Shape 311">
                <a:extLst>
                  <a:ext uri="{FF2B5EF4-FFF2-40B4-BE49-F238E27FC236}">
                    <a16:creationId xmlns:a16="http://schemas.microsoft.com/office/drawing/2014/main" id="{0C673F1D-5138-4B42-9275-4E5DCEDDB7BA}"/>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80" name="TextBox 79">
              <a:extLst>
                <a:ext uri="{FF2B5EF4-FFF2-40B4-BE49-F238E27FC236}">
                  <a16:creationId xmlns:a16="http://schemas.microsoft.com/office/drawing/2014/main" id="{B96E7A31-F00A-4BD5-AE26-3CC17A2A5303}"/>
                </a:ext>
              </a:extLst>
            </p:cNvPr>
            <p:cNvSpPr txBox="1"/>
            <p:nvPr/>
          </p:nvSpPr>
          <p:spPr>
            <a:xfrm>
              <a:off x="2901752" y="4907331"/>
              <a:ext cx="651510" cy="297133"/>
            </a:xfrm>
            <a:prstGeom prst="rect">
              <a:avLst/>
            </a:prstGeom>
          </p:spPr>
          <p:txBody>
            <a:bodyPr wrap="square" lIns="28575" tIns="57150" rIns="28575" bIns="57150" rtlCol="0">
              <a:spAutoFit/>
            </a:bodyPr>
            <a:lstStyle/>
            <a:p>
              <a:pPr marL="0" marR="0" lvl="0" indent="0" algn="ctr" defTabSz="685696"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Personalize</a:t>
              </a:r>
            </a:p>
          </p:txBody>
        </p:sp>
      </p:grpSp>
      <p:pic>
        <p:nvPicPr>
          <p:cNvPr id="3074" name="Picture 2" descr="Download-Yamaha-PNG-Free-Download-For-Designing-Projects - Free ...">
            <a:extLst>
              <a:ext uri="{FF2B5EF4-FFF2-40B4-BE49-F238E27FC236}">
                <a16:creationId xmlns:a16="http://schemas.microsoft.com/office/drawing/2014/main" id="{E6171649-768A-42D7-BECF-36ECDC86E6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8111" y="4245975"/>
            <a:ext cx="610498" cy="2685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se e-Library Apps - Dripping Springs Community Library">
            <a:extLst>
              <a:ext uri="{FF2B5EF4-FFF2-40B4-BE49-F238E27FC236}">
                <a16:creationId xmlns:a16="http://schemas.microsoft.com/office/drawing/2014/main" id="{FFB1FA86-0F96-4E9D-A86D-7B317B83B7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1820" y="4003263"/>
            <a:ext cx="369811" cy="146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A0F9DBF-57BB-40A8-A056-DC122928D5B1}"/>
              </a:ext>
            </a:extLst>
          </p:cNvPr>
          <p:cNvPicPr>
            <a:picLocks noChangeAspect="1"/>
          </p:cNvPicPr>
          <p:nvPr/>
        </p:nvPicPr>
        <p:blipFill rotWithShape="1">
          <a:blip r:embed="rId13"/>
          <a:srcRect r="992" b="10688"/>
          <a:stretch/>
        </p:blipFill>
        <p:spPr>
          <a:xfrm>
            <a:off x="4578351" y="1295533"/>
            <a:ext cx="4565649" cy="2370264"/>
          </a:xfrm>
          <a:prstGeom prst="rect">
            <a:avLst/>
          </a:prstGeom>
        </p:spPr>
      </p:pic>
    </p:spTree>
    <p:extLst>
      <p:ext uri="{BB962C8B-B14F-4D97-AF65-F5344CB8AC3E}">
        <p14:creationId xmlns:p14="http://schemas.microsoft.com/office/powerpoint/2010/main" val="335162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Image result for vidmob logo">
            <a:extLst>
              <a:ext uri="{FF2B5EF4-FFF2-40B4-BE49-F238E27FC236}">
                <a16:creationId xmlns:a16="http://schemas.microsoft.com/office/drawing/2014/main" id="{FC7DFAD7-2E75-474E-8874-7CEE3B80E4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326206" y="3009967"/>
            <a:ext cx="898814" cy="217249"/>
          </a:xfrm>
          <a:prstGeom prst="rect">
            <a:avLst/>
          </a:prstGeom>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217609B8-14AB-465B-B662-6DE34434A7FB}"/>
              </a:ext>
            </a:extLst>
          </p:cNvPr>
          <p:cNvGrpSpPr/>
          <p:nvPr/>
        </p:nvGrpSpPr>
        <p:grpSpPr>
          <a:xfrm>
            <a:off x="3116773" y="3856984"/>
            <a:ext cx="651510" cy="642480"/>
            <a:chOff x="2705250" y="4489308"/>
            <a:chExt cx="651510" cy="642480"/>
          </a:xfrm>
        </p:grpSpPr>
        <p:sp>
          <p:nvSpPr>
            <p:cNvPr id="31" name="TextBox 30">
              <a:extLst>
                <a:ext uri="{FF2B5EF4-FFF2-40B4-BE49-F238E27FC236}">
                  <a16:creationId xmlns:a16="http://schemas.microsoft.com/office/drawing/2014/main" id="{02756147-E89D-4F34-A9B2-1DD00004D909}"/>
                </a:ext>
              </a:extLst>
            </p:cNvPr>
            <p:cNvSpPr txBox="1"/>
            <p:nvPr/>
          </p:nvSpPr>
          <p:spPr>
            <a:xfrm>
              <a:off x="2705250" y="4714110"/>
              <a:ext cx="651510" cy="417678"/>
            </a:xfrm>
            <a:prstGeom prst="rect">
              <a:avLst/>
            </a:prstGeom>
          </p:spPr>
          <p:txBody>
            <a:bodyPr wrap="square" lIns="28575" tIns="57150" rIns="28575" bIns="57150" rtlCol="0">
              <a:spAutoFit/>
            </a:bodyPr>
            <a:lstStyle/>
            <a:p>
              <a:pPr marL="0" marR="0" lvl="0" indent="0" algn="ctr" defTabSz="685696"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Comprehend</a:t>
              </a:r>
            </a:p>
            <a:p>
              <a:pPr marL="0" marR="0" lvl="0" indent="0" algn="ctr" defTabSz="685696" rtl="0" eaLnBrk="1" fontAlgn="auto" latinLnBrk="0" hangingPunct="1">
                <a:lnSpc>
                  <a:spcPct val="90000"/>
                </a:lnSpc>
                <a:spcBef>
                  <a:spcPts val="0"/>
                </a:spcBef>
                <a:spcAft>
                  <a:spcPts val="1125"/>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56"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Graphic 48">
              <a:extLst>
                <a:ext uri="{FF2B5EF4-FFF2-40B4-BE49-F238E27FC236}">
                  <a16:creationId xmlns:a16="http://schemas.microsoft.com/office/drawing/2014/main" id="{A5C8EEE3-89CC-43CE-9D74-25298DFB97E6}"/>
                </a:ext>
              </a:extLst>
            </p:cNvPr>
            <p:cNvSpPr/>
            <p:nvPr/>
          </p:nvSpPr>
          <p:spPr>
            <a:xfrm>
              <a:off x="2952962" y="4489308"/>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696"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33" name="Graphic 110">
            <a:extLst>
              <a:ext uri="{FF2B5EF4-FFF2-40B4-BE49-F238E27FC236}">
                <a16:creationId xmlns:a16="http://schemas.microsoft.com/office/drawing/2014/main" id="{D0153B90-43AC-48B1-8502-F8D5CA9EFCB7}"/>
              </a:ext>
            </a:extLst>
          </p:cNvPr>
          <p:cNvGrpSpPr/>
          <p:nvPr/>
        </p:nvGrpSpPr>
        <p:grpSpPr>
          <a:xfrm>
            <a:off x="3917475" y="3860027"/>
            <a:ext cx="216830" cy="185855"/>
            <a:chOff x="3071685" y="1642846"/>
            <a:chExt cx="464651" cy="398272"/>
          </a:xfrm>
          <a:solidFill>
            <a:schemeClr val="tx1"/>
          </a:solidFill>
        </p:grpSpPr>
        <p:sp>
          <p:nvSpPr>
            <p:cNvPr id="34" name="Freeform: Shape 107">
              <a:extLst>
                <a:ext uri="{FF2B5EF4-FFF2-40B4-BE49-F238E27FC236}">
                  <a16:creationId xmlns:a16="http://schemas.microsoft.com/office/drawing/2014/main" id="{F4C970A6-901F-4F4E-A6F7-0A0DF99BB42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5" name="Freeform: Shape 108">
              <a:extLst>
                <a:ext uri="{FF2B5EF4-FFF2-40B4-BE49-F238E27FC236}">
                  <a16:creationId xmlns:a16="http://schemas.microsoft.com/office/drawing/2014/main" id="{BC7D789B-D544-490D-AF1E-9A8832E45EBE}"/>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6" name="Freeform: Shape 109">
              <a:extLst>
                <a:ext uri="{FF2B5EF4-FFF2-40B4-BE49-F238E27FC236}">
                  <a16:creationId xmlns:a16="http://schemas.microsoft.com/office/drawing/2014/main" id="{BFD18F65-58C3-46E2-B049-D6DD52D961BA}"/>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7" name="Freeform: Shape 110">
              <a:extLst>
                <a:ext uri="{FF2B5EF4-FFF2-40B4-BE49-F238E27FC236}">
                  <a16:creationId xmlns:a16="http://schemas.microsoft.com/office/drawing/2014/main" id="{2DF2C9D9-D4A7-4774-9C7A-89AD1F19295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8" name="Freeform: Shape 111">
              <a:extLst>
                <a:ext uri="{FF2B5EF4-FFF2-40B4-BE49-F238E27FC236}">
                  <a16:creationId xmlns:a16="http://schemas.microsoft.com/office/drawing/2014/main" id="{DBFDACF4-B8E1-4AAF-B076-E5F8E2E45431}"/>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9" name="Freeform: Shape 112">
              <a:extLst>
                <a:ext uri="{FF2B5EF4-FFF2-40B4-BE49-F238E27FC236}">
                  <a16:creationId xmlns:a16="http://schemas.microsoft.com/office/drawing/2014/main" id="{905119E8-054E-4521-9094-58E9898CB14A}"/>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46" name="Freeform: Shape 116">
              <a:extLst>
                <a:ext uri="{FF2B5EF4-FFF2-40B4-BE49-F238E27FC236}">
                  <a16:creationId xmlns:a16="http://schemas.microsoft.com/office/drawing/2014/main" id="{438DA08A-223F-4A07-A926-74F991E72769}"/>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47" name="Freeform: Shape 117">
              <a:extLst>
                <a:ext uri="{FF2B5EF4-FFF2-40B4-BE49-F238E27FC236}">
                  <a16:creationId xmlns:a16="http://schemas.microsoft.com/office/drawing/2014/main" id="{793E91DB-A896-42B8-B736-4587735C0FE1}"/>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48" name="Freeform: Shape 118">
              <a:extLst>
                <a:ext uri="{FF2B5EF4-FFF2-40B4-BE49-F238E27FC236}">
                  <a16:creationId xmlns:a16="http://schemas.microsoft.com/office/drawing/2014/main" id="{5275C286-B008-43E6-B1B0-C4383597C028}"/>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49" name="Freeform: Shape 119">
              <a:extLst>
                <a:ext uri="{FF2B5EF4-FFF2-40B4-BE49-F238E27FC236}">
                  <a16:creationId xmlns:a16="http://schemas.microsoft.com/office/drawing/2014/main" id="{A00929F2-295E-4FAE-B49D-992BF1B012CC}"/>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0" name="Freeform: Shape 120">
              <a:extLst>
                <a:ext uri="{FF2B5EF4-FFF2-40B4-BE49-F238E27FC236}">
                  <a16:creationId xmlns:a16="http://schemas.microsoft.com/office/drawing/2014/main" id="{9C0FA233-EA13-4C5D-87E7-3109498F830D}"/>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Freeform: Shape 122">
              <a:extLst>
                <a:ext uri="{FF2B5EF4-FFF2-40B4-BE49-F238E27FC236}">
                  <a16:creationId xmlns:a16="http://schemas.microsoft.com/office/drawing/2014/main" id="{B322D707-E31E-4F89-B650-2D75F679A60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2" name="Freeform: Shape 145">
              <a:extLst>
                <a:ext uri="{FF2B5EF4-FFF2-40B4-BE49-F238E27FC236}">
                  <a16:creationId xmlns:a16="http://schemas.microsoft.com/office/drawing/2014/main" id="{31CFF04A-0D2F-407A-806B-41E02C743D43}"/>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3" name="Freeform: Shape 146">
              <a:extLst>
                <a:ext uri="{FF2B5EF4-FFF2-40B4-BE49-F238E27FC236}">
                  <a16:creationId xmlns:a16="http://schemas.microsoft.com/office/drawing/2014/main" id="{5B2285E8-790B-4AE1-A7E3-EC3535F63A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4" name="Freeform: Shape 147">
              <a:extLst>
                <a:ext uri="{FF2B5EF4-FFF2-40B4-BE49-F238E27FC236}">
                  <a16:creationId xmlns:a16="http://schemas.microsoft.com/office/drawing/2014/main" id="{372A8328-3374-4527-998D-6715A4A2FBE1}"/>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148">
              <a:extLst>
                <a:ext uri="{FF2B5EF4-FFF2-40B4-BE49-F238E27FC236}">
                  <a16:creationId xmlns:a16="http://schemas.microsoft.com/office/drawing/2014/main" id="{816F6A19-8BDF-44E9-8545-1EF9B14CCE8E}"/>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149">
              <a:extLst>
                <a:ext uri="{FF2B5EF4-FFF2-40B4-BE49-F238E27FC236}">
                  <a16:creationId xmlns:a16="http://schemas.microsoft.com/office/drawing/2014/main" id="{569AEC3C-26E5-4B17-B2C3-3DB0DDAF225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150">
              <a:extLst>
                <a:ext uri="{FF2B5EF4-FFF2-40B4-BE49-F238E27FC236}">
                  <a16:creationId xmlns:a16="http://schemas.microsoft.com/office/drawing/2014/main" id="{4F99779C-E43E-4876-B46D-FA53FC255CD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151">
              <a:extLst>
                <a:ext uri="{FF2B5EF4-FFF2-40B4-BE49-F238E27FC236}">
                  <a16:creationId xmlns:a16="http://schemas.microsoft.com/office/drawing/2014/main" id="{9238FDE6-5F3E-4F51-87C2-91092B12F0B0}"/>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59" name="TextBox 58">
            <a:extLst>
              <a:ext uri="{FF2B5EF4-FFF2-40B4-BE49-F238E27FC236}">
                <a16:creationId xmlns:a16="http://schemas.microsoft.com/office/drawing/2014/main" id="{C9B17674-0442-4F1C-8101-4F0607EFE013}"/>
              </a:ext>
            </a:extLst>
          </p:cNvPr>
          <p:cNvSpPr txBox="1"/>
          <p:nvPr/>
        </p:nvSpPr>
        <p:spPr>
          <a:xfrm>
            <a:off x="3661623" y="4077647"/>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marL="0" marR="0" lvl="0" indent="0" algn="ctr" defTabSz="685696"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err="1">
                <a:ln>
                  <a:noFill/>
                </a:ln>
                <a:solidFill>
                  <a:srgbClr val="FFFFFF"/>
                </a:solidFill>
                <a:effectLst/>
                <a:uLnTx/>
                <a:uFillTx/>
                <a:latin typeface="Amazon Ember"/>
                <a:ea typeface="+mn-ea"/>
                <a:cs typeface="+mn-cs"/>
              </a:rPr>
              <a:t>Textract</a:t>
            </a:r>
            <a:endParaRPr kumimoji="0" lang="en-US" sz="65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7" name="Rectangle 66">
            <a:extLst>
              <a:ext uri="{FF2B5EF4-FFF2-40B4-BE49-F238E27FC236}">
                <a16:creationId xmlns:a16="http://schemas.microsoft.com/office/drawing/2014/main" id="{F66CD57B-EC7E-4F5A-BDD9-A2E6D06833CF}"/>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8" name="Rectangle 67">
            <a:extLst>
              <a:ext uri="{FF2B5EF4-FFF2-40B4-BE49-F238E27FC236}">
                <a16:creationId xmlns:a16="http://schemas.microsoft.com/office/drawing/2014/main" id="{76AA2727-D8B2-4DE8-B31E-EFF649FC2B47}"/>
              </a:ext>
            </a:extLst>
          </p:cNvPr>
          <p:cNvSpPr/>
          <p:nvPr/>
        </p:nvSpPr>
        <p:spPr>
          <a:xfrm>
            <a:off x="457200" y="1477695"/>
            <a:ext cx="3901440" cy="1231106"/>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“Amazon Comprehend and Amazon Transcribe services allow </a:t>
            </a:r>
            <a:r>
              <a:rPr kumimoji="0" lang="en-US" sz="1000" b="0" i="0" u="none" strike="noStrike" kern="1200" cap="none" spc="0" normalizeH="0" baseline="0" noProof="0" dirty="0" err="1">
                <a:ln>
                  <a:noFill/>
                </a:ln>
                <a:solidFill>
                  <a:srgbClr val="FFFFFF"/>
                </a:solidFill>
                <a:effectLst/>
                <a:uLnTx/>
                <a:uFillTx/>
                <a:latin typeface="Amazon Ember"/>
                <a:ea typeface="+mn-ea"/>
                <a:cs typeface="+mn-cs"/>
              </a:rPr>
              <a:t>VidMob</a:t>
            </a:r>
            <a:r>
              <a:rPr kumimoji="0" lang="en-US" sz="1000" b="0" i="0" u="none" strike="noStrike" kern="1200" cap="none" spc="0" normalizeH="0" baseline="0" noProof="0" dirty="0">
                <a:ln>
                  <a:noFill/>
                </a:ln>
                <a:solidFill>
                  <a:srgbClr val="FFFFFF"/>
                </a:solidFill>
                <a:effectLst/>
                <a:uLnTx/>
                <a:uFillTx/>
                <a:latin typeface="Amazon Ember"/>
                <a:ea typeface="+mn-ea"/>
                <a:cs typeface="+mn-cs"/>
              </a:rPr>
              <a:t> to build high-quality machine learning text analysis into our Agile Creative Suite, enabling us to help brand clients understand content performance in ways never before possible. We are able to transcribe text from video content, and quickly analyze it using Comprehend, allowing us to surface actionable insights to both our creator community and our clients, giving them a strategic edge in the market.” </a:t>
            </a:r>
          </a:p>
        </p:txBody>
      </p:sp>
      <p:sp>
        <p:nvSpPr>
          <p:cNvPr id="69" name="Rectangle 68">
            <a:extLst>
              <a:ext uri="{FF2B5EF4-FFF2-40B4-BE49-F238E27FC236}">
                <a16:creationId xmlns:a16="http://schemas.microsoft.com/office/drawing/2014/main" id="{F77F2CFC-25DB-4FA7-9DCA-956CB602A725}"/>
              </a:ext>
            </a:extLst>
          </p:cNvPr>
          <p:cNvSpPr/>
          <p:nvPr/>
        </p:nvSpPr>
        <p:spPr>
          <a:xfrm>
            <a:off x="457200" y="2975350"/>
            <a:ext cx="2615184"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ALEX COLLMER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Founder and Chief Executive Officer</a:t>
            </a:r>
          </a:p>
        </p:txBody>
      </p:sp>
      <p:sp>
        <p:nvSpPr>
          <p:cNvPr id="70" name="Rectangle 69">
            <a:extLst>
              <a:ext uri="{FF2B5EF4-FFF2-40B4-BE49-F238E27FC236}">
                <a16:creationId xmlns:a16="http://schemas.microsoft.com/office/drawing/2014/main" id="{265B12D5-3376-4AB5-ACF0-34697362453D}"/>
              </a:ext>
            </a:extLst>
          </p:cNvPr>
          <p:cNvSpPr/>
          <p:nvPr/>
        </p:nvSpPr>
        <p:spPr>
          <a:xfrm>
            <a:off x="4618934" y="3872693"/>
            <a:ext cx="4484483" cy="678657"/>
          </a:xfrm>
          <a:prstGeom prst="rect">
            <a:avLst/>
          </a:prstGeom>
        </p:spPr>
        <p:txBody>
          <a:bodyPr wrap="square" numCol="1">
            <a:noAutofit/>
          </a:bodyPr>
          <a:lstStyle/>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Get better answers from your text</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Organize documents by topics</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No code or templates to maintain</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Lower document processing costs</a:t>
            </a:r>
          </a:p>
        </p:txBody>
      </p:sp>
      <p:cxnSp>
        <p:nvCxnSpPr>
          <p:cNvPr id="71" name="Straight Connector 70">
            <a:extLst>
              <a:ext uri="{FF2B5EF4-FFF2-40B4-BE49-F238E27FC236}">
                <a16:creationId xmlns:a16="http://schemas.microsoft.com/office/drawing/2014/main" id="{2B1A939E-74DB-4402-8964-79D4F06B8EBD}"/>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72" name="Title 1">
            <a:extLst>
              <a:ext uri="{FF2B5EF4-FFF2-40B4-BE49-F238E27FC236}">
                <a16:creationId xmlns:a16="http://schemas.microsoft.com/office/drawing/2014/main" id="{29EA0287-68B2-4A4E-8C9C-33138AA3E4F9}"/>
              </a:ext>
            </a:extLst>
          </p:cNvPr>
          <p:cNvSpPr txBox="1">
            <a:spLocks/>
          </p:cNvSpPr>
          <p:nvPr/>
        </p:nvSpPr>
        <p:spPr>
          <a:xfrm>
            <a:off x="457200" y="285750"/>
            <a:ext cx="3901440" cy="686436"/>
          </a:xfrm>
          <a:prstGeom prst="rect">
            <a:avLst/>
          </a:prstGeom>
        </p:spPr>
        <p:txBody>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l" defTabSz="457200" rtl="0" eaLnBrk="1" fontAlgn="auto" latinLnBrk="0" hangingPunct="1">
              <a:lnSpc>
                <a:spcPct val="90000"/>
              </a:lnSpc>
              <a:spcBef>
                <a:spcPct val="0"/>
              </a:spcBef>
              <a:spcAft>
                <a:spcPts val="1125"/>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a:ea typeface="+mj-ea"/>
            </a:endParaRPr>
          </a:p>
        </p:txBody>
      </p:sp>
      <p:sp>
        <p:nvSpPr>
          <p:cNvPr id="2" name="Title 1">
            <a:extLst>
              <a:ext uri="{FF2B5EF4-FFF2-40B4-BE49-F238E27FC236}">
                <a16:creationId xmlns:a16="http://schemas.microsoft.com/office/drawing/2014/main" id="{DF3A95E1-667A-4C5E-B376-F36725C0E45E}"/>
              </a:ext>
            </a:extLst>
          </p:cNvPr>
          <p:cNvSpPr>
            <a:spLocks noGrp="1"/>
          </p:cNvSpPr>
          <p:nvPr>
            <p:ph type="title"/>
          </p:nvPr>
        </p:nvSpPr>
        <p:spPr>
          <a:xfrm>
            <a:off x="457200" y="285750"/>
            <a:ext cx="3901440" cy="686436"/>
          </a:xfrm>
        </p:spPr>
        <p:txBody>
          <a:bodyPr/>
          <a:lstStyle/>
          <a:p>
            <a:r>
              <a:rPr lang="en-US" sz="2000" dirty="0"/>
              <a:t>Make faster decisions by automatically extracting and analyzing data from documents</a:t>
            </a:r>
            <a:br>
              <a:rPr lang="en-US" sz="2000" dirty="0"/>
            </a:br>
            <a:endParaRPr lang="en-US" sz="2000" dirty="0"/>
          </a:p>
        </p:txBody>
      </p:sp>
      <p:pic>
        <p:nvPicPr>
          <p:cNvPr id="11" name="Picture 10">
            <a:extLst>
              <a:ext uri="{FF2B5EF4-FFF2-40B4-BE49-F238E27FC236}">
                <a16:creationId xmlns:a16="http://schemas.microsoft.com/office/drawing/2014/main" id="{32C37EDF-6599-4550-9768-84D18E51DA55}"/>
              </a:ext>
            </a:extLst>
          </p:cNvPr>
          <p:cNvPicPr>
            <a:picLocks noChangeAspect="1"/>
          </p:cNvPicPr>
          <p:nvPr/>
        </p:nvPicPr>
        <p:blipFill rotWithShape="1">
          <a:blip r:embed="rId3"/>
          <a:srcRect t="1983" b="1983"/>
          <a:stretch/>
        </p:blipFill>
        <p:spPr>
          <a:xfrm>
            <a:off x="4578351" y="1295533"/>
            <a:ext cx="4565649" cy="2387917"/>
          </a:xfrm>
          <a:prstGeom prst="rect">
            <a:avLst/>
          </a:prstGeom>
        </p:spPr>
      </p:pic>
      <p:pic>
        <p:nvPicPr>
          <p:cNvPr id="6146" name="Picture 2" descr="Cerner Corporation – Logos Download">
            <a:extLst>
              <a:ext uri="{FF2B5EF4-FFF2-40B4-BE49-F238E27FC236}">
                <a16:creationId xmlns:a16="http://schemas.microsoft.com/office/drawing/2014/main" id="{7B8D7B91-E775-4EF5-9DC1-03B5370D5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75" y="3827634"/>
            <a:ext cx="589810" cy="1593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nra-logo copy | ImageQuest">
            <a:extLst>
              <a:ext uri="{FF2B5EF4-FFF2-40B4-BE49-F238E27FC236}">
                <a16:creationId xmlns:a16="http://schemas.microsoft.com/office/drawing/2014/main" id="{06D4B1F5-0C38-4E9C-B5E1-143EC3CD7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1534" y="3827929"/>
            <a:ext cx="446460" cy="15874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DD24950-DCCA-4CA1-AAF3-185873CB9923}"/>
              </a:ext>
            </a:extLst>
          </p:cNvPr>
          <p:cNvGrpSpPr/>
          <p:nvPr/>
        </p:nvGrpSpPr>
        <p:grpSpPr>
          <a:xfrm>
            <a:off x="1194607" y="4144264"/>
            <a:ext cx="439116" cy="134403"/>
            <a:chOff x="849399" y="4176077"/>
            <a:chExt cx="672809" cy="205931"/>
          </a:xfrm>
        </p:grpSpPr>
        <p:pic>
          <p:nvPicPr>
            <p:cNvPr id="6150" name="Picture 6" descr="Change Healthcare – Logos Download">
              <a:extLst>
                <a:ext uri="{FF2B5EF4-FFF2-40B4-BE49-F238E27FC236}">
                  <a16:creationId xmlns:a16="http://schemas.microsoft.com/office/drawing/2014/main" id="{4DE92463-3511-4AD3-8DF2-9C8FDE5912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399" y="4176077"/>
              <a:ext cx="672809" cy="20593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Change Healthcare – Logos Download">
              <a:extLst>
                <a:ext uri="{FF2B5EF4-FFF2-40B4-BE49-F238E27FC236}">
                  <a16:creationId xmlns:a16="http://schemas.microsoft.com/office/drawing/2014/main" id="{0EC07EBB-8216-4087-AA12-3A8E1E35728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r="67333" b="40601"/>
            <a:stretch/>
          </p:blipFill>
          <p:spPr bwMode="auto">
            <a:xfrm>
              <a:off x="849400" y="4176077"/>
              <a:ext cx="219782" cy="12232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Change Healthcare – Logos Download">
              <a:extLst>
                <a:ext uri="{FF2B5EF4-FFF2-40B4-BE49-F238E27FC236}">
                  <a16:creationId xmlns:a16="http://schemas.microsoft.com/office/drawing/2014/main" id="{A2496C87-D23E-4A7F-8E64-16639D1D1CE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717" t="1" b="32233"/>
            <a:stretch/>
          </p:blipFill>
          <p:spPr bwMode="auto">
            <a:xfrm>
              <a:off x="1190625" y="4176077"/>
              <a:ext cx="331583" cy="139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178C9659-5ED8-46B5-9D74-4486CFEC2105}"/>
              </a:ext>
            </a:extLst>
          </p:cNvPr>
          <p:cNvGrpSpPr/>
          <p:nvPr/>
        </p:nvGrpSpPr>
        <p:grpSpPr>
          <a:xfrm>
            <a:off x="456475" y="4090772"/>
            <a:ext cx="627604" cy="241386"/>
            <a:chOff x="472767" y="4104395"/>
            <a:chExt cx="791979" cy="304607"/>
          </a:xfrm>
        </p:grpSpPr>
        <p:pic>
          <p:nvPicPr>
            <p:cNvPr id="6152" name="Picture 8" descr="Contact Obliteride - Obliteride">
              <a:extLst>
                <a:ext uri="{FF2B5EF4-FFF2-40B4-BE49-F238E27FC236}">
                  <a16:creationId xmlns:a16="http://schemas.microsoft.com/office/drawing/2014/main" id="{AF3AC30E-0544-4B77-A2ED-440BB64579C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3918"/>
            <a:stretch/>
          </p:blipFill>
          <p:spPr bwMode="auto">
            <a:xfrm>
              <a:off x="472767" y="4104395"/>
              <a:ext cx="206565" cy="30460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Contact Obliteride - Obliteride">
              <a:extLst>
                <a:ext uri="{FF2B5EF4-FFF2-40B4-BE49-F238E27FC236}">
                  <a16:creationId xmlns:a16="http://schemas.microsoft.com/office/drawing/2014/main" id="{4CF6CEF7-5A89-4904-A7A7-C81A259CF5C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297"/>
            <a:stretch/>
          </p:blipFill>
          <p:spPr bwMode="auto">
            <a:xfrm>
              <a:off x="681038" y="4104395"/>
              <a:ext cx="583708" cy="304607"/>
            </a:xfrm>
            <a:prstGeom prst="rect">
              <a:avLst/>
            </a:prstGeom>
            <a:noFill/>
            <a:extLst>
              <a:ext uri="{909E8E84-426E-40DD-AFC4-6F175D3DCCD1}">
                <a14:hiddenFill xmlns:a14="http://schemas.microsoft.com/office/drawing/2010/main">
                  <a:solidFill>
                    <a:srgbClr val="FFFFFF"/>
                  </a:solidFill>
                </a14:hiddenFill>
              </a:ext>
            </a:extLst>
          </p:spPr>
        </p:pic>
      </p:grpSp>
      <p:pic>
        <p:nvPicPr>
          <p:cNvPr id="6154" name="Picture 10" descr="PubNub Official Digital Assets | Brandfolder">
            <a:extLst>
              <a:ext uri="{FF2B5EF4-FFF2-40B4-BE49-F238E27FC236}">
                <a16:creationId xmlns:a16="http://schemas.microsoft.com/office/drawing/2014/main" id="{9451CE18-1918-4044-9812-5AD6E5C56F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5453" y="3856984"/>
            <a:ext cx="439116" cy="10063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4D3F1A47-3A77-475F-B6DB-9B5DA666F5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43737" y="3834383"/>
            <a:ext cx="478628" cy="1458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BEEB60C-E382-4C92-85D2-552419B19B9E}"/>
              </a:ext>
            </a:extLst>
          </p:cNvPr>
          <p:cNvGrpSpPr/>
          <p:nvPr/>
        </p:nvGrpSpPr>
        <p:grpSpPr>
          <a:xfrm>
            <a:off x="1744250" y="4124494"/>
            <a:ext cx="599947" cy="173943"/>
            <a:chOff x="376238" y="4376381"/>
            <a:chExt cx="599947" cy="173943"/>
          </a:xfrm>
        </p:grpSpPr>
        <p:pic>
          <p:nvPicPr>
            <p:cNvPr id="6158" name="Picture 14">
              <a:extLst>
                <a:ext uri="{FF2B5EF4-FFF2-40B4-BE49-F238E27FC236}">
                  <a16:creationId xmlns:a16="http://schemas.microsoft.com/office/drawing/2014/main" id="{0595FAEA-0CD4-4AE7-B0A8-CA861EA576B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 r="71026" b="-2"/>
            <a:stretch/>
          </p:blipFill>
          <p:spPr bwMode="auto">
            <a:xfrm>
              <a:off x="376238" y="4376381"/>
              <a:ext cx="173831" cy="173943"/>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4">
              <a:extLst>
                <a:ext uri="{FF2B5EF4-FFF2-40B4-BE49-F238E27FC236}">
                  <a16:creationId xmlns:a16="http://schemas.microsoft.com/office/drawing/2014/main" id="{16050D38-34DC-40BD-8274-946EAF0700A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8974" t="1" b="-2"/>
            <a:stretch/>
          </p:blipFill>
          <p:spPr bwMode="auto">
            <a:xfrm>
              <a:off x="550069" y="4376381"/>
              <a:ext cx="426116" cy="1739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509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DFC0719-531A-4A5B-AB81-E3C9AA5C2C32}"/>
              </a:ext>
            </a:extLst>
          </p:cNvPr>
          <p:cNvSpPr>
            <a:spLocks noGrp="1"/>
          </p:cNvSpPr>
          <p:nvPr>
            <p:ph type="title"/>
          </p:nvPr>
        </p:nvSpPr>
        <p:spPr/>
        <p:txBody>
          <a:bodyPr/>
          <a:lstStyle/>
          <a:p>
            <a:pPr algn="ctr"/>
            <a:r>
              <a:rPr lang="en-US" dirty="0"/>
              <a:t>Why AWS for ML?</a:t>
            </a:r>
          </a:p>
        </p:txBody>
      </p:sp>
      <p:sp>
        <p:nvSpPr>
          <p:cNvPr id="49" name="TextBox 48"/>
          <p:cNvSpPr txBox="1"/>
          <p:nvPr/>
        </p:nvSpPr>
        <p:spPr>
          <a:xfrm>
            <a:off x="584316" y="3020170"/>
            <a:ext cx="2395076" cy="738664"/>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250 new features and </a:t>
            </a:r>
            <a:br>
              <a:rPr kumimoji="0" lang="en-US" sz="1050" b="0" i="0" u="none" strike="noStrike" kern="1200" cap="none" spc="0" normalizeH="0" baseline="0" noProof="0" dirty="0">
                <a:ln>
                  <a:noFill/>
                </a:ln>
                <a:solidFill>
                  <a:srgbClr val="FFFFFF"/>
                </a:solidFill>
                <a:effectLst/>
                <a:uLnTx/>
                <a:uFillTx/>
                <a:latin typeface="Amazon Ember"/>
                <a:ea typeface="+mn-ea"/>
                <a:cs typeface="+mn-cs"/>
              </a:rPr>
            </a:br>
            <a:r>
              <a:rPr kumimoji="0" lang="en-US" sz="1050" b="0" i="0" u="none" strike="noStrike" kern="1200" cap="none" spc="0" normalizeH="0" baseline="0" noProof="0" dirty="0">
                <a:ln>
                  <a:noFill/>
                </a:ln>
                <a:solidFill>
                  <a:srgbClr val="FFFFFF"/>
                </a:solidFill>
                <a:effectLst/>
                <a:uLnTx/>
                <a:uFillTx/>
                <a:latin typeface="Amazon Ember"/>
                <a:ea typeface="+mn-ea"/>
                <a:cs typeface="+mn-cs"/>
              </a:rPr>
              <a:t>services launched this last year for everyone from ML scientists to application developers</a:t>
            </a:r>
          </a:p>
        </p:txBody>
      </p:sp>
      <p:sp>
        <p:nvSpPr>
          <p:cNvPr id="4" name="Rectangle 3"/>
          <p:cNvSpPr/>
          <p:nvPr/>
        </p:nvSpPr>
        <p:spPr>
          <a:xfrm>
            <a:off x="547414" y="2399822"/>
            <a:ext cx="2468880" cy="424732"/>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BROADEST AND DEEPEST SET OF AI AND ML SERVICES</a:t>
            </a:r>
          </a:p>
        </p:txBody>
      </p:sp>
      <p:sp>
        <p:nvSpPr>
          <p:cNvPr id="23" name="TextBox 22"/>
          <p:cNvSpPr txBox="1"/>
          <p:nvPr/>
        </p:nvSpPr>
        <p:spPr>
          <a:xfrm>
            <a:off x="3361805" y="3020170"/>
            <a:ext cx="2395076" cy="1131079"/>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Amazon Ember Cd RC" panose="020B0606020204020204" pitchFamily="34" charset="0"/>
              </a:rPr>
              <a:t>Amazon </a:t>
            </a:r>
            <a:r>
              <a:rPr kumimoji="0" lang="en-US" sz="1050" b="0" i="0" u="none" strike="noStrike" kern="1200" cap="none" spc="0" normalizeH="0" baseline="0" noProof="0" dirty="0" err="1">
                <a:ln>
                  <a:noFill/>
                </a:ln>
                <a:solidFill>
                  <a:srgbClr val="FFFFFF"/>
                </a:solidFill>
                <a:effectLst/>
                <a:uLnTx/>
                <a:uFillTx/>
                <a:latin typeface="Amazon Ember"/>
                <a:ea typeface="Amazon Ember" panose="02000000000000000000" pitchFamily="2" charset="0"/>
                <a:cs typeface="Amazon Ember Cd RC" panose="020B0606020204020204" pitchFamily="34" charset="0"/>
              </a:rPr>
              <a:t>SageMaker</a:t>
            </a:r>
            <a:r>
              <a:rPr kumimoji="0" lang="en-US" sz="105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Amazon Ember Cd RC" panose="020B0606020204020204" pitchFamily="34" charset="0"/>
              </a:rPr>
              <a:t> creates efficiencies and lowers costs</a:t>
            </a:r>
          </a:p>
          <a:p>
            <a:pPr marL="0" marR="0" lvl="0" indent="0" algn="ctr" defTabSz="457189"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Acceleration programs and trainings</a:t>
            </a:r>
            <a:endParaRPr kumimoji="0" lang="en-US" sz="105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Amazon Ember Cd" panose="020B0606020204020204" pitchFamily="34" charset="0"/>
            </a:endParaRPr>
          </a:p>
          <a:p>
            <a:pPr marL="0" marR="0" lvl="0" indent="0" algn="ctr" defTabSz="457189" rtl="0" eaLnBrk="1" fontAlgn="auto" latinLnBrk="0" hangingPunct="1">
              <a:lnSpc>
                <a:spcPct val="100000"/>
              </a:lnSpc>
              <a:spcBef>
                <a:spcPts val="60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189" rtl="0" eaLnBrk="1" fontAlgn="auto" latinLnBrk="0" hangingPunct="1">
              <a:lnSpc>
                <a:spcPct val="100000"/>
              </a:lnSpc>
              <a:spcBef>
                <a:spcPts val="60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Rectangle 15"/>
          <p:cNvSpPr/>
          <p:nvPr/>
        </p:nvSpPr>
        <p:spPr>
          <a:xfrm>
            <a:off x="3324903" y="2399822"/>
            <a:ext cx="2468880" cy="424732"/>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ACCELERATE YOUR </a:t>
            </a:r>
            <a:b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ADOPTION OF ML </a:t>
            </a:r>
          </a:p>
        </p:txBody>
      </p:sp>
      <p:sp>
        <p:nvSpPr>
          <p:cNvPr id="28" name="Rectangle 27"/>
          <p:cNvSpPr/>
          <p:nvPr/>
        </p:nvSpPr>
        <p:spPr>
          <a:xfrm>
            <a:off x="6102391" y="2399822"/>
            <a:ext cx="2468880" cy="590931"/>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BUILT ON THE MOST COMPREHENSIVE </a:t>
            </a:r>
            <a:b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CLOUD PLATFORM</a:t>
            </a:r>
          </a:p>
        </p:txBody>
      </p:sp>
      <p:sp>
        <p:nvSpPr>
          <p:cNvPr id="5" name="Rectangle 4"/>
          <p:cNvSpPr/>
          <p:nvPr/>
        </p:nvSpPr>
        <p:spPr>
          <a:xfrm>
            <a:off x="6139293" y="3020170"/>
            <a:ext cx="2395076" cy="815608"/>
          </a:xfrm>
          <a:prstGeom prst="rect">
            <a:avLst/>
          </a:prstGeom>
        </p:spPr>
        <p:txBody>
          <a:bodyPr wrap="square">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The strongest set of compute, storage, security, database, and analytics capabilities to build upon</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Gartner Vendor Rating (TBD)</a:t>
            </a:r>
          </a:p>
        </p:txBody>
      </p:sp>
      <p:grpSp>
        <p:nvGrpSpPr>
          <p:cNvPr id="13" name="Group 12">
            <a:extLst>
              <a:ext uri="{FF2B5EF4-FFF2-40B4-BE49-F238E27FC236}">
                <a16:creationId xmlns:a16="http://schemas.microsoft.com/office/drawing/2014/main" id="{E42FD762-9EA5-4129-8407-533B0B1E5540}"/>
              </a:ext>
            </a:extLst>
          </p:cNvPr>
          <p:cNvGrpSpPr/>
          <p:nvPr/>
        </p:nvGrpSpPr>
        <p:grpSpPr>
          <a:xfrm>
            <a:off x="4141573" y="1333045"/>
            <a:ext cx="835540" cy="826942"/>
            <a:chOff x="4141573" y="1059995"/>
            <a:chExt cx="835540" cy="826942"/>
          </a:xfrm>
        </p:grpSpPr>
        <p:sp>
          <p:nvSpPr>
            <p:cNvPr id="97" name="Freeform: Shape 96">
              <a:extLst>
                <a:ext uri="{FF2B5EF4-FFF2-40B4-BE49-F238E27FC236}">
                  <a16:creationId xmlns:a16="http://schemas.microsoft.com/office/drawing/2014/main" id="{28EB8D41-4896-40EA-B642-B1541196F6BF}"/>
                </a:ext>
              </a:extLst>
            </p:cNvPr>
            <p:cNvSpPr/>
            <p:nvPr/>
          </p:nvSpPr>
          <p:spPr>
            <a:xfrm>
              <a:off x="4141573" y="1586231"/>
              <a:ext cx="224352" cy="300706"/>
            </a:xfrm>
            <a:custGeom>
              <a:avLst/>
              <a:gdLst>
                <a:gd name="connsiteX0" fmla="*/ 4828 w 106208"/>
                <a:gd name="connsiteY0" fmla="*/ 4828 h 106208"/>
                <a:gd name="connsiteX1" fmla="*/ 104278 w 106208"/>
                <a:gd name="connsiteY1" fmla="*/ 4828 h 106208"/>
                <a:gd name="connsiteX2" fmla="*/ 104278 w 106208"/>
                <a:gd name="connsiteY2" fmla="*/ 102025 h 106208"/>
                <a:gd name="connsiteX3" fmla="*/ 4828 w 106208"/>
                <a:gd name="connsiteY3" fmla="*/ 102025 h 106208"/>
              </a:gdLst>
              <a:ahLst/>
              <a:cxnLst>
                <a:cxn ang="0">
                  <a:pos x="connsiteX0" y="connsiteY0"/>
                </a:cxn>
                <a:cxn ang="0">
                  <a:pos x="connsiteX1" y="connsiteY1"/>
                </a:cxn>
                <a:cxn ang="0">
                  <a:pos x="connsiteX2" y="connsiteY2"/>
                </a:cxn>
                <a:cxn ang="0">
                  <a:pos x="connsiteX3" y="connsiteY3"/>
                </a:cxn>
              </a:cxnLst>
              <a:rect l="l" t="t" r="r" b="b"/>
              <a:pathLst>
                <a:path w="106208" h="106208">
                  <a:moveTo>
                    <a:pt x="4828" y="4828"/>
                  </a:moveTo>
                  <a:lnTo>
                    <a:pt x="104278" y="4828"/>
                  </a:lnTo>
                  <a:lnTo>
                    <a:pt x="104278" y="102025"/>
                  </a:lnTo>
                  <a:lnTo>
                    <a:pt x="4828" y="102025"/>
                  </a:lnTo>
                  <a:close/>
                </a:path>
              </a:pathLst>
            </a:custGeom>
            <a:noFill/>
            <a:ln w="15875"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ADED8849-6319-4BE6-8A69-B899FAD1139A}"/>
                </a:ext>
              </a:extLst>
            </p:cNvPr>
            <p:cNvSpPr/>
            <p:nvPr/>
          </p:nvSpPr>
          <p:spPr>
            <a:xfrm>
              <a:off x="4447505" y="1433144"/>
              <a:ext cx="224352" cy="446503"/>
            </a:xfrm>
            <a:custGeom>
              <a:avLst/>
              <a:gdLst>
                <a:gd name="connsiteX0" fmla="*/ 4828 w 106208"/>
                <a:gd name="connsiteY0" fmla="*/ 4828 h 157703"/>
                <a:gd name="connsiteX1" fmla="*/ 104278 w 106208"/>
                <a:gd name="connsiteY1" fmla="*/ 4828 h 157703"/>
                <a:gd name="connsiteX2" fmla="*/ 104278 w 106208"/>
                <a:gd name="connsiteY2" fmla="*/ 155773 h 157703"/>
                <a:gd name="connsiteX3" fmla="*/ 4828 w 106208"/>
                <a:gd name="connsiteY3" fmla="*/ 155773 h 157703"/>
              </a:gdLst>
              <a:ahLst/>
              <a:cxnLst>
                <a:cxn ang="0">
                  <a:pos x="connsiteX0" y="connsiteY0"/>
                </a:cxn>
                <a:cxn ang="0">
                  <a:pos x="connsiteX1" y="connsiteY1"/>
                </a:cxn>
                <a:cxn ang="0">
                  <a:pos x="connsiteX2" y="connsiteY2"/>
                </a:cxn>
                <a:cxn ang="0">
                  <a:pos x="connsiteX3" y="connsiteY3"/>
                </a:cxn>
              </a:cxnLst>
              <a:rect l="l" t="t" r="r" b="b"/>
              <a:pathLst>
                <a:path w="106208" h="157703">
                  <a:moveTo>
                    <a:pt x="4828" y="4828"/>
                  </a:moveTo>
                  <a:lnTo>
                    <a:pt x="104278" y="4828"/>
                  </a:lnTo>
                  <a:lnTo>
                    <a:pt x="104278" y="155773"/>
                  </a:lnTo>
                  <a:lnTo>
                    <a:pt x="4828" y="155773"/>
                  </a:lnTo>
                  <a:close/>
                </a:path>
              </a:pathLst>
            </a:custGeom>
            <a:noFill/>
            <a:ln w="15875"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DEFE9D03-4109-4033-959E-B432C82BBD55}"/>
                </a:ext>
              </a:extLst>
            </p:cNvPr>
            <p:cNvSpPr/>
            <p:nvPr/>
          </p:nvSpPr>
          <p:spPr>
            <a:xfrm>
              <a:off x="4752761" y="1341111"/>
              <a:ext cx="224352" cy="537624"/>
            </a:xfrm>
            <a:custGeom>
              <a:avLst/>
              <a:gdLst>
                <a:gd name="connsiteX0" fmla="*/ 4828 w 106208"/>
                <a:gd name="connsiteY0" fmla="*/ 4828 h 189888"/>
                <a:gd name="connsiteX1" fmla="*/ 104278 w 106208"/>
                <a:gd name="connsiteY1" fmla="*/ 4828 h 189888"/>
                <a:gd name="connsiteX2" fmla="*/ 104278 w 106208"/>
                <a:gd name="connsiteY2" fmla="*/ 188279 h 189888"/>
                <a:gd name="connsiteX3" fmla="*/ 4828 w 106208"/>
                <a:gd name="connsiteY3" fmla="*/ 188279 h 189888"/>
              </a:gdLst>
              <a:ahLst/>
              <a:cxnLst>
                <a:cxn ang="0">
                  <a:pos x="connsiteX0" y="connsiteY0"/>
                </a:cxn>
                <a:cxn ang="0">
                  <a:pos x="connsiteX1" y="connsiteY1"/>
                </a:cxn>
                <a:cxn ang="0">
                  <a:pos x="connsiteX2" y="connsiteY2"/>
                </a:cxn>
                <a:cxn ang="0">
                  <a:pos x="connsiteX3" y="connsiteY3"/>
                </a:cxn>
              </a:cxnLst>
              <a:rect l="l" t="t" r="r" b="b"/>
              <a:pathLst>
                <a:path w="106208" h="189888">
                  <a:moveTo>
                    <a:pt x="4828" y="4828"/>
                  </a:moveTo>
                  <a:lnTo>
                    <a:pt x="104278" y="4828"/>
                  </a:lnTo>
                  <a:lnTo>
                    <a:pt x="104278" y="188279"/>
                  </a:lnTo>
                  <a:lnTo>
                    <a:pt x="4828" y="188279"/>
                  </a:lnTo>
                  <a:close/>
                </a:path>
              </a:pathLst>
            </a:custGeom>
            <a:noFill/>
            <a:ln w="15875"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F28E982E-2A02-499C-83A7-FA1704087DFD}"/>
                </a:ext>
              </a:extLst>
            </p:cNvPr>
            <p:cNvSpPr/>
            <p:nvPr/>
          </p:nvSpPr>
          <p:spPr>
            <a:xfrm>
              <a:off x="4141573" y="1127881"/>
              <a:ext cx="822624" cy="300706"/>
            </a:xfrm>
            <a:custGeom>
              <a:avLst/>
              <a:gdLst>
                <a:gd name="connsiteX0" fmla="*/ 4828 w 389431"/>
                <a:gd name="connsiteY0" fmla="*/ 102025 h 106208"/>
                <a:gd name="connsiteX1" fmla="*/ 104278 w 389431"/>
                <a:gd name="connsiteY1" fmla="*/ 102025 h 106208"/>
                <a:gd name="connsiteX2" fmla="*/ 122301 w 389431"/>
                <a:gd name="connsiteY2" fmla="*/ 58576 h 106208"/>
                <a:gd name="connsiteX3" fmla="*/ 239774 w 389431"/>
                <a:gd name="connsiteY3" fmla="*/ 58576 h 106208"/>
                <a:gd name="connsiteX4" fmla="*/ 276143 w 389431"/>
                <a:gd name="connsiteY4" fmla="*/ 4828 h 106208"/>
                <a:gd name="connsiteX5" fmla="*/ 386535 w 389431"/>
                <a:gd name="connsiteY5" fmla="*/ 4828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431" h="106208">
                  <a:moveTo>
                    <a:pt x="4828" y="102025"/>
                  </a:moveTo>
                  <a:lnTo>
                    <a:pt x="104278" y="102025"/>
                  </a:lnTo>
                  <a:lnTo>
                    <a:pt x="122301" y="58576"/>
                  </a:lnTo>
                  <a:lnTo>
                    <a:pt x="239774" y="58576"/>
                  </a:lnTo>
                  <a:lnTo>
                    <a:pt x="276143" y="4828"/>
                  </a:lnTo>
                  <a:lnTo>
                    <a:pt x="386535" y="4828"/>
                  </a:lnTo>
                </a:path>
              </a:pathLst>
            </a:custGeom>
            <a:noFill/>
            <a:ln w="15875"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D891AC9B-55AF-4572-89A4-F00636EB0748}"/>
                </a:ext>
              </a:extLst>
            </p:cNvPr>
            <p:cNvSpPr/>
            <p:nvPr/>
          </p:nvSpPr>
          <p:spPr>
            <a:xfrm>
              <a:off x="4898590" y="1059995"/>
              <a:ext cx="74783" cy="154910"/>
            </a:xfrm>
            <a:custGeom>
              <a:avLst/>
              <a:gdLst>
                <a:gd name="connsiteX0" fmla="*/ 6920 w 35402"/>
                <a:gd name="connsiteY0" fmla="*/ 55196 h 54713"/>
                <a:gd name="connsiteX1" fmla="*/ 2414 w 35402"/>
                <a:gd name="connsiteY1" fmla="*/ 50369 h 54713"/>
                <a:gd name="connsiteX2" fmla="*/ 25908 w 35402"/>
                <a:gd name="connsiteY2" fmla="*/ 28805 h 54713"/>
                <a:gd name="connsiteX3" fmla="*/ 2414 w 35402"/>
                <a:gd name="connsiteY3" fmla="*/ 7242 h 54713"/>
                <a:gd name="connsiteX4" fmla="*/ 6920 w 35402"/>
                <a:gd name="connsiteY4" fmla="*/ 2414 h 54713"/>
                <a:gd name="connsiteX5" fmla="*/ 35242 w 35402"/>
                <a:gd name="connsiteY5" fmla="*/ 28805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2" h="54713">
                  <a:moveTo>
                    <a:pt x="6920" y="55196"/>
                  </a:moveTo>
                  <a:lnTo>
                    <a:pt x="2414" y="50369"/>
                  </a:lnTo>
                  <a:lnTo>
                    <a:pt x="25908" y="28805"/>
                  </a:lnTo>
                  <a:lnTo>
                    <a:pt x="2414" y="7242"/>
                  </a:lnTo>
                  <a:lnTo>
                    <a:pt x="6920" y="2414"/>
                  </a:lnTo>
                  <a:lnTo>
                    <a:pt x="35242" y="28805"/>
                  </a:lnTo>
                  <a:close/>
                </a:path>
              </a:pathLst>
            </a:custGeom>
            <a:solidFill>
              <a:schemeClr val="accent1"/>
            </a:solidFill>
            <a:ln w="9525" cap="flat">
              <a:noFill/>
              <a:prstDash val="solid"/>
              <a:miter/>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 name="Group 14">
            <a:extLst>
              <a:ext uri="{FF2B5EF4-FFF2-40B4-BE49-F238E27FC236}">
                <a16:creationId xmlns:a16="http://schemas.microsoft.com/office/drawing/2014/main" id="{7647CE45-1086-4487-A343-5998671CA829}"/>
              </a:ext>
            </a:extLst>
          </p:cNvPr>
          <p:cNvGrpSpPr/>
          <p:nvPr/>
        </p:nvGrpSpPr>
        <p:grpSpPr>
          <a:xfrm>
            <a:off x="1392903" y="1358847"/>
            <a:ext cx="777902" cy="775339"/>
            <a:chOff x="4145645" y="1172248"/>
            <a:chExt cx="777902" cy="775339"/>
          </a:xfrm>
        </p:grpSpPr>
        <p:sp>
          <p:nvSpPr>
            <p:cNvPr id="102" name="Freeform: Shape 101">
              <a:extLst>
                <a:ext uri="{FF2B5EF4-FFF2-40B4-BE49-F238E27FC236}">
                  <a16:creationId xmlns:a16="http://schemas.microsoft.com/office/drawing/2014/main" id="{361D41CD-B588-4CE4-8C50-6AC734A08B50}"/>
                </a:ext>
              </a:extLst>
            </p:cNvPr>
            <p:cNvSpPr/>
            <p:nvPr/>
          </p:nvSpPr>
          <p:spPr>
            <a:xfrm>
              <a:off x="4524985" y="1773296"/>
              <a:ext cx="108933" cy="19223"/>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52C238C3-3A1E-4F90-BE21-72ADABE31755}"/>
                </a:ext>
              </a:extLst>
            </p:cNvPr>
            <p:cNvSpPr/>
            <p:nvPr/>
          </p:nvSpPr>
          <p:spPr>
            <a:xfrm>
              <a:off x="4524985" y="1172248"/>
              <a:ext cx="397282" cy="775339"/>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Freeform: Shape 89">
              <a:extLst>
                <a:ext uri="{FF2B5EF4-FFF2-40B4-BE49-F238E27FC236}">
                  <a16:creationId xmlns:a16="http://schemas.microsoft.com/office/drawing/2014/main" id="{1F625197-8624-46CB-9E4E-69A0EE3B2BA8}"/>
                </a:ext>
              </a:extLst>
            </p:cNvPr>
            <p:cNvSpPr/>
            <p:nvPr/>
          </p:nvSpPr>
          <p:spPr>
            <a:xfrm>
              <a:off x="4145645" y="1172248"/>
              <a:ext cx="397282" cy="775339"/>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5" name="Freeform: Shape 74">
              <a:extLst>
                <a:ext uri="{FF2B5EF4-FFF2-40B4-BE49-F238E27FC236}">
                  <a16:creationId xmlns:a16="http://schemas.microsoft.com/office/drawing/2014/main" id="{672C78D5-F095-443F-B10E-03B725A1BA08}"/>
                </a:ext>
              </a:extLst>
            </p:cNvPr>
            <p:cNvSpPr/>
            <p:nvPr/>
          </p:nvSpPr>
          <p:spPr>
            <a:xfrm>
              <a:off x="4145645" y="1471490"/>
              <a:ext cx="19223" cy="18582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6" name="Freeform: Shape 75">
              <a:extLst>
                <a:ext uri="{FF2B5EF4-FFF2-40B4-BE49-F238E27FC236}">
                  <a16:creationId xmlns:a16="http://schemas.microsoft.com/office/drawing/2014/main" id="{D9531706-6D1B-4F7A-87FF-33F934E415A3}"/>
                </a:ext>
              </a:extLst>
            </p:cNvPr>
            <p:cNvSpPr/>
            <p:nvPr/>
          </p:nvSpPr>
          <p:spPr>
            <a:xfrm>
              <a:off x="4335315" y="1314500"/>
              <a:ext cx="108933" cy="25631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7" name="Freeform: Shape 76">
              <a:extLst>
                <a:ext uri="{FF2B5EF4-FFF2-40B4-BE49-F238E27FC236}">
                  <a16:creationId xmlns:a16="http://schemas.microsoft.com/office/drawing/2014/main" id="{03F1F412-3AC3-47F3-9712-0D429CCF097D}"/>
                </a:ext>
              </a:extLst>
            </p:cNvPr>
            <p:cNvSpPr/>
            <p:nvPr/>
          </p:nvSpPr>
          <p:spPr>
            <a:xfrm>
              <a:off x="4240480" y="1409334"/>
              <a:ext cx="108933" cy="64077"/>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4645F563-2D7E-4B91-B308-221630FF5B62}"/>
                </a:ext>
              </a:extLst>
            </p:cNvPr>
            <p:cNvSpPr/>
            <p:nvPr/>
          </p:nvSpPr>
          <p:spPr>
            <a:xfrm>
              <a:off x="4335315" y="1229277"/>
              <a:ext cx="19223" cy="134562"/>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86DD5138-9CD0-4B2A-AA4F-3053117BDE49}"/>
                </a:ext>
              </a:extLst>
            </p:cNvPr>
            <p:cNvSpPr/>
            <p:nvPr/>
          </p:nvSpPr>
          <p:spPr>
            <a:xfrm>
              <a:off x="4145645" y="1502889"/>
              <a:ext cx="108933" cy="7048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477DC325-2115-4BDF-AA6E-3B12F9352EA0}"/>
                </a:ext>
              </a:extLst>
            </p:cNvPr>
            <p:cNvSpPr/>
            <p:nvPr/>
          </p:nvSpPr>
          <p:spPr>
            <a:xfrm>
              <a:off x="4240480" y="1646423"/>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9EF9EAD0-F42A-4426-9EF7-CFCD8195E97D}"/>
                </a:ext>
              </a:extLst>
            </p:cNvPr>
            <p:cNvSpPr/>
            <p:nvPr/>
          </p:nvSpPr>
          <p:spPr>
            <a:xfrm>
              <a:off x="4326985" y="1825839"/>
              <a:ext cx="108933" cy="7048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36EF886C-D8E5-41FD-B750-B363D43D8ACF}"/>
                </a:ext>
              </a:extLst>
            </p:cNvPr>
            <p:cNvSpPr/>
            <p:nvPr/>
          </p:nvSpPr>
          <p:spPr>
            <a:xfrm>
              <a:off x="4319296" y="1646423"/>
              <a:ext cx="224272" cy="128155"/>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D7EFB94E-B1CC-46A0-8436-519582B39491}"/>
                </a:ext>
              </a:extLst>
            </p:cNvPr>
            <p:cNvSpPr/>
            <p:nvPr/>
          </p:nvSpPr>
          <p:spPr>
            <a:xfrm>
              <a:off x="4240480" y="1551588"/>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E80CC469-F375-43B6-A57D-82E981E80962}"/>
                </a:ext>
              </a:extLst>
            </p:cNvPr>
            <p:cNvSpPr/>
            <p:nvPr/>
          </p:nvSpPr>
          <p:spPr>
            <a:xfrm>
              <a:off x="4335315" y="1551588"/>
              <a:ext cx="108933" cy="160194"/>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ln w="1905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AEE811AF-A590-44E2-8ED8-6DD882D5ADD4}"/>
                </a:ext>
              </a:extLst>
            </p:cNvPr>
            <p:cNvSpPr/>
            <p:nvPr/>
          </p:nvSpPr>
          <p:spPr>
            <a:xfrm>
              <a:off x="4904324" y="1471490"/>
              <a:ext cx="19223" cy="18582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BC9D33C3-6471-4E7B-872B-A59DD7BD5738}"/>
                </a:ext>
              </a:extLst>
            </p:cNvPr>
            <p:cNvSpPr/>
            <p:nvPr/>
          </p:nvSpPr>
          <p:spPr>
            <a:xfrm>
              <a:off x="4809489" y="1599004"/>
              <a:ext cx="108933" cy="64077"/>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B52B4AFD-9329-4903-8CA5-2A5450027851}"/>
                </a:ext>
              </a:extLst>
            </p:cNvPr>
            <p:cNvSpPr/>
            <p:nvPr/>
          </p:nvSpPr>
          <p:spPr>
            <a:xfrm>
              <a:off x="4746693" y="1345899"/>
              <a:ext cx="76892" cy="19223"/>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66E57D97-B868-43B6-B7EA-9B408285F381}"/>
                </a:ext>
              </a:extLst>
            </p:cNvPr>
            <p:cNvSpPr/>
            <p:nvPr/>
          </p:nvSpPr>
          <p:spPr>
            <a:xfrm>
              <a:off x="4683255" y="1314500"/>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A8B165ED-E341-4F5B-8DBB-B2EB93379612}"/>
                </a:ext>
              </a:extLst>
            </p:cNvPr>
            <p:cNvSpPr/>
            <p:nvPr/>
          </p:nvSpPr>
          <p:spPr>
            <a:xfrm>
              <a:off x="4746693" y="1551588"/>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AD8A132B-01FA-44FC-A246-FFF049BF0FFE}"/>
                </a:ext>
              </a:extLst>
            </p:cNvPr>
            <p:cNvSpPr/>
            <p:nvPr/>
          </p:nvSpPr>
          <p:spPr>
            <a:xfrm>
              <a:off x="4619820" y="1472772"/>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0AD5CC86-DC54-4E57-A26F-BB4D5CEB65FB}"/>
                </a:ext>
              </a:extLst>
            </p:cNvPr>
            <p:cNvSpPr/>
            <p:nvPr/>
          </p:nvSpPr>
          <p:spPr>
            <a:xfrm>
              <a:off x="4619820" y="1741899"/>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905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4" name="Group 13">
            <a:extLst>
              <a:ext uri="{FF2B5EF4-FFF2-40B4-BE49-F238E27FC236}">
                <a16:creationId xmlns:a16="http://schemas.microsoft.com/office/drawing/2014/main" id="{60AA673B-51E3-4C69-8920-D5FC30D46FC4}"/>
              </a:ext>
            </a:extLst>
          </p:cNvPr>
          <p:cNvGrpSpPr/>
          <p:nvPr/>
        </p:nvGrpSpPr>
        <p:grpSpPr>
          <a:xfrm>
            <a:off x="6691712" y="1314095"/>
            <a:ext cx="1290238" cy="864842"/>
            <a:chOff x="6691712" y="1041045"/>
            <a:chExt cx="1290238" cy="864842"/>
          </a:xfrm>
        </p:grpSpPr>
        <p:sp>
          <p:nvSpPr>
            <p:cNvPr id="132" name="Freeform 5">
              <a:extLst>
                <a:ext uri="{FF2B5EF4-FFF2-40B4-BE49-F238E27FC236}">
                  <a16:creationId xmlns:a16="http://schemas.microsoft.com/office/drawing/2014/main" id="{5E0F18F8-0808-4F9F-BBA6-5AE52BC29C65}"/>
                </a:ext>
              </a:extLst>
            </p:cNvPr>
            <p:cNvSpPr>
              <a:spLocks/>
            </p:cNvSpPr>
            <p:nvPr/>
          </p:nvSpPr>
          <p:spPr bwMode="auto">
            <a:xfrm>
              <a:off x="7779834" y="1484141"/>
              <a:ext cx="136408" cy="18133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137" name="Group 136">
              <a:extLst>
                <a:ext uri="{FF2B5EF4-FFF2-40B4-BE49-F238E27FC236}">
                  <a16:creationId xmlns:a16="http://schemas.microsoft.com/office/drawing/2014/main" id="{7F99565D-7B48-4A9F-840E-74FE6A4546EE}"/>
                </a:ext>
              </a:extLst>
            </p:cNvPr>
            <p:cNvGrpSpPr/>
            <p:nvPr/>
          </p:nvGrpSpPr>
          <p:grpSpPr>
            <a:xfrm>
              <a:off x="6931477" y="1195561"/>
              <a:ext cx="147919" cy="162485"/>
              <a:chOff x="6818319" y="623023"/>
              <a:chExt cx="476250" cy="523153"/>
            </a:xfrm>
          </p:grpSpPr>
          <p:sp>
            <p:nvSpPr>
              <p:cNvPr id="138" name="Freeform 24">
                <a:extLst>
                  <a:ext uri="{FF2B5EF4-FFF2-40B4-BE49-F238E27FC236}">
                    <a16:creationId xmlns:a16="http://schemas.microsoft.com/office/drawing/2014/main" id="{8E3BF3EA-B65B-4D2E-96F3-D2BA3733E4FB}"/>
                  </a:ext>
                </a:extLst>
              </p:cNvPr>
              <p:cNvSpPr>
                <a:spLocks/>
              </p:cNvSpPr>
              <p:nvPr/>
            </p:nvSpPr>
            <p:spPr bwMode="auto">
              <a:xfrm>
                <a:off x="6818319" y="981076"/>
                <a:ext cx="128588" cy="165100"/>
              </a:xfrm>
              <a:custGeom>
                <a:avLst/>
                <a:gdLst>
                  <a:gd name="T0" fmla="*/ 56 w 59"/>
                  <a:gd name="T1" fmla="*/ 77 h 77"/>
                  <a:gd name="T2" fmla="*/ 3 w 59"/>
                  <a:gd name="T3" fmla="*/ 77 h 77"/>
                  <a:gd name="T4" fmla="*/ 0 w 59"/>
                  <a:gd name="T5" fmla="*/ 75 h 77"/>
                  <a:gd name="T6" fmla="*/ 0 w 59"/>
                  <a:gd name="T7" fmla="*/ 3 h 77"/>
                  <a:gd name="T8" fmla="*/ 3 w 59"/>
                  <a:gd name="T9" fmla="*/ 0 h 77"/>
                  <a:gd name="T10" fmla="*/ 56 w 59"/>
                  <a:gd name="T11" fmla="*/ 0 h 77"/>
                  <a:gd name="T12" fmla="*/ 59 w 59"/>
                  <a:gd name="T13" fmla="*/ 3 h 77"/>
                  <a:gd name="T14" fmla="*/ 59 w 59"/>
                  <a:gd name="T15" fmla="*/ 75 h 77"/>
                  <a:gd name="T16" fmla="*/ 56 w 5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7">
                    <a:moveTo>
                      <a:pt x="56" y="77"/>
                    </a:moveTo>
                    <a:cubicBezTo>
                      <a:pt x="3" y="77"/>
                      <a:pt x="3" y="77"/>
                      <a:pt x="3" y="77"/>
                    </a:cubicBezTo>
                    <a:cubicBezTo>
                      <a:pt x="1" y="77"/>
                      <a:pt x="0" y="76"/>
                      <a:pt x="0" y="75"/>
                    </a:cubicBezTo>
                    <a:cubicBezTo>
                      <a:pt x="0" y="3"/>
                      <a:pt x="0" y="3"/>
                      <a:pt x="0" y="3"/>
                    </a:cubicBezTo>
                    <a:cubicBezTo>
                      <a:pt x="0" y="2"/>
                      <a:pt x="1" y="0"/>
                      <a:pt x="3" y="0"/>
                    </a:cubicBezTo>
                    <a:cubicBezTo>
                      <a:pt x="56" y="0"/>
                      <a:pt x="56" y="0"/>
                      <a:pt x="56" y="0"/>
                    </a:cubicBezTo>
                    <a:cubicBezTo>
                      <a:pt x="57" y="0"/>
                      <a:pt x="59" y="2"/>
                      <a:pt x="59" y="3"/>
                    </a:cubicBezTo>
                    <a:cubicBezTo>
                      <a:pt x="59" y="75"/>
                      <a:pt x="59" y="75"/>
                      <a:pt x="59" y="75"/>
                    </a:cubicBezTo>
                    <a:cubicBezTo>
                      <a:pt x="59" y="76"/>
                      <a:pt x="57" y="77"/>
                      <a:pt x="56" y="7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25">
                <a:extLst>
                  <a:ext uri="{FF2B5EF4-FFF2-40B4-BE49-F238E27FC236}">
                    <a16:creationId xmlns:a16="http://schemas.microsoft.com/office/drawing/2014/main" id="{679AE55B-8D17-4B48-B77F-A803326A5B9D}"/>
                  </a:ext>
                </a:extLst>
              </p:cNvPr>
              <p:cNvSpPr>
                <a:spLocks/>
              </p:cNvSpPr>
              <p:nvPr/>
            </p:nvSpPr>
            <p:spPr bwMode="auto">
              <a:xfrm>
                <a:off x="7169156" y="808038"/>
                <a:ext cx="125413" cy="338138"/>
              </a:xfrm>
              <a:custGeom>
                <a:avLst/>
                <a:gdLst>
                  <a:gd name="T0" fmla="*/ 55 w 58"/>
                  <a:gd name="T1" fmla="*/ 157 h 157"/>
                  <a:gd name="T2" fmla="*/ 3 w 58"/>
                  <a:gd name="T3" fmla="*/ 157 h 157"/>
                  <a:gd name="T4" fmla="*/ 0 w 58"/>
                  <a:gd name="T5" fmla="*/ 154 h 157"/>
                  <a:gd name="T6" fmla="*/ 0 w 58"/>
                  <a:gd name="T7" fmla="*/ 3 h 157"/>
                  <a:gd name="T8" fmla="*/ 3 w 58"/>
                  <a:gd name="T9" fmla="*/ 0 h 157"/>
                  <a:gd name="T10" fmla="*/ 55 w 58"/>
                  <a:gd name="T11" fmla="*/ 0 h 157"/>
                  <a:gd name="T12" fmla="*/ 58 w 58"/>
                  <a:gd name="T13" fmla="*/ 3 h 157"/>
                  <a:gd name="T14" fmla="*/ 58 w 58"/>
                  <a:gd name="T15" fmla="*/ 154 h 157"/>
                  <a:gd name="T16" fmla="*/ 55 w 58"/>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57">
                    <a:moveTo>
                      <a:pt x="55" y="157"/>
                    </a:moveTo>
                    <a:cubicBezTo>
                      <a:pt x="3" y="157"/>
                      <a:pt x="3" y="157"/>
                      <a:pt x="3" y="157"/>
                    </a:cubicBezTo>
                    <a:cubicBezTo>
                      <a:pt x="1" y="157"/>
                      <a:pt x="0" y="156"/>
                      <a:pt x="0" y="154"/>
                    </a:cubicBezTo>
                    <a:cubicBezTo>
                      <a:pt x="0" y="3"/>
                      <a:pt x="0" y="3"/>
                      <a:pt x="0" y="3"/>
                    </a:cubicBezTo>
                    <a:cubicBezTo>
                      <a:pt x="0" y="1"/>
                      <a:pt x="1" y="0"/>
                      <a:pt x="3" y="0"/>
                    </a:cubicBezTo>
                    <a:cubicBezTo>
                      <a:pt x="55" y="0"/>
                      <a:pt x="55" y="0"/>
                      <a:pt x="55" y="0"/>
                    </a:cubicBezTo>
                    <a:cubicBezTo>
                      <a:pt x="56" y="0"/>
                      <a:pt x="58" y="1"/>
                      <a:pt x="58" y="3"/>
                    </a:cubicBezTo>
                    <a:cubicBezTo>
                      <a:pt x="58" y="154"/>
                      <a:pt x="58" y="154"/>
                      <a:pt x="58" y="154"/>
                    </a:cubicBezTo>
                    <a:cubicBezTo>
                      <a:pt x="58" y="156"/>
                      <a:pt x="56" y="157"/>
                      <a:pt x="55" y="15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26">
                <a:extLst>
                  <a:ext uri="{FF2B5EF4-FFF2-40B4-BE49-F238E27FC236}">
                    <a16:creationId xmlns:a16="http://schemas.microsoft.com/office/drawing/2014/main" id="{678A618E-F621-4331-9AFA-FBEC543C34D6}"/>
                  </a:ext>
                </a:extLst>
              </p:cNvPr>
              <p:cNvSpPr>
                <a:spLocks/>
              </p:cNvSpPr>
              <p:nvPr/>
            </p:nvSpPr>
            <p:spPr bwMode="auto">
              <a:xfrm>
                <a:off x="6992944" y="901701"/>
                <a:ext cx="128588" cy="244475"/>
              </a:xfrm>
              <a:custGeom>
                <a:avLst/>
                <a:gdLst>
                  <a:gd name="T0" fmla="*/ 56 w 59"/>
                  <a:gd name="T1" fmla="*/ 114 h 114"/>
                  <a:gd name="T2" fmla="*/ 3 w 59"/>
                  <a:gd name="T3" fmla="*/ 114 h 114"/>
                  <a:gd name="T4" fmla="*/ 0 w 59"/>
                  <a:gd name="T5" fmla="*/ 112 h 114"/>
                  <a:gd name="T6" fmla="*/ 0 w 59"/>
                  <a:gd name="T7" fmla="*/ 3 h 114"/>
                  <a:gd name="T8" fmla="*/ 3 w 59"/>
                  <a:gd name="T9" fmla="*/ 0 h 114"/>
                  <a:gd name="T10" fmla="*/ 56 w 59"/>
                  <a:gd name="T11" fmla="*/ 0 h 114"/>
                  <a:gd name="T12" fmla="*/ 59 w 59"/>
                  <a:gd name="T13" fmla="*/ 3 h 114"/>
                  <a:gd name="T14" fmla="*/ 59 w 59"/>
                  <a:gd name="T15" fmla="*/ 112 h 114"/>
                  <a:gd name="T16" fmla="*/ 56 w 59"/>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4">
                    <a:moveTo>
                      <a:pt x="56" y="114"/>
                    </a:moveTo>
                    <a:cubicBezTo>
                      <a:pt x="3" y="114"/>
                      <a:pt x="3" y="114"/>
                      <a:pt x="3" y="114"/>
                    </a:cubicBezTo>
                    <a:cubicBezTo>
                      <a:pt x="1" y="114"/>
                      <a:pt x="0" y="114"/>
                      <a:pt x="0" y="112"/>
                    </a:cubicBezTo>
                    <a:cubicBezTo>
                      <a:pt x="0" y="3"/>
                      <a:pt x="0" y="3"/>
                      <a:pt x="0" y="3"/>
                    </a:cubicBezTo>
                    <a:cubicBezTo>
                      <a:pt x="0" y="1"/>
                      <a:pt x="1" y="0"/>
                      <a:pt x="3" y="0"/>
                    </a:cubicBezTo>
                    <a:cubicBezTo>
                      <a:pt x="56" y="0"/>
                      <a:pt x="56" y="0"/>
                      <a:pt x="56" y="0"/>
                    </a:cubicBezTo>
                    <a:cubicBezTo>
                      <a:pt x="57" y="0"/>
                      <a:pt x="59" y="1"/>
                      <a:pt x="59" y="3"/>
                    </a:cubicBezTo>
                    <a:cubicBezTo>
                      <a:pt x="59" y="112"/>
                      <a:pt x="59" y="112"/>
                      <a:pt x="59" y="112"/>
                    </a:cubicBezTo>
                    <a:cubicBezTo>
                      <a:pt x="59" y="114"/>
                      <a:pt x="57" y="114"/>
                      <a:pt x="56" y="114"/>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Oval 27">
                <a:extLst>
                  <a:ext uri="{FF2B5EF4-FFF2-40B4-BE49-F238E27FC236}">
                    <a16:creationId xmlns:a16="http://schemas.microsoft.com/office/drawing/2014/main" id="{525F9C5C-DD7E-4773-9A18-1C5414842C42}"/>
                  </a:ext>
                </a:extLst>
              </p:cNvPr>
              <p:cNvSpPr>
                <a:spLocks noChangeArrowheads="1"/>
              </p:cNvSpPr>
              <p:nvPr/>
            </p:nvSpPr>
            <p:spPr bwMode="auto">
              <a:xfrm>
                <a:off x="6843720" y="835750"/>
                <a:ext cx="74614" cy="74615"/>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Oval 28">
                <a:extLst>
                  <a:ext uri="{FF2B5EF4-FFF2-40B4-BE49-F238E27FC236}">
                    <a16:creationId xmlns:a16="http://schemas.microsoft.com/office/drawing/2014/main" id="{40DA3050-2116-4C62-8253-9405EAB2F2C6}"/>
                  </a:ext>
                </a:extLst>
              </p:cNvPr>
              <p:cNvSpPr>
                <a:spLocks noChangeArrowheads="1"/>
              </p:cNvSpPr>
              <p:nvPr/>
            </p:nvSpPr>
            <p:spPr bwMode="auto">
              <a:xfrm>
                <a:off x="7019930" y="750024"/>
                <a:ext cx="74614" cy="73026"/>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Oval 29">
                <a:extLst>
                  <a:ext uri="{FF2B5EF4-FFF2-40B4-BE49-F238E27FC236}">
                    <a16:creationId xmlns:a16="http://schemas.microsoft.com/office/drawing/2014/main" id="{4A1E0E8C-0B01-4EF0-9E66-8C974FB43CA1}"/>
                  </a:ext>
                </a:extLst>
              </p:cNvPr>
              <p:cNvSpPr>
                <a:spLocks noChangeArrowheads="1"/>
              </p:cNvSpPr>
              <p:nvPr/>
            </p:nvSpPr>
            <p:spPr bwMode="auto">
              <a:xfrm>
                <a:off x="7194557" y="623023"/>
                <a:ext cx="74614" cy="73026"/>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Line 30">
                <a:extLst>
                  <a:ext uri="{FF2B5EF4-FFF2-40B4-BE49-F238E27FC236}">
                    <a16:creationId xmlns:a16="http://schemas.microsoft.com/office/drawing/2014/main" id="{192345C4-3783-47B0-9DD0-468776BA8E79}"/>
                  </a:ext>
                </a:extLst>
              </p:cNvPr>
              <p:cNvSpPr>
                <a:spLocks noChangeShapeType="1"/>
              </p:cNvSpPr>
              <p:nvPr/>
            </p:nvSpPr>
            <p:spPr bwMode="auto">
              <a:xfrm flipH="1">
                <a:off x="7086605" y="683356"/>
                <a:ext cx="114299" cy="85726"/>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Line 31">
                <a:extLst>
                  <a:ext uri="{FF2B5EF4-FFF2-40B4-BE49-F238E27FC236}">
                    <a16:creationId xmlns:a16="http://schemas.microsoft.com/office/drawing/2014/main" id="{042FCA60-784E-44A5-A259-EA3096A7528D}"/>
                  </a:ext>
                </a:extLst>
              </p:cNvPr>
              <p:cNvSpPr>
                <a:spLocks noChangeShapeType="1"/>
              </p:cNvSpPr>
              <p:nvPr/>
            </p:nvSpPr>
            <p:spPr bwMode="auto">
              <a:xfrm flipH="1">
                <a:off x="6918331" y="802421"/>
                <a:ext cx="101601" cy="60325"/>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46" name="Group 145">
              <a:extLst>
                <a:ext uri="{FF2B5EF4-FFF2-40B4-BE49-F238E27FC236}">
                  <a16:creationId xmlns:a16="http://schemas.microsoft.com/office/drawing/2014/main" id="{7870F682-8CA7-47FE-9B27-8028FD61FB17}"/>
                </a:ext>
              </a:extLst>
            </p:cNvPr>
            <p:cNvGrpSpPr/>
            <p:nvPr/>
          </p:nvGrpSpPr>
          <p:grpSpPr>
            <a:xfrm>
              <a:off x="7568841" y="1202987"/>
              <a:ext cx="140219" cy="170851"/>
              <a:chOff x="2967116" y="2452488"/>
              <a:chExt cx="552811" cy="673575"/>
            </a:xfrm>
            <a:solidFill>
              <a:srgbClr val="1C232F"/>
            </a:solidFill>
          </p:grpSpPr>
          <p:sp>
            <p:nvSpPr>
              <p:cNvPr id="147" name="Flowchart: Magnetic Disk 146">
                <a:extLst>
                  <a:ext uri="{FF2B5EF4-FFF2-40B4-BE49-F238E27FC236}">
                    <a16:creationId xmlns:a16="http://schemas.microsoft.com/office/drawing/2014/main" id="{1D2681FB-1F96-47EC-9F2A-E818EFC4D4CC}"/>
                  </a:ext>
                </a:extLst>
              </p:cNvPr>
              <p:cNvSpPr/>
              <p:nvPr/>
            </p:nvSpPr>
            <p:spPr>
              <a:xfrm>
                <a:off x="2967126" y="2818450"/>
                <a:ext cx="552801" cy="307613"/>
              </a:xfrm>
              <a:prstGeom prst="flowChartMagneticDisk">
                <a:avLst/>
              </a:prstGeom>
              <a:grpFill/>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8" name="Flowchart: Magnetic Disk 147">
                <a:extLst>
                  <a:ext uri="{FF2B5EF4-FFF2-40B4-BE49-F238E27FC236}">
                    <a16:creationId xmlns:a16="http://schemas.microsoft.com/office/drawing/2014/main" id="{FBD1490E-AA95-42D3-94A5-3D2CEB423970}"/>
                  </a:ext>
                </a:extLst>
              </p:cNvPr>
              <p:cNvSpPr/>
              <p:nvPr/>
            </p:nvSpPr>
            <p:spPr>
              <a:xfrm>
                <a:off x="2967116" y="2618994"/>
                <a:ext cx="552801" cy="307612"/>
              </a:xfrm>
              <a:prstGeom prst="flowChartMagneticDisk">
                <a:avLst/>
              </a:prstGeom>
              <a:grpFill/>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9" name="Flowchart: Magnetic Disk 148">
                <a:extLst>
                  <a:ext uri="{FF2B5EF4-FFF2-40B4-BE49-F238E27FC236}">
                    <a16:creationId xmlns:a16="http://schemas.microsoft.com/office/drawing/2014/main" id="{4CC66532-60A3-4C3E-AD30-6E585B96AC25}"/>
                  </a:ext>
                </a:extLst>
              </p:cNvPr>
              <p:cNvSpPr/>
              <p:nvPr/>
            </p:nvSpPr>
            <p:spPr>
              <a:xfrm>
                <a:off x="2967116" y="2452488"/>
                <a:ext cx="552801" cy="307612"/>
              </a:xfrm>
              <a:prstGeom prst="flowChartMagneticDisk">
                <a:avLst/>
              </a:prstGeom>
              <a:grpFill/>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9" name="Group 8">
              <a:extLst>
                <a:ext uri="{FF2B5EF4-FFF2-40B4-BE49-F238E27FC236}">
                  <a16:creationId xmlns:a16="http://schemas.microsoft.com/office/drawing/2014/main" id="{2913FE45-6C42-487C-839A-5A4BD877A1D0}"/>
                </a:ext>
              </a:extLst>
            </p:cNvPr>
            <p:cNvGrpSpPr/>
            <p:nvPr/>
          </p:nvGrpSpPr>
          <p:grpSpPr>
            <a:xfrm flipH="1">
              <a:off x="6866771" y="1312269"/>
              <a:ext cx="277333" cy="210131"/>
              <a:chOff x="6844297" y="1232615"/>
              <a:chExt cx="306003" cy="231854"/>
            </a:xfrm>
          </p:grpSpPr>
          <p:sp>
            <p:nvSpPr>
              <p:cNvPr id="150" name="Freeform: Shape 149">
                <a:extLst>
                  <a:ext uri="{FF2B5EF4-FFF2-40B4-BE49-F238E27FC236}">
                    <a16:creationId xmlns:a16="http://schemas.microsoft.com/office/drawing/2014/main" id="{0EC4BCB2-E0EB-4760-9561-4B572671DFAD}"/>
                  </a:ext>
                </a:extLst>
              </p:cNvPr>
              <p:cNvSpPr/>
              <p:nvPr/>
            </p:nvSpPr>
            <p:spPr>
              <a:xfrm>
                <a:off x="6884185" y="1351791"/>
                <a:ext cx="78748" cy="112678"/>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E64C22E6-B62E-44F9-BA46-E85AA1BEA911}"/>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35" name="Freeform 89">
              <a:extLst>
                <a:ext uri="{FF2B5EF4-FFF2-40B4-BE49-F238E27FC236}">
                  <a16:creationId xmlns:a16="http://schemas.microsoft.com/office/drawing/2014/main" id="{6B9C75DE-2AE6-42F5-94C8-8BB0FA3D3FCC}"/>
                </a:ext>
              </a:extLst>
            </p:cNvPr>
            <p:cNvSpPr>
              <a:spLocks/>
            </p:cNvSpPr>
            <p:nvPr/>
          </p:nvSpPr>
          <p:spPr bwMode="auto">
            <a:xfrm>
              <a:off x="6993862" y="1428300"/>
              <a:ext cx="702763" cy="477587"/>
            </a:xfrm>
            <a:custGeom>
              <a:avLst/>
              <a:gdLst>
                <a:gd name="T0" fmla="*/ 71 w 507"/>
                <a:gd name="T1" fmla="*/ 159 h 343"/>
                <a:gd name="T2" fmla="*/ 69 w 507"/>
                <a:gd name="T3" fmla="*/ 143 h 343"/>
                <a:gd name="T4" fmla="*/ 145 w 507"/>
                <a:gd name="T5" fmla="*/ 24 h 343"/>
                <a:gd name="T6" fmla="*/ 289 w 507"/>
                <a:gd name="T7" fmla="*/ 53 h 343"/>
                <a:gd name="T8" fmla="*/ 325 w 507"/>
                <a:gd name="T9" fmla="*/ 111 h 343"/>
                <a:gd name="T10" fmla="*/ 325 w 507"/>
                <a:gd name="T11" fmla="*/ 111 h 343"/>
                <a:gd name="T12" fmla="*/ 425 w 507"/>
                <a:gd name="T13" fmla="*/ 156 h 343"/>
                <a:gd name="T14" fmla="*/ 425 w 507"/>
                <a:gd name="T15" fmla="*/ 157 h 343"/>
                <a:gd name="T16" fmla="*/ 507 w 507"/>
                <a:gd name="T17" fmla="*/ 250 h 343"/>
                <a:gd name="T18" fmla="*/ 422 w 507"/>
                <a:gd name="T19" fmla="*/ 343 h 343"/>
                <a:gd name="T20" fmla="*/ 83 w 507"/>
                <a:gd name="T21" fmla="*/ 342 h 343"/>
                <a:gd name="T22" fmla="*/ 45 w 507"/>
                <a:gd name="T23" fmla="*/ 334 h 343"/>
                <a:gd name="T24" fmla="*/ 0 w 507"/>
                <a:gd name="T25" fmla="*/ 249 h 343"/>
                <a:gd name="T26" fmla="*/ 71 w 507"/>
                <a:gd name="T27" fmla="*/ 15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7" h="343">
                  <a:moveTo>
                    <a:pt x="71" y="159"/>
                  </a:moveTo>
                  <a:cubicBezTo>
                    <a:pt x="71" y="154"/>
                    <a:pt x="69" y="148"/>
                    <a:pt x="69" y="143"/>
                  </a:cubicBezTo>
                  <a:cubicBezTo>
                    <a:pt x="69" y="97"/>
                    <a:pt x="100" y="43"/>
                    <a:pt x="145" y="24"/>
                  </a:cubicBezTo>
                  <a:cubicBezTo>
                    <a:pt x="202" y="0"/>
                    <a:pt x="255" y="18"/>
                    <a:pt x="289" y="53"/>
                  </a:cubicBezTo>
                  <a:cubicBezTo>
                    <a:pt x="305" y="69"/>
                    <a:pt x="317" y="89"/>
                    <a:pt x="325" y="111"/>
                  </a:cubicBezTo>
                  <a:cubicBezTo>
                    <a:pt x="325" y="111"/>
                    <a:pt x="325" y="111"/>
                    <a:pt x="325" y="111"/>
                  </a:cubicBezTo>
                  <a:cubicBezTo>
                    <a:pt x="354" y="72"/>
                    <a:pt x="431" y="88"/>
                    <a:pt x="425" y="156"/>
                  </a:cubicBezTo>
                  <a:cubicBezTo>
                    <a:pt x="425" y="157"/>
                    <a:pt x="425" y="157"/>
                    <a:pt x="425" y="157"/>
                  </a:cubicBezTo>
                  <a:cubicBezTo>
                    <a:pt x="454" y="162"/>
                    <a:pt x="507" y="183"/>
                    <a:pt x="507" y="250"/>
                  </a:cubicBezTo>
                  <a:cubicBezTo>
                    <a:pt x="507" y="335"/>
                    <a:pt x="422" y="343"/>
                    <a:pt x="422" y="343"/>
                  </a:cubicBezTo>
                  <a:cubicBezTo>
                    <a:pt x="83" y="342"/>
                    <a:pt x="83" y="342"/>
                    <a:pt x="83" y="342"/>
                  </a:cubicBezTo>
                  <a:cubicBezTo>
                    <a:pt x="73" y="342"/>
                    <a:pt x="53" y="340"/>
                    <a:pt x="45" y="334"/>
                  </a:cubicBezTo>
                  <a:cubicBezTo>
                    <a:pt x="27" y="323"/>
                    <a:pt x="0" y="297"/>
                    <a:pt x="0" y="249"/>
                  </a:cubicBezTo>
                  <a:cubicBezTo>
                    <a:pt x="0" y="192"/>
                    <a:pt x="32" y="167"/>
                    <a:pt x="71" y="159"/>
                  </a:cubicBezTo>
                  <a:close/>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152" name="Group 151">
              <a:extLst>
                <a:ext uri="{FF2B5EF4-FFF2-40B4-BE49-F238E27FC236}">
                  <a16:creationId xmlns:a16="http://schemas.microsoft.com/office/drawing/2014/main" id="{9E849248-C5B1-44C9-A69E-6FC678E1835E}"/>
                </a:ext>
              </a:extLst>
            </p:cNvPr>
            <p:cNvGrpSpPr/>
            <p:nvPr/>
          </p:nvGrpSpPr>
          <p:grpSpPr>
            <a:xfrm flipH="1">
              <a:off x="6691712" y="1585120"/>
              <a:ext cx="285407" cy="171069"/>
              <a:chOff x="6835388" y="1232615"/>
              <a:chExt cx="314912" cy="188754"/>
            </a:xfrm>
          </p:grpSpPr>
          <p:sp>
            <p:nvSpPr>
              <p:cNvPr id="153" name="Freeform: Shape 152">
                <a:extLst>
                  <a:ext uri="{FF2B5EF4-FFF2-40B4-BE49-F238E27FC236}">
                    <a16:creationId xmlns:a16="http://schemas.microsoft.com/office/drawing/2014/main" id="{4463D2B9-0633-4A6F-BDBA-AA76A2AEFA09}"/>
                  </a:ext>
                </a:extLst>
              </p:cNvPr>
              <p:cNvSpPr/>
              <p:nvPr/>
            </p:nvSpPr>
            <p:spPr>
              <a:xfrm>
                <a:off x="6835388" y="1351791"/>
                <a:ext cx="127545" cy="69578"/>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4A6B6129-FA87-46EA-AC3C-06BEE671D36A}"/>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5" name="Group 154">
              <a:extLst>
                <a:ext uri="{FF2B5EF4-FFF2-40B4-BE49-F238E27FC236}">
                  <a16:creationId xmlns:a16="http://schemas.microsoft.com/office/drawing/2014/main" id="{E5B9E1AE-4AC1-4D6B-90A0-93EC5146F4C8}"/>
                </a:ext>
              </a:extLst>
            </p:cNvPr>
            <p:cNvGrpSpPr/>
            <p:nvPr/>
          </p:nvGrpSpPr>
          <p:grpSpPr>
            <a:xfrm>
              <a:off x="7501451" y="1329884"/>
              <a:ext cx="277333" cy="210131"/>
              <a:chOff x="6844297" y="1232615"/>
              <a:chExt cx="306003" cy="231854"/>
            </a:xfrm>
          </p:grpSpPr>
          <p:sp>
            <p:nvSpPr>
              <p:cNvPr id="156" name="Freeform: Shape 155">
                <a:extLst>
                  <a:ext uri="{FF2B5EF4-FFF2-40B4-BE49-F238E27FC236}">
                    <a16:creationId xmlns:a16="http://schemas.microsoft.com/office/drawing/2014/main" id="{D30604A9-3A79-4231-B02E-E2395B812A63}"/>
                  </a:ext>
                </a:extLst>
              </p:cNvPr>
              <p:cNvSpPr/>
              <p:nvPr/>
            </p:nvSpPr>
            <p:spPr>
              <a:xfrm>
                <a:off x="6884185" y="1351791"/>
                <a:ext cx="78748" cy="112678"/>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ECEF1D58-A4C4-498B-9516-70BAE0A5A883}"/>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8" name="Group 157">
              <a:extLst>
                <a:ext uri="{FF2B5EF4-FFF2-40B4-BE49-F238E27FC236}">
                  <a16:creationId xmlns:a16="http://schemas.microsoft.com/office/drawing/2014/main" id="{86D5DA11-D630-41EE-993D-19D85AAD0066}"/>
                </a:ext>
              </a:extLst>
            </p:cNvPr>
            <p:cNvGrpSpPr/>
            <p:nvPr/>
          </p:nvGrpSpPr>
          <p:grpSpPr>
            <a:xfrm>
              <a:off x="7704617" y="1614067"/>
              <a:ext cx="277333" cy="176161"/>
              <a:chOff x="6844297" y="1232615"/>
              <a:chExt cx="306003" cy="194373"/>
            </a:xfrm>
          </p:grpSpPr>
          <p:sp>
            <p:nvSpPr>
              <p:cNvPr id="159" name="Freeform: Shape 158">
                <a:extLst>
                  <a:ext uri="{FF2B5EF4-FFF2-40B4-BE49-F238E27FC236}">
                    <a16:creationId xmlns:a16="http://schemas.microsoft.com/office/drawing/2014/main" id="{CC027BF4-51D9-4896-84FB-D90F3B603037}"/>
                  </a:ext>
                </a:extLst>
              </p:cNvPr>
              <p:cNvSpPr/>
              <p:nvPr/>
            </p:nvSpPr>
            <p:spPr>
              <a:xfrm>
                <a:off x="6849981" y="1351791"/>
                <a:ext cx="112953" cy="75197"/>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0" name="Freeform: Shape 159">
                <a:extLst>
                  <a:ext uri="{FF2B5EF4-FFF2-40B4-BE49-F238E27FC236}">
                    <a16:creationId xmlns:a16="http://schemas.microsoft.com/office/drawing/2014/main" id="{75252499-C722-457E-82A1-B01AC4A440C3}"/>
                  </a:ext>
                </a:extLst>
              </p:cNvPr>
              <p:cNvSpPr/>
              <p:nvPr/>
            </p:nvSpPr>
            <p:spPr>
              <a:xfrm>
                <a:off x="6844297" y="1232615"/>
                <a:ext cx="306003" cy="102001"/>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93" name="Group 192">
              <a:extLst>
                <a:ext uri="{FF2B5EF4-FFF2-40B4-BE49-F238E27FC236}">
                  <a16:creationId xmlns:a16="http://schemas.microsoft.com/office/drawing/2014/main" id="{AE0582A8-F51D-40CA-B21E-BE5979D92D6E}"/>
                </a:ext>
              </a:extLst>
            </p:cNvPr>
            <p:cNvGrpSpPr/>
            <p:nvPr/>
          </p:nvGrpSpPr>
          <p:grpSpPr>
            <a:xfrm>
              <a:off x="6738757" y="1435930"/>
              <a:ext cx="183243" cy="194332"/>
              <a:chOff x="-96112" y="3314471"/>
              <a:chExt cx="324832" cy="344490"/>
            </a:xfrm>
          </p:grpSpPr>
          <p:grpSp>
            <p:nvGrpSpPr>
              <p:cNvPr id="194" name="Group 193">
                <a:extLst>
                  <a:ext uri="{FF2B5EF4-FFF2-40B4-BE49-F238E27FC236}">
                    <a16:creationId xmlns:a16="http://schemas.microsoft.com/office/drawing/2014/main" id="{A8435538-E046-458F-8A33-7F29699E0F67}"/>
                  </a:ext>
                </a:extLst>
              </p:cNvPr>
              <p:cNvGrpSpPr/>
              <p:nvPr/>
            </p:nvGrpSpPr>
            <p:grpSpPr>
              <a:xfrm>
                <a:off x="-96112" y="3314471"/>
                <a:ext cx="324832" cy="344490"/>
                <a:chOff x="775039" y="3476051"/>
                <a:chExt cx="414973" cy="406016"/>
              </a:xfrm>
            </p:grpSpPr>
            <p:sp>
              <p:nvSpPr>
                <p:cNvPr id="199" name="Freeform 5">
                  <a:extLst>
                    <a:ext uri="{FF2B5EF4-FFF2-40B4-BE49-F238E27FC236}">
                      <a16:creationId xmlns:a16="http://schemas.microsoft.com/office/drawing/2014/main" id="{13C13CC7-179B-4425-9F41-EF9AB6232A54}"/>
                    </a:ext>
                  </a:extLst>
                </p:cNvPr>
                <p:cNvSpPr>
                  <a:spLocks/>
                </p:cNvSpPr>
                <p:nvPr/>
              </p:nvSpPr>
              <p:spPr bwMode="auto">
                <a:xfrm>
                  <a:off x="830152" y="3524681"/>
                  <a:ext cx="304745" cy="304746"/>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0" name="Line 7">
                  <a:extLst>
                    <a:ext uri="{FF2B5EF4-FFF2-40B4-BE49-F238E27FC236}">
                      <a16:creationId xmlns:a16="http://schemas.microsoft.com/office/drawing/2014/main" id="{ECFDD784-0799-4BB1-B811-6A24E64C305B}"/>
                    </a:ext>
                  </a:extLst>
                </p:cNvPr>
                <p:cNvSpPr>
                  <a:spLocks noChangeShapeType="1"/>
                </p:cNvSpPr>
                <p:nvPr/>
              </p:nvSpPr>
              <p:spPr bwMode="auto">
                <a:xfrm>
                  <a:off x="917686"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1" name="Line 8">
                  <a:extLst>
                    <a:ext uri="{FF2B5EF4-FFF2-40B4-BE49-F238E27FC236}">
                      <a16:creationId xmlns:a16="http://schemas.microsoft.com/office/drawing/2014/main" id="{9BC5A8F5-D9BC-4C3F-9B4B-A4D4EA813E4B}"/>
                    </a:ext>
                  </a:extLst>
                </p:cNvPr>
                <p:cNvSpPr>
                  <a:spLocks noChangeShapeType="1"/>
                </p:cNvSpPr>
                <p:nvPr/>
              </p:nvSpPr>
              <p:spPr bwMode="auto">
                <a:xfrm>
                  <a:off x="960912"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2" name="Line 9">
                  <a:extLst>
                    <a:ext uri="{FF2B5EF4-FFF2-40B4-BE49-F238E27FC236}">
                      <a16:creationId xmlns:a16="http://schemas.microsoft.com/office/drawing/2014/main" id="{B736D63B-1D1D-4154-826F-0F6394CABC6D}"/>
                    </a:ext>
                  </a:extLst>
                </p:cNvPr>
                <p:cNvSpPr>
                  <a:spLocks noChangeShapeType="1"/>
                </p:cNvSpPr>
                <p:nvPr/>
              </p:nvSpPr>
              <p:spPr bwMode="auto">
                <a:xfrm>
                  <a:off x="1004138"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3" name="Line 11">
                  <a:extLst>
                    <a:ext uri="{FF2B5EF4-FFF2-40B4-BE49-F238E27FC236}">
                      <a16:creationId xmlns:a16="http://schemas.microsoft.com/office/drawing/2014/main" id="{08AD678A-09BA-4E43-B3AD-9E006F651D8B}"/>
                    </a:ext>
                  </a:extLst>
                </p:cNvPr>
                <p:cNvSpPr>
                  <a:spLocks noChangeShapeType="1"/>
                </p:cNvSpPr>
                <p:nvPr/>
              </p:nvSpPr>
              <p:spPr bwMode="auto">
                <a:xfrm>
                  <a:off x="1047364" y="3476051"/>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4" name="Line 13">
                  <a:extLst>
                    <a:ext uri="{FF2B5EF4-FFF2-40B4-BE49-F238E27FC236}">
                      <a16:creationId xmlns:a16="http://schemas.microsoft.com/office/drawing/2014/main" id="{17F4209C-3322-487E-819A-B1FE19492E42}"/>
                    </a:ext>
                  </a:extLst>
                </p:cNvPr>
                <p:cNvSpPr>
                  <a:spLocks noChangeShapeType="1"/>
                </p:cNvSpPr>
                <p:nvPr/>
              </p:nvSpPr>
              <p:spPr bwMode="auto">
                <a:xfrm>
                  <a:off x="917686"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5" name="Line 14">
                  <a:extLst>
                    <a:ext uri="{FF2B5EF4-FFF2-40B4-BE49-F238E27FC236}">
                      <a16:creationId xmlns:a16="http://schemas.microsoft.com/office/drawing/2014/main" id="{8CE5D45B-99B9-40A6-A1E4-10BB8278A90F}"/>
                    </a:ext>
                  </a:extLst>
                </p:cNvPr>
                <p:cNvSpPr>
                  <a:spLocks noChangeShapeType="1"/>
                </p:cNvSpPr>
                <p:nvPr/>
              </p:nvSpPr>
              <p:spPr bwMode="auto">
                <a:xfrm>
                  <a:off x="960912"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6" name="Line 15">
                  <a:extLst>
                    <a:ext uri="{FF2B5EF4-FFF2-40B4-BE49-F238E27FC236}">
                      <a16:creationId xmlns:a16="http://schemas.microsoft.com/office/drawing/2014/main" id="{CAFAB7F5-0256-4505-AA7B-C0D0246DC062}"/>
                    </a:ext>
                  </a:extLst>
                </p:cNvPr>
                <p:cNvSpPr>
                  <a:spLocks noChangeShapeType="1"/>
                </p:cNvSpPr>
                <p:nvPr/>
              </p:nvSpPr>
              <p:spPr bwMode="auto">
                <a:xfrm>
                  <a:off x="1004138"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7" name="Line 17">
                  <a:extLst>
                    <a:ext uri="{FF2B5EF4-FFF2-40B4-BE49-F238E27FC236}">
                      <a16:creationId xmlns:a16="http://schemas.microsoft.com/office/drawing/2014/main" id="{63F14C7A-F9DA-4A62-8A9D-89D570F7EBEA}"/>
                    </a:ext>
                  </a:extLst>
                </p:cNvPr>
                <p:cNvSpPr>
                  <a:spLocks noChangeShapeType="1"/>
                </p:cNvSpPr>
                <p:nvPr/>
              </p:nvSpPr>
              <p:spPr bwMode="auto">
                <a:xfrm>
                  <a:off x="1047364" y="3833437"/>
                  <a:ext cx="0" cy="4863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8" name="Line 19">
                  <a:extLst>
                    <a:ext uri="{FF2B5EF4-FFF2-40B4-BE49-F238E27FC236}">
                      <a16:creationId xmlns:a16="http://schemas.microsoft.com/office/drawing/2014/main" id="{D66805D7-ADFF-4B46-B5EC-11EEA1BCAFF1}"/>
                    </a:ext>
                  </a:extLst>
                </p:cNvPr>
                <p:cNvSpPr>
                  <a:spLocks noChangeShapeType="1"/>
                </p:cNvSpPr>
                <p:nvPr/>
              </p:nvSpPr>
              <p:spPr bwMode="auto">
                <a:xfrm flipH="1">
                  <a:off x="1138140" y="3612214"/>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09" name="Line 20">
                  <a:extLst>
                    <a:ext uri="{FF2B5EF4-FFF2-40B4-BE49-F238E27FC236}">
                      <a16:creationId xmlns:a16="http://schemas.microsoft.com/office/drawing/2014/main" id="{053BD25D-CC1A-4C5D-815C-F834791D65F4}"/>
                    </a:ext>
                  </a:extLst>
                </p:cNvPr>
                <p:cNvSpPr>
                  <a:spLocks noChangeShapeType="1"/>
                </p:cNvSpPr>
                <p:nvPr/>
              </p:nvSpPr>
              <p:spPr bwMode="auto">
                <a:xfrm flipH="1">
                  <a:off x="1138140" y="3655440"/>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0" name="Line 21">
                  <a:extLst>
                    <a:ext uri="{FF2B5EF4-FFF2-40B4-BE49-F238E27FC236}">
                      <a16:creationId xmlns:a16="http://schemas.microsoft.com/office/drawing/2014/main" id="{3DD146AB-3816-4D27-BF40-AF60759592C6}"/>
                    </a:ext>
                  </a:extLst>
                </p:cNvPr>
                <p:cNvSpPr>
                  <a:spLocks noChangeShapeType="1"/>
                </p:cNvSpPr>
                <p:nvPr/>
              </p:nvSpPr>
              <p:spPr bwMode="auto">
                <a:xfrm flipH="1">
                  <a:off x="1138140" y="3698667"/>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1" name="Line 23">
                  <a:extLst>
                    <a:ext uri="{FF2B5EF4-FFF2-40B4-BE49-F238E27FC236}">
                      <a16:creationId xmlns:a16="http://schemas.microsoft.com/office/drawing/2014/main" id="{C09E0544-019A-4154-9DFE-4C101AF44174}"/>
                    </a:ext>
                  </a:extLst>
                </p:cNvPr>
                <p:cNvSpPr>
                  <a:spLocks noChangeShapeType="1"/>
                </p:cNvSpPr>
                <p:nvPr/>
              </p:nvSpPr>
              <p:spPr bwMode="auto">
                <a:xfrm flipH="1">
                  <a:off x="1138140" y="3741893"/>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2" name="Line 25">
                  <a:extLst>
                    <a:ext uri="{FF2B5EF4-FFF2-40B4-BE49-F238E27FC236}">
                      <a16:creationId xmlns:a16="http://schemas.microsoft.com/office/drawing/2014/main" id="{9CFCCBE9-7614-4BB9-9A32-DB63A1CE7CA4}"/>
                    </a:ext>
                  </a:extLst>
                </p:cNvPr>
                <p:cNvSpPr>
                  <a:spLocks noChangeShapeType="1"/>
                </p:cNvSpPr>
                <p:nvPr/>
              </p:nvSpPr>
              <p:spPr bwMode="auto">
                <a:xfrm flipH="1">
                  <a:off x="775039" y="3612214"/>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3" name="Line 26">
                  <a:extLst>
                    <a:ext uri="{FF2B5EF4-FFF2-40B4-BE49-F238E27FC236}">
                      <a16:creationId xmlns:a16="http://schemas.microsoft.com/office/drawing/2014/main" id="{FFA1F437-5B0E-409B-8CDB-D78C15C76C7D}"/>
                    </a:ext>
                  </a:extLst>
                </p:cNvPr>
                <p:cNvSpPr>
                  <a:spLocks noChangeShapeType="1"/>
                </p:cNvSpPr>
                <p:nvPr/>
              </p:nvSpPr>
              <p:spPr bwMode="auto">
                <a:xfrm flipH="1">
                  <a:off x="775039" y="3655440"/>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4" name="Line 27">
                  <a:extLst>
                    <a:ext uri="{FF2B5EF4-FFF2-40B4-BE49-F238E27FC236}">
                      <a16:creationId xmlns:a16="http://schemas.microsoft.com/office/drawing/2014/main" id="{5752D117-7B1B-42D4-9720-25EA7BC9A47F}"/>
                    </a:ext>
                  </a:extLst>
                </p:cNvPr>
                <p:cNvSpPr>
                  <a:spLocks noChangeShapeType="1"/>
                </p:cNvSpPr>
                <p:nvPr/>
              </p:nvSpPr>
              <p:spPr bwMode="auto">
                <a:xfrm flipH="1">
                  <a:off x="775039" y="3698667"/>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5" name="Line 29">
                  <a:extLst>
                    <a:ext uri="{FF2B5EF4-FFF2-40B4-BE49-F238E27FC236}">
                      <a16:creationId xmlns:a16="http://schemas.microsoft.com/office/drawing/2014/main" id="{4E4407B6-309B-4BED-B0A3-F460C94898D0}"/>
                    </a:ext>
                  </a:extLst>
                </p:cNvPr>
                <p:cNvSpPr>
                  <a:spLocks noChangeShapeType="1"/>
                </p:cNvSpPr>
                <p:nvPr/>
              </p:nvSpPr>
              <p:spPr bwMode="auto">
                <a:xfrm flipH="1">
                  <a:off x="775039" y="3741893"/>
                  <a:ext cx="51872"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216" name="Freeform 5">
                  <a:extLst>
                    <a:ext uri="{FF2B5EF4-FFF2-40B4-BE49-F238E27FC236}">
                      <a16:creationId xmlns:a16="http://schemas.microsoft.com/office/drawing/2014/main" id="{A3E4E479-3FF5-4104-910E-ADA9CA80DB81}"/>
                    </a:ext>
                  </a:extLst>
                </p:cNvPr>
                <p:cNvSpPr>
                  <a:spLocks/>
                </p:cNvSpPr>
                <p:nvPr/>
              </p:nvSpPr>
              <p:spPr bwMode="auto">
                <a:xfrm>
                  <a:off x="890993" y="3580164"/>
                  <a:ext cx="187519" cy="187520"/>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95" name="Oval 194">
                <a:extLst>
                  <a:ext uri="{FF2B5EF4-FFF2-40B4-BE49-F238E27FC236}">
                    <a16:creationId xmlns:a16="http://schemas.microsoft.com/office/drawing/2014/main" id="{F6A4CB99-4C22-4578-AC41-0A9D89A4A349}"/>
                  </a:ext>
                </a:extLst>
              </p:cNvPr>
              <p:cNvSpPr/>
              <p:nvPr/>
            </p:nvSpPr>
            <p:spPr>
              <a:xfrm>
                <a:off x="19181" y="3435338"/>
                <a:ext cx="45720" cy="45720"/>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6" name="Oval 195">
                <a:extLst>
                  <a:ext uri="{FF2B5EF4-FFF2-40B4-BE49-F238E27FC236}">
                    <a16:creationId xmlns:a16="http://schemas.microsoft.com/office/drawing/2014/main" id="{3031F9A8-3E12-4E93-84E1-2FA94750D2F1}"/>
                  </a:ext>
                </a:extLst>
              </p:cNvPr>
              <p:cNvSpPr/>
              <p:nvPr/>
            </p:nvSpPr>
            <p:spPr>
              <a:xfrm>
                <a:off x="66806" y="3490107"/>
                <a:ext cx="45720" cy="45720"/>
              </a:xfrm>
              <a:prstGeom prst="ellips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7" name="Line 25">
                <a:extLst>
                  <a:ext uri="{FF2B5EF4-FFF2-40B4-BE49-F238E27FC236}">
                    <a16:creationId xmlns:a16="http://schemas.microsoft.com/office/drawing/2014/main" id="{D2CD52B9-BDEC-4E43-8AB2-9535D744CEBB}"/>
                  </a:ext>
                </a:extLst>
              </p:cNvPr>
              <p:cNvSpPr>
                <a:spLocks noChangeShapeType="1"/>
              </p:cNvSpPr>
              <p:nvPr/>
            </p:nvSpPr>
            <p:spPr bwMode="auto">
              <a:xfrm flipH="1">
                <a:off x="66759" y="3458198"/>
                <a:ext cx="74681"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98" name="Line 25">
                <a:extLst>
                  <a:ext uri="{FF2B5EF4-FFF2-40B4-BE49-F238E27FC236}">
                    <a16:creationId xmlns:a16="http://schemas.microsoft.com/office/drawing/2014/main" id="{89F65EBE-4CC7-4039-A723-CD3942C0EB79}"/>
                  </a:ext>
                </a:extLst>
              </p:cNvPr>
              <p:cNvSpPr>
                <a:spLocks noChangeShapeType="1"/>
              </p:cNvSpPr>
              <p:nvPr/>
            </p:nvSpPr>
            <p:spPr bwMode="auto">
              <a:xfrm>
                <a:off x="-8154" y="3515348"/>
                <a:ext cx="76201" cy="0"/>
              </a:xfrm>
              <a:prstGeom prst="line">
                <a:avLst/>
              </a:pr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1" name="Group 10"/>
            <p:cNvGrpSpPr/>
            <p:nvPr/>
          </p:nvGrpSpPr>
          <p:grpSpPr>
            <a:xfrm>
              <a:off x="7193864" y="1041045"/>
              <a:ext cx="277333" cy="381283"/>
              <a:chOff x="7238979" y="960205"/>
              <a:chExt cx="325938" cy="448106"/>
            </a:xfrm>
          </p:grpSpPr>
          <p:sp>
            <p:nvSpPr>
              <p:cNvPr id="136" name="Freeform: Shape 155">
                <a:extLst>
                  <a:ext uri="{FF2B5EF4-FFF2-40B4-BE49-F238E27FC236}">
                    <a16:creationId xmlns:a16="http://schemas.microsoft.com/office/drawing/2014/main" id="{D30604A9-3A79-4231-B02E-E2395B812A63}"/>
                  </a:ext>
                </a:extLst>
              </p:cNvPr>
              <p:cNvSpPr/>
              <p:nvPr/>
            </p:nvSpPr>
            <p:spPr>
              <a:xfrm>
                <a:off x="7344461" y="1253929"/>
                <a:ext cx="45719" cy="154382"/>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0" name="Group 9"/>
              <p:cNvGrpSpPr/>
              <p:nvPr/>
            </p:nvGrpSpPr>
            <p:grpSpPr>
              <a:xfrm>
                <a:off x="7238979" y="960205"/>
                <a:ext cx="325938" cy="289011"/>
                <a:chOff x="8008758" y="630112"/>
                <a:chExt cx="325938" cy="289011"/>
              </a:xfrm>
            </p:grpSpPr>
            <p:grpSp>
              <p:nvGrpSpPr>
                <p:cNvPr id="95" name="Group 94">
                  <a:extLst>
                    <a:ext uri="{FF2B5EF4-FFF2-40B4-BE49-F238E27FC236}">
                      <a16:creationId xmlns:a16="http://schemas.microsoft.com/office/drawing/2014/main" id="{7647CE45-1086-4487-A343-5998671CA829}"/>
                    </a:ext>
                  </a:extLst>
                </p:cNvPr>
                <p:cNvGrpSpPr/>
                <p:nvPr/>
              </p:nvGrpSpPr>
              <p:grpSpPr>
                <a:xfrm>
                  <a:off x="8058965" y="630112"/>
                  <a:ext cx="238411" cy="237625"/>
                  <a:chOff x="4145645" y="1172248"/>
                  <a:chExt cx="777902" cy="775339"/>
                </a:xfrm>
              </p:grpSpPr>
              <p:sp>
                <p:nvSpPr>
                  <p:cNvPr id="106" name="Freeform: Shape 101">
                    <a:extLst>
                      <a:ext uri="{FF2B5EF4-FFF2-40B4-BE49-F238E27FC236}">
                        <a16:creationId xmlns:a16="http://schemas.microsoft.com/office/drawing/2014/main" id="{361D41CD-B588-4CE4-8C50-6AC734A08B50}"/>
                      </a:ext>
                    </a:extLst>
                  </p:cNvPr>
                  <p:cNvSpPr/>
                  <p:nvPr/>
                </p:nvSpPr>
                <p:spPr>
                  <a:xfrm>
                    <a:off x="4524985" y="1773296"/>
                    <a:ext cx="108933" cy="19223"/>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10">
                    <a:extLst>
                      <a:ext uri="{FF2B5EF4-FFF2-40B4-BE49-F238E27FC236}">
                        <a16:creationId xmlns:a16="http://schemas.microsoft.com/office/drawing/2014/main" id="{52C238C3-3A1E-4F90-BE21-72ADABE31755}"/>
                      </a:ext>
                    </a:extLst>
                  </p:cNvPr>
                  <p:cNvSpPr/>
                  <p:nvPr/>
                </p:nvSpPr>
                <p:spPr>
                  <a:xfrm>
                    <a:off x="4524985" y="1172248"/>
                    <a:ext cx="397282" cy="775339"/>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8" name="Freeform: Shape 89">
                    <a:extLst>
                      <a:ext uri="{FF2B5EF4-FFF2-40B4-BE49-F238E27FC236}">
                        <a16:creationId xmlns:a16="http://schemas.microsoft.com/office/drawing/2014/main" id="{1F625197-8624-46CB-9E4E-69A0EE3B2BA8}"/>
                      </a:ext>
                    </a:extLst>
                  </p:cNvPr>
                  <p:cNvSpPr/>
                  <p:nvPr/>
                </p:nvSpPr>
                <p:spPr>
                  <a:xfrm>
                    <a:off x="4145645" y="1172248"/>
                    <a:ext cx="397282" cy="775339"/>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74">
                    <a:extLst>
                      <a:ext uri="{FF2B5EF4-FFF2-40B4-BE49-F238E27FC236}">
                        <a16:creationId xmlns:a16="http://schemas.microsoft.com/office/drawing/2014/main" id="{672C78D5-F095-443F-B10E-03B725A1BA08}"/>
                      </a:ext>
                    </a:extLst>
                  </p:cNvPr>
                  <p:cNvSpPr/>
                  <p:nvPr/>
                </p:nvSpPr>
                <p:spPr>
                  <a:xfrm>
                    <a:off x="4145645" y="1471490"/>
                    <a:ext cx="19223" cy="18582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75">
                    <a:extLst>
                      <a:ext uri="{FF2B5EF4-FFF2-40B4-BE49-F238E27FC236}">
                        <a16:creationId xmlns:a16="http://schemas.microsoft.com/office/drawing/2014/main" id="{D9531706-6D1B-4F7A-87FF-33F934E415A3}"/>
                      </a:ext>
                    </a:extLst>
                  </p:cNvPr>
                  <p:cNvSpPr/>
                  <p:nvPr/>
                </p:nvSpPr>
                <p:spPr>
                  <a:xfrm>
                    <a:off x="4335315" y="1314500"/>
                    <a:ext cx="108933" cy="25631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76">
                    <a:extLst>
                      <a:ext uri="{FF2B5EF4-FFF2-40B4-BE49-F238E27FC236}">
                        <a16:creationId xmlns:a16="http://schemas.microsoft.com/office/drawing/2014/main" id="{03F1F412-3AC3-47F3-9712-0D429CCF097D}"/>
                      </a:ext>
                    </a:extLst>
                  </p:cNvPr>
                  <p:cNvSpPr/>
                  <p:nvPr/>
                </p:nvSpPr>
                <p:spPr>
                  <a:xfrm>
                    <a:off x="4240480" y="1409334"/>
                    <a:ext cx="108933" cy="64077"/>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78">
                    <a:extLst>
                      <a:ext uri="{FF2B5EF4-FFF2-40B4-BE49-F238E27FC236}">
                        <a16:creationId xmlns:a16="http://schemas.microsoft.com/office/drawing/2014/main" id="{4645F563-2D7E-4B91-B308-221630FF5B62}"/>
                      </a:ext>
                    </a:extLst>
                  </p:cNvPr>
                  <p:cNvSpPr/>
                  <p:nvPr/>
                </p:nvSpPr>
                <p:spPr>
                  <a:xfrm>
                    <a:off x="4335315" y="1229277"/>
                    <a:ext cx="19223" cy="134562"/>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84">
                    <a:extLst>
                      <a:ext uri="{FF2B5EF4-FFF2-40B4-BE49-F238E27FC236}">
                        <a16:creationId xmlns:a16="http://schemas.microsoft.com/office/drawing/2014/main" id="{86DD5138-9CD0-4B2A-AA4F-3053117BDE49}"/>
                      </a:ext>
                    </a:extLst>
                  </p:cNvPr>
                  <p:cNvSpPr/>
                  <p:nvPr/>
                </p:nvSpPr>
                <p:spPr>
                  <a:xfrm>
                    <a:off x="4145645" y="1502889"/>
                    <a:ext cx="108933" cy="7048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85">
                    <a:extLst>
                      <a:ext uri="{FF2B5EF4-FFF2-40B4-BE49-F238E27FC236}">
                        <a16:creationId xmlns:a16="http://schemas.microsoft.com/office/drawing/2014/main" id="{477DC325-2115-4BDF-AA6E-3B12F9352EA0}"/>
                      </a:ext>
                    </a:extLst>
                  </p:cNvPr>
                  <p:cNvSpPr/>
                  <p:nvPr/>
                </p:nvSpPr>
                <p:spPr>
                  <a:xfrm>
                    <a:off x="4240480" y="1646423"/>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86">
                    <a:extLst>
                      <a:ext uri="{FF2B5EF4-FFF2-40B4-BE49-F238E27FC236}">
                        <a16:creationId xmlns:a16="http://schemas.microsoft.com/office/drawing/2014/main" id="{9EF9EAD0-F42A-4426-9EF7-CFCD8195E97D}"/>
                      </a:ext>
                    </a:extLst>
                  </p:cNvPr>
                  <p:cNvSpPr/>
                  <p:nvPr/>
                </p:nvSpPr>
                <p:spPr>
                  <a:xfrm>
                    <a:off x="4326985" y="1825839"/>
                    <a:ext cx="108933" cy="7048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87">
                    <a:extLst>
                      <a:ext uri="{FF2B5EF4-FFF2-40B4-BE49-F238E27FC236}">
                        <a16:creationId xmlns:a16="http://schemas.microsoft.com/office/drawing/2014/main" id="{36EF886C-D8E5-41FD-B750-B363D43D8ACF}"/>
                      </a:ext>
                    </a:extLst>
                  </p:cNvPr>
                  <p:cNvSpPr/>
                  <p:nvPr/>
                </p:nvSpPr>
                <p:spPr>
                  <a:xfrm>
                    <a:off x="4319296" y="1646423"/>
                    <a:ext cx="224272" cy="128155"/>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88">
                    <a:extLst>
                      <a:ext uri="{FF2B5EF4-FFF2-40B4-BE49-F238E27FC236}">
                        <a16:creationId xmlns:a16="http://schemas.microsoft.com/office/drawing/2014/main" id="{D7EFB94E-B1CC-46A0-8436-519582B39491}"/>
                      </a:ext>
                    </a:extLst>
                  </p:cNvPr>
                  <p:cNvSpPr/>
                  <p:nvPr/>
                </p:nvSpPr>
                <p:spPr>
                  <a:xfrm>
                    <a:off x="4240480" y="1551588"/>
                    <a:ext cx="108933" cy="76892"/>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91">
                    <a:extLst>
                      <a:ext uri="{FF2B5EF4-FFF2-40B4-BE49-F238E27FC236}">
                        <a16:creationId xmlns:a16="http://schemas.microsoft.com/office/drawing/2014/main" id="{E80CC469-F375-43B6-A57D-82E981E80962}"/>
                      </a:ext>
                    </a:extLst>
                  </p:cNvPr>
                  <p:cNvSpPr/>
                  <p:nvPr/>
                </p:nvSpPr>
                <p:spPr>
                  <a:xfrm>
                    <a:off x="4335315" y="1551588"/>
                    <a:ext cx="108933" cy="160194"/>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ln w="12700" cap="flat">
                    <a:solidFill>
                      <a:schemeClr val="tx2"/>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92">
                    <a:extLst>
                      <a:ext uri="{FF2B5EF4-FFF2-40B4-BE49-F238E27FC236}">
                        <a16:creationId xmlns:a16="http://schemas.microsoft.com/office/drawing/2014/main" id="{AEE811AF-A590-44E2-8ED8-6DD882D5ADD4}"/>
                      </a:ext>
                    </a:extLst>
                  </p:cNvPr>
                  <p:cNvSpPr/>
                  <p:nvPr/>
                </p:nvSpPr>
                <p:spPr>
                  <a:xfrm>
                    <a:off x="4904324" y="1471490"/>
                    <a:ext cx="19223" cy="18582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93">
                    <a:extLst>
                      <a:ext uri="{FF2B5EF4-FFF2-40B4-BE49-F238E27FC236}">
                        <a16:creationId xmlns:a16="http://schemas.microsoft.com/office/drawing/2014/main" id="{BC9D33C3-6471-4E7B-872B-A59DD7BD5738}"/>
                      </a:ext>
                    </a:extLst>
                  </p:cNvPr>
                  <p:cNvSpPr/>
                  <p:nvPr/>
                </p:nvSpPr>
                <p:spPr>
                  <a:xfrm>
                    <a:off x="4809489" y="1599004"/>
                    <a:ext cx="108933" cy="64077"/>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95">
                    <a:extLst>
                      <a:ext uri="{FF2B5EF4-FFF2-40B4-BE49-F238E27FC236}">
                        <a16:creationId xmlns:a16="http://schemas.microsoft.com/office/drawing/2014/main" id="{B52B4AFD-9329-4903-8CA5-2A5450027851}"/>
                      </a:ext>
                    </a:extLst>
                  </p:cNvPr>
                  <p:cNvSpPr/>
                  <p:nvPr/>
                </p:nvSpPr>
                <p:spPr>
                  <a:xfrm>
                    <a:off x="4746693" y="1345899"/>
                    <a:ext cx="76892" cy="19223"/>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03">
                    <a:extLst>
                      <a:ext uri="{FF2B5EF4-FFF2-40B4-BE49-F238E27FC236}">
                        <a16:creationId xmlns:a16="http://schemas.microsoft.com/office/drawing/2014/main" id="{66E57D97-B868-43B6-B7EA-9B408285F381}"/>
                      </a:ext>
                    </a:extLst>
                  </p:cNvPr>
                  <p:cNvSpPr/>
                  <p:nvPr/>
                </p:nvSpPr>
                <p:spPr>
                  <a:xfrm>
                    <a:off x="4683255" y="1314500"/>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04">
                    <a:extLst>
                      <a:ext uri="{FF2B5EF4-FFF2-40B4-BE49-F238E27FC236}">
                        <a16:creationId xmlns:a16="http://schemas.microsoft.com/office/drawing/2014/main" id="{A8B165ED-E341-4F5B-8DBB-B2EB93379612}"/>
                      </a:ext>
                    </a:extLst>
                  </p:cNvPr>
                  <p:cNvSpPr/>
                  <p:nvPr/>
                </p:nvSpPr>
                <p:spPr>
                  <a:xfrm>
                    <a:off x="4746693" y="1551588"/>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08">
                    <a:extLst>
                      <a:ext uri="{FF2B5EF4-FFF2-40B4-BE49-F238E27FC236}">
                        <a16:creationId xmlns:a16="http://schemas.microsoft.com/office/drawing/2014/main" id="{AD8A132B-01FA-44FC-A246-FFF049BF0FFE}"/>
                      </a:ext>
                    </a:extLst>
                  </p:cNvPr>
                  <p:cNvSpPr/>
                  <p:nvPr/>
                </p:nvSpPr>
                <p:spPr>
                  <a:xfrm>
                    <a:off x="4619820" y="1472772"/>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09">
                    <a:extLst>
                      <a:ext uri="{FF2B5EF4-FFF2-40B4-BE49-F238E27FC236}">
                        <a16:creationId xmlns:a16="http://schemas.microsoft.com/office/drawing/2014/main" id="{0AD5CC86-DC54-4E57-A26F-BB4D5CEB65FB}"/>
                      </a:ext>
                    </a:extLst>
                  </p:cNvPr>
                  <p:cNvSpPr/>
                  <p:nvPr/>
                </p:nvSpPr>
                <p:spPr>
                  <a:xfrm>
                    <a:off x="4619820" y="1741899"/>
                    <a:ext cx="76892" cy="76892"/>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ln w="12700" cap="flat">
                    <a:solidFill>
                      <a:schemeClr val="accent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61" name="Freeform: Shape 156">
                  <a:extLst>
                    <a:ext uri="{FF2B5EF4-FFF2-40B4-BE49-F238E27FC236}">
                      <a16:creationId xmlns:a16="http://schemas.microsoft.com/office/drawing/2014/main" id="{ECEF1D58-A4C4-498B-9516-70BAE0A5A883}"/>
                    </a:ext>
                  </a:extLst>
                </p:cNvPr>
                <p:cNvSpPr/>
                <p:nvPr/>
              </p:nvSpPr>
              <p:spPr>
                <a:xfrm>
                  <a:off x="8008758" y="810477"/>
                  <a:ext cx="325938" cy="108646"/>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chemeClr val="tx1"/>
                  </a:solidFill>
                  <a:prstDash val="solid"/>
                  <a:round/>
                </a:ln>
              </p:spPr>
              <p:txBody>
                <a:bodyPr rtlCol="0"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grpSp>
      <p:cxnSp>
        <p:nvCxnSpPr>
          <p:cNvPr id="129" name="Straight Connector 128">
            <a:extLst>
              <a:ext uri="{FF2B5EF4-FFF2-40B4-BE49-F238E27FC236}">
                <a16:creationId xmlns:a16="http://schemas.microsoft.com/office/drawing/2014/main" id="{2CDF0806-BF5B-4F3C-924B-7245EB772A98}"/>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8546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2">
            <a:biLevel thresh="25000"/>
          </a:blip>
          <a:srcRect l="7449" t="30882" r="7449" b="30882"/>
          <a:stretch/>
        </p:blipFill>
        <p:spPr>
          <a:xfrm>
            <a:off x="1764505" y="4386206"/>
            <a:ext cx="723729" cy="216694"/>
          </a:xfrm>
          <a:prstGeom prst="rect">
            <a:avLst/>
          </a:prstGeom>
        </p:spPr>
      </p:pic>
      <p:pic>
        <p:nvPicPr>
          <p:cNvPr id="66" name="Picture 65">
            <a:extLst>
              <a:ext uri="{FF2B5EF4-FFF2-40B4-BE49-F238E27FC236}">
                <a16:creationId xmlns:a16="http://schemas.microsoft.com/office/drawing/2014/main" id="{E60C0886-5C5B-42C5-946D-B0272D2E3F4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98219" y="4143954"/>
            <a:ext cx="702836" cy="165072"/>
          </a:xfrm>
          <a:prstGeom prst="rect">
            <a:avLst/>
          </a:prstGeom>
        </p:spPr>
      </p:pic>
      <p:pic>
        <p:nvPicPr>
          <p:cNvPr id="68" name="Picture 2" descr="https://d1.awsstatic.com/logos/customers/omotor-600x400.d81ebc43c2c3ad555d8325ecac5d4a9f4b6c4926.png"/>
          <p:cNvPicPr>
            <a:picLocks noChangeAspect="1" noChangeArrowheads="1"/>
          </p:cNvPicPr>
          <p:nvPr/>
        </p:nvPicPr>
        <p:blipFill rotWithShape="1">
          <a:blip r:embed="rId4" cstate="print">
            <a:biLevel thresh="25000"/>
            <a:extLst>
              <a:ext uri="{28A0092B-C50C-407E-A947-70E740481C1C}">
                <a14:useLocalDpi xmlns:a14="http://schemas.microsoft.com/office/drawing/2010/main" val="0"/>
              </a:ext>
            </a:extLst>
          </a:blip>
          <a:srcRect l="13845" t="34619" r="13661" b="33734"/>
          <a:stretch/>
        </p:blipFill>
        <p:spPr bwMode="auto">
          <a:xfrm>
            <a:off x="1020698" y="3872693"/>
            <a:ext cx="540032" cy="15715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5"/>
          <a:stretch>
            <a:fillRect/>
          </a:stretch>
        </p:blipFill>
        <p:spPr>
          <a:xfrm>
            <a:off x="404263" y="3846661"/>
            <a:ext cx="513701" cy="191640"/>
          </a:xfrm>
          <a:prstGeom prst="rect">
            <a:avLst/>
          </a:prstGeom>
        </p:spPr>
      </p:pic>
      <p:pic>
        <p:nvPicPr>
          <p:cNvPr id="70" name="Picture 69"/>
          <p:cNvPicPr>
            <a:picLocks noChangeAspect="1"/>
          </p:cNvPicPr>
          <p:nvPr/>
        </p:nvPicPr>
        <p:blipFill>
          <a:blip r:embed="rId6"/>
          <a:stretch>
            <a:fillRect/>
          </a:stretch>
        </p:blipFill>
        <p:spPr>
          <a:xfrm>
            <a:off x="1188060" y="4148286"/>
            <a:ext cx="1103099" cy="150135"/>
          </a:xfrm>
          <a:prstGeom prst="rect">
            <a:avLst/>
          </a:prstGeom>
        </p:spPr>
      </p:pic>
      <p:pic>
        <p:nvPicPr>
          <p:cNvPr id="25" name="Picture 2" descr="Image result for intuit logo png">
            <a:extLst>
              <a:ext uri="{FF2B5EF4-FFF2-40B4-BE49-F238E27FC236}">
                <a16:creationId xmlns:a16="http://schemas.microsoft.com/office/drawing/2014/main" id="{710C300A-9576-4EDE-9CF5-EDB09E3624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55259" y="3011903"/>
            <a:ext cx="769761" cy="22518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D22B544-B886-4ABE-B9B6-1A1AEA03F085}"/>
              </a:ext>
            </a:extLst>
          </p:cNvPr>
          <p:cNvSpPr/>
          <p:nvPr/>
        </p:nvSpPr>
        <p:spPr>
          <a:xfrm>
            <a:off x="4572000" y="0"/>
            <a:ext cx="45720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31" name="Rectangle 30">
            <a:extLst>
              <a:ext uri="{FF2B5EF4-FFF2-40B4-BE49-F238E27FC236}">
                <a16:creationId xmlns:a16="http://schemas.microsoft.com/office/drawing/2014/main" id="{E530D029-80C3-4085-BE7C-C02BA815E8CD}"/>
              </a:ext>
            </a:extLst>
          </p:cNvPr>
          <p:cNvSpPr/>
          <p:nvPr/>
        </p:nvSpPr>
        <p:spPr>
          <a:xfrm>
            <a:off x="457200" y="1477695"/>
            <a:ext cx="3901440" cy="1246495"/>
          </a:xfrm>
          <a:prstGeom prst="rect">
            <a:avLst/>
          </a:prstGeom>
        </p:spPr>
        <p:txBody>
          <a:bodyPr wrap="square" lIns="0" tIns="0" rIns="0" bIns="0">
            <a:spAutoFit/>
          </a:bodyPr>
          <a:lstStyle/>
          <a:p>
            <a:pPr marL="53975" marR="0" lvl="0" indent="-53975"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mn-ea"/>
                <a:cs typeface="+mn-cs"/>
              </a:rPr>
              <a:t>“At </a:t>
            </a:r>
            <a:r>
              <a:rPr kumimoji="0" lang="en-US" sz="900" b="0" i="0" u="none" strike="noStrike" kern="1200" cap="none" spc="0" normalizeH="0" baseline="0" noProof="0" dirty="0" err="1">
                <a:ln>
                  <a:noFill/>
                </a:ln>
                <a:solidFill>
                  <a:srgbClr val="FFFFFF"/>
                </a:solidFill>
                <a:effectLst/>
                <a:uLnTx/>
                <a:uFillTx/>
                <a:latin typeface="Amazon Ember"/>
                <a:ea typeface="+mn-ea"/>
                <a:cs typeface="+mn-cs"/>
              </a:rPr>
              <a:t>CasaOne</a:t>
            </a:r>
            <a:r>
              <a:rPr kumimoji="0" lang="en-US" sz="900" b="0" i="0" u="none" strike="noStrike" kern="1200" cap="none" spc="0" normalizeH="0" baseline="0" noProof="0" dirty="0">
                <a:ln>
                  <a:noFill/>
                </a:ln>
                <a:solidFill>
                  <a:srgbClr val="FFFFFF"/>
                </a:solidFill>
                <a:effectLst/>
                <a:uLnTx/>
                <a:uFillTx/>
                <a:latin typeface="Amazon Ember"/>
                <a:ea typeface="+mn-ea"/>
                <a:cs typeface="+mn-cs"/>
              </a:rPr>
              <a:t>, we make sure our customers get access to their furniture </a:t>
            </a:r>
            <a:br>
              <a:rPr kumimoji="0" lang="en-US" sz="900" b="0" i="0" u="none" strike="noStrike" kern="1200" cap="none" spc="0" normalizeH="0" baseline="0" noProof="0" dirty="0">
                <a:ln>
                  <a:noFill/>
                </a:ln>
                <a:solidFill>
                  <a:srgbClr val="FFFFFF"/>
                </a:solidFill>
                <a:effectLst/>
                <a:uLnTx/>
                <a:uFillTx/>
                <a:latin typeface="Amazon Ember"/>
                <a:ea typeface="+mn-ea"/>
                <a:cs typeface="+mn-cs"/>
              </a:rPr>
            </a:br>
            <a:r>
              <a:rPr kumimoji="0" lang="en-US" sz="900" b="0" i="0" u="none" strike="noStrike" kern="1200" cap="none" spc="0" normalizeH="0" baseline="0" noProof="0" dirty="0">
                <a:ln>
                  <a:noFill/>
                </a:ln>
                <a:solidFill>
                  <a:srgbClr val="FFFFFF"/>
                </a:solidFill>
                <a:effectLst/>
                <a:uLnTx/>
                <a:uFillTx/>
                <a:latin typeface="Amazon Ember"/>
                <a:ea typeface="+mn-ea"/>
                <a:cs typeface="+mn-cs"/>
              </a:rPr>
              <a:t>in a few business days. In order to better predict how many couches </a:t>
            </a:r>
            <a:r>
              <a:rPr kumimoji="0" lang="en-US" sz="900" b="0" i="0" u="none" strike="noStrike" kern="1200" cap="none" spc="0" normalizeH="0" baseline="0" noProof="0" dirty="0" err="1">
                <a:ln>
                  <a:noFill/>
                </a:ln>
                <a:solidFill>
                  <a:srgbClr val="FFFFFF"/>
                </a:solidFill>
                <a:effectLst/>
                <a:uLnTx/>
                <a:uFillTx/>
                <a:latin typeface="Amazon Ember"/>
                <a:ea typeface="+mn-ea"/>
                <a:cs typeface="+mn-cs"/>
              </a:rPr>
              <a:t>CasaOne</a:t>
            </a:r>
            <a:r>
              <a:rPr kumimoji="0" lang="en-US" sz="900" b="0" i="0" u="none" strike="noStrike" kern="1200" cap="none" spc="0" normalizeH="0" baseline="0" noProof="0" dirty="0">
                <a:ln>
                  <a:noFill/>
                </a:ln>
                <a:solidFill>
                  <a:srgbClr val="FFFFFF"/>
                </a:solidFill>
                <a:effectLst/>
                <a:uLnTx/>
                <a:uFillTx/>
                <a:latin typeface="Amazon Ember"/>
                <a:ea typeface="+mn-ea"/>
                <a:cs typeface="+mn-cs"/>
              </a:rPr>
              <a:t> customers might rent in the Bay Area or how many coffee </a:t>
            </a:r>
            <a:br>
              <a:rPr kumimoji="0" lang="en-US" sz="900" b="0" i="0" u="none" strike="noStrike" kern="1200" cap="none" spc="0" normalizeH="0" baseline="0" noProof="0" dirty="0">
                <a:ln>
                  <a:noFill/>
                </a:ln>
                <a:solidFill>
                  <a:srgbClr val="FFFFFF"/>
                </a:solidFill>
                <a:effectLst/>
                <a:uLnTx/>
                <a:uFillTx/>
                <a:latin typeface="Amazon Ember"/>
                <a:ea typeface="+mn-ea"/>
                <a:cs typeface="+mn-cs"/>
              </a:rPr>
            </a:br>
            <a:r>
              <a:rPr kumimoji="0" lang="en-US" sz="900" b="0" i="0" u="none" strike="noStrike" kern="1200" cap="none" spc="0" normalizeH="0" baseline="0" noProof="0" dirty="0">
                <a:ln>
                  <a:noFill/>
                </a:ln>
                <a:solidFill>
                  <a:srgbClr val="FFFFFF"/>
                </a:solidFill>
                <a:effectLst/>
                <a:uLnTx/>
                <a:uFillTx/>
                <a:latin typeface="Amazon Ember"/>
                <a:ea typeface="+mn-ea"/>
                <a:cs typeface="+mn-cs"/>
              </a:rPr>
              <a:t>tables customers might rent in NY, we leverage the capabilities of Amazon Forecast. With Amazon Forecast, our sales prediction accuracy has improved by 20% compared to our existing forecasting algorithm. This means we can stock the right products and save on purchase costs worth a few thousand dollars. Improved product selection will also lead </a:t>
            </a:r>
            <a:br>
              <a:rPr kumimoji="0" lang="en-US" sz="900" b="0" i="0" u="none" strike="noStrike" kern="1200" cap="none" spc="0" normalizeH="0" baseline="0" noProof="0" dirty="0">
                <a:ln>
                  <a:noFill/>
                </a:ln>
                <a:solidFill>
                  <a:srgbClr val="FFFFFF"/>
                </a:solidFill>
                <a:effectLst/>
                <a:uLnTx/>
                <a:uFillTx/>
                <a:latin typeface="Amazon Ember"/>
                <a:ea typeface="+mn-ea"/>
                <a:cs typeface="+mn-cs"/>
              </a:rPr>
            </a:br>
            <a:r>
              <a:rPr kumimoji="0" lang="en-US" sz="900" b="0" i="0" u="none" strike="noStrike" kern="1200" cap="none" spc="0" normalizeH="0" baseline="0" noProof="0" dirty="0">
                <a:ln>
                  <a:noFill/>
                </a:ln>
                <a:solidFill>
                  <a:srgbClr val="FFFFFF"/>
                </a:solidFill>
                <a:effectLst/>
                <a:uLnTx/>
                <a:uFillTx/>
                <a:latin typeface="Amazon Ember"/>
                <a:ea typeface="+mn-ea"/>
                <a:cs typeface="+mn-cs"/>
              </a:rPr>
              <a:t>to enhanced customer experience in the long run." </a:t>
            </a:r>
          </a:p>
        </p:txBody>
      </p:sp>
      <p:sp>
        <p:nvSpPr>
          <p:cNvPr id="32" name="Rectangle 31">
            <a:extLst>
              <a:ext uri="{FF2B5EF4-FFF2-40B4-BE49-F238E27FC236}">
                <a16:creationId xmlns:a16="http://schemas.microsoft.com/office/drawing/2014/main" id="{3A2C90D7-372D-4E08-97E1-8B54823D1470}"/>
              </a:ext>
            </a:extLst>
          </p:cNvPr>
          <p:cNvSpPr/>
          <p:nvPr/>
        </p:nvSpPr>
        <p:spPr>
          <a:xfrm>
            <a:off x="457200" y="2975350"/>
            <a:ext cx="2615184" cy="261610"/>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CC00"/>
                </a:solidFill>
                <a:effectLst/>
                <a:uLnTx/>
                <a:uFillTx/>
                <a:latin typeface="Amazon Ember"/>
                <a:ea typeface="+mn-ea"/>
                <a:cs typeface="+mn-cs"/>
              </a:rPr>
              <a:t>MADHUSUDAN KAGWAD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Co-founder and Head of Products</a:t>
            </a:r>
          </a:p>
        </p:txBody>
      </p:sp>
      <p:sp>
        <p:nvSpPr>
          <p:cNvPr id="33" name="Rectangle 32">
            <a:extLst>
              <a:ext uri="{FF2B5EF4-FFF2-40B4-BE49-F238E27FC236}">
                <a16:creationId xmlns:a16="http://schemas.microsoft.com/office/drawing/2014/main" id="{4711D2F9-EB39-412A-9725-5C863EE31064}"/>
              </a:ext>
            </a:extLst>
          </p:cNvPr>
          <p:cNvSpPr/>
          <p:nvPr/>
        </p:nvSpPr>
        <p:spPr>
          <a:xfrm>
            <a:off x="4618934" y="3872693"/>
            <a:ext cx="4484483" cy="678657"/>
          </a:xfrm>
          <a:prstGeom prst="rect">
            <a:avLst/>
          </a:prstGeom>
        </p:spPr>
        <p:txBody>
          <a:bodyPr wrap="square" numCol="1">
            <a:noAutofit/>
          </a:bodyPr>
          <a:lstStyle/>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50% more accurate forecasts with machine learning</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Reduce forecasting time from months to hours</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Create virtually any time series forecast</a:t>
            </a:r>
          </a:p>
          <a:p>
            <a:pPr marL="0" marR="0" lvl="0" indent="0" algn="ctr" defTabSz="457200" rtl="0" eaLnBrk="1" fontAlgn="auto" latinLnBrk="0" hangingPunct="1">
              <a:lnSpc>
                <a:spcPct val="100000"/>
              </a:lnSpc>
              <a:spcBef>
                <a:spcPts val="40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Secure your business data and peace of mind</a:t>
            </a:r>
          </a:p>
        </p:txBody>
      </p:sp>
      <p:cxnSp>
        <p:nvCxnSpPr>
          <p:cNvPr id="34" name="Straight Connector 33">
            <a:extLst>
              <a:ext uri="{FF2B5EF4-FFF2-40B4-BE49-F238E27FC236}">
                <a16:creationId xmlns:a16="http://schemas.microsoft.com/office/drawing/2014/main" id="{A86A4CB2-81D1-4F2F-93D8-8455150168E6}"/>
              </a:ext>
            </a:extLst>
          </p:cNvPr>
          <p:cNvCxnSpPr>
            <a:cxnSpLocks/>
          </p:cNvCxnSpPr>
          <p:nvPr/>
        </p:nvCxnSpPr>
        <p:spPr>
          <a:xfrm>
            <a:off x="-9525" y="3665805"/>
            <a:ext cx="4581525" cy="0"/>
          </a:xfrm>
          <a:prstGeom prst="line">
            <a:avLst/>
          </a:prstGeom>
          <a:noFill/>
          <a:ln w="19050" cap="flat" cmpd="sng" algn="ctr">
            <a:solidFill>
              <a:schemeClr val="bg2">
                <a:lumMod val="90000"/>
                <a:lumOff val="10000"/>
              </a:schemeClr>
            </a:solidFill>
            <a:prstDash val="solid"/>
            <a:tailEnd type="none"/>
          </a:ln>
          <a:effectLst/>
        </p:spPr>
      </p:cxnSp>
      <p:sp>
        <p:nvSpPr>
          <p:cNvPr id="38" name="Title 1">
            <a:extLst>
              <a:ext uri="{FF2B5EF4-FFF2-40B4-BE49-F238E27FC236}">
                <a16:creationId xmlns:a16="http://schemas.microsoft.com/office/drawing/2014/main" id="{196862D4-ADF5-4E49-A289-84A0E6291C16}"/>
              </a:ext>
            </a:extLst>
          </p:cNvPr>
          <p:cNvSpPr txBox="1">
            <a:spLocks/>
          </p:cNvSpPr>
          <p:nvPr/>
        </p:nvSpPr>
        <p:spPr>
          <a:xfrm>
            <a:off x="457200" y="285750"/>
            <a:ext cx="3901440" cy="686436"/>
          </a:xfrm>
          <a:prstGeom prst="rect">
            <a:avLst/>
          </a:prstGeom>
        </p:spPr>
        <p:txBody>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l" defTabSz="457200" rtl="0" eaLnBrk="1" fontAlgn="auto" latinLnBrk="0" hangingPunct="1">
              <a:lnSpc>
                <a:spcPct val="90000"/>
              </a:lnSpc>
              <a:spcBef>
                <a:spcPct val="0"/>
              </a:spcBef>
              <a:spcAft>
                <a:spcPts val="1125"/>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a:ea typeface="+mj-ea"/>
            </a:endParaRPr>
          </a:p>
        </p:txBody>
      </p:sp>
      <p:sp>
        <p:nvSpPr>
          <p:cNvPr id="5" name="Title 4">
            <a:extLst>
              <a:ext uri="{FF2B5EF4-FFF2-40B4-BE49-F238E27FC236}">
                <a16:creationId xmlns:a16="http://schemas.microsoft.com/office/drawing/2014/main" id="{9B32C209-4C1E-475A-90ED-15D29B6B387F}"/>
              </a:ext>
            </a:extLst>
          </p:cNvPr>
          <p:cNvSpPr>
            <a:spLocks noGrp="1"/>
          </p:cNvSpPr>
          <p:nvPr>
            <p:ph type="title"/>
          </p:nvPr>
        </p:nvSpPr>
        <p:spPr>
          <a:xfrm>
            <a:off x="457200" y="285750"/>
            <a:ext cx="3901440" cy="686436"/>
          </a:xfrm>
        </p:spPr>
        <p:txBody>
          <a:bodyPr/>
          <a:lstStyle/>
          <a:p>
            <a:r>
              <a:rPr lang="en-US" sz="2000" dirty="0"/>
              <a:t>Forecast key demand metrics faster and more accurately to meet customer demand and reduce waste</a:t>
            </a:r>
            <a:br>
              <a:rPr lang="en-US" sz="2000" dirty="0"/>
            </a:br>
            <a:endParaRPr lang="en-US" sz="2000" dirty="0"/>
          </a:p>
        </p:txBody>
      </p:sp>
      <p:pic>
        <p:nvPicPr>
          <p:cNvPr id="5124" name="Picture 4" descr="DevFactory Blog – Medium">
            <a:extLst>
              <a:ext uri="{FF2B5EF4-FFF2-40B4-BE49-F238E27FC236}">
                <a16:creationId xmlns:a16="http://schemas.microsoft.com/office/drawing/2014/main" id="{C5B52285-858A-4F8A-929B-A6E3D0F32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8433" y="3822407"/>
            <a:ext cx="607496" cy="23771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CB4A280-1C16-42AD-87CC-C43D0F844B89}"/>
              </a:ext>
            </a:extLst>
          </p:cNvPr>
          <p:cNvGrpSpPr/>
          <p:nvPr/>
        </p:nvGrpSpPr>
        <p:grpSpPr>
          <a:xfrm>
            <a:off x="383072" y="4384061"/>
            <a:ext cx="1279041" cy="204958"/>
            <a:chOff x="383072" y="4379005"/>
            <a:chExt cx="1379052" cy="220984"/>
          </a:xfrm>
        </p:grpSpPr>
        <p:pic>
          <p:nvPicPr>
            <p:cNvPr id="5126" name="Picture 6">
              <a:extLst>
                <a:ext uri="{FF2B5EF4-FFF2-40B4-BE49-F238E27FC236}">
                  <a16:creationId xmlns:a16="http://schemas.microsoft.com/office/drawing/2014/main" id="{714B0E0B-C5FA-414D-B605-DAEE7C971C1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3228"/>
            <a:stretch/>
          </p:blipFill>
          <p:spPr bwMode="auto">
            <a:xfrm>
              <a:off x="383072" y="4379005"/>
              <a:ext cx="231291" cy="22098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a:extLst>
                <a:ext uri="{FF2B5EF4-FFF2-40B4-BE49-F238E27FC236}">
                  <a16:creationId xmlns:a16="http://schemas.microsoft.com/office/drawing/2014/main" id="{C0246BB1-C74F-4063-B1C8-A2C3321DE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427"/>
            <a:stretch/>
          </p:blipFill>
          <p:spPr bwMode="auto">
            <a:xfrm>
              <a:off x="609599" y="4379005"/>
              <a:ext cx="1152525" cy="220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070C649-9F3F-4A13-9099-8EA7B9B0AF39}"/>
              </a:ext>
            </a:extLst>
          </p:cNvPr>
          <p:cNvGrpSpPr/>
          <p:nvPr/>
        </p:nvGrpSpPr>
        <p:grpSpPr>
          <a:xfrm>
            <a:off x="2945446" y="3975447"/>
            <a:ext cx="1011812" cy="337015"/>
            <a:chOff x="2945446" y="3975447"/>
            <a:chExt cx="1011812" cy="337015"/>
          </a:xfrm>
        </p:grpSpPr>
        <p:sp>
          <p:nvSpPr>
            <p:cNvPr id="46" name="TextBox 45">
              <a:extLst>
                <a:ext uri="{FF2B5EF4-FFF2-40B4-BE49-F238E27FC236}">
                  <a16:creationId xmlns:a16="http://schemas.microsoft.com/office/drawing/2014/main" id="{B3059AFD-DF2C-41E0-B12C-56E3BE81C6ED}"/>
                </a:ext>
              </a:extLst>
            </p:cNvPr>
            <p:cNvSpPr txBox="1"/>
            <p:nvPr/>
          </p:nvSpPr>
          <p:spPr>
            <a:xfrm>
              <a:off x="3305748" y="3975447"/>
              <a:ext cx="651510" cy="337015"/>
            </a:xfrm>
            <a:prstGeom prst="rect">
              <a:avLst/>
            </a:prstGeom>
          </p:spPr>
          <p:txBody>
            <a:bodyPr wrap="square" lIns="28575" tIns="57150" rIns="28575" bIns="57150" rtlCol="0">
              <a:spAutoFit/>
            </a:bodyPr>
            <a:lstStyle/>
            <a:p>
              <a:pPr marL="0" marR="0" lvl="0" indent="0" algn="l" defTabSz="685696" rtl="0" eaLnBrk="1" fontAlgn="auto" latinLnBrk="0" hangingPunct="1">
                <a:lnSpc>
                  <a:spcPct val="90000"/>
                </a:lnSpc>
                <a:spcBef>
                  <a:spcPts val="0"/>
                </a:spcBef>
                <a:spcAft>
                  <a:spcPts val="1125"/>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800" b="0" i="0" u="none" strike="noStrike" kern="1200" cap="none" spc="0" normalizeH="0" baseline="0" noProof="0" dirty="0">
                  <a:ln>
                    <a:noFill/>
                  </a:ln>
                  <a:solidFill>
                    <a:srgbClr val="FFFFFF"/>
                  </a:solidFill>
                  <a:effectLst/>
                  <a:uLnTx/>
                  <a:uFillTx/>
                  <a:latin typeface="Amazon Ember"/>
                  <a:ea typeface="+mn-ea"/>
                  <a:cs typeface="+mn-cs"/>
                </a:rPr>
              </a:br>
              <a:r>
                <a:rPr kumimoji="0" lang="en-US" sz="800" b="0" i="0" u="none" strike="noStrike" kern="1200" cap="none" spc="0" normalizeH="0" baseline="0" noProof="0" dirty="0">
                  <a:ln>
                    <a:noFill/>
                  </a:ln>
                  <a:solidFill>
                    <a:srgbClr val="FFFFFF"/>
                  </a:solidFill>
                  <a:effectLst/>
                  <a:uLnTx/>
                  <a:uFillTx/>
                  <a:latin typeface="Amazon Ember"/>
                  <a:ea typeface="+mn-ea"/>
                  <a:cs typeface="+mn-cs"/>
                </a:rPr>
                <a:t>Forecast</a:t>
              </a:r>
            </a:p>
          </p:txBody>
        </p:sp>
        <p:grpSp>
          <p:nvGrpSpPr>
            <p:cNvPr id="79" name="Graphic 108">
              <a:extLst>
                <a:ext uri="{FF2B5EF4-FFF2-40B4-BE49-F238E27FC236}">
                  <a16:creationId xmlns:a16="http://schemas.microsoft.com/office/drawing/2014/main" id="{00E23B34-E3FE-4259-A92F-60F3AFE546C7}"/>
                </a:ext>
              </a:extLst>
            </p:cNvPr>
            <p:cNvGrpSpPr/>
            <p:nvPr/>
          </p:nvGrpSpPr>
          <p:grpSpPr>
            <a:xfrm>
              <a:off x="2945446" y="4013548"/>
              <a:ext cx="268735" cy="251583"/>
              <a:chOff x="9432622" y="1721240"/>
              <a:chExt cx="445685" cy="417237"/>
            </a:xfrm>
            <a:solidFill>
              <a:schemeClr val="tx1"/>
            </a:solidFill>
          </p:grpSpPr>
          <p:sp>
            <p:nvSpPr>
              <p:cNvPr id="80" name="Freeform: Shape 293">
                <a:extLst>
                  <a:ext uri="{FF2B5EF4-FFF2-40B4-BE49-F238E27FC236}">
                    <a16:creationId xmlns:a16="http://schemas.microsoft.com/office/drawing/2014/main" id="{C03BC717-3DA4-4A23-8A38-748FE474701B}"/>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1" name="Freeform: Shape 294">
                <a:extLst>
                  <a:ext uri="{FF2B5EF4-FFF2-40B4-BE49-F238E27FC236}">
                    <a16:creationId xmlns:a16="http://schemas.microsoft.com/office/drawing/2014/main" id="{FEB8D2DE-EE7C-4180-BBA0-949E3A4B5608}"/>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2" name="Freeform: Shape 295">
                <a:extLst>
                  <a:ext uri="{FF2B5EF4-FFF2-40B4-BE49-F238E27FC236}">
                    <a16:creationId xmlns:a16="http://schemas.microsoft.com/office/drawing/2014/main" id="{A406221A-5A82-4A8C-99E0-530191B0E22F}"/>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296">
                <a:extLst>
                  <a:ext uri="{FF2B5EF4-FFF2-40B4-BE49-F238E27FC236}">
                    <a16:creationId xmlns:a16="http://schemas.microsoft.com/office/drawing/2014/main" id="{624CE47D-C617-4624-B0DA-ECD8A9C257F9}"/>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297">
                <a:extLst>
                  <a:ext uri="{FF2B5EF4-FFF2-40B4-BE49-F238E27FC236}">
                    <a16:creationId xmlns:a16="http://schemas.microsoft.com/office/drawing/2014/main" id="{59269884-47A7-4E0B-B3D5-392D8539D9E5}"/>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298">
                <a:extLst>
                  <a:ext uri="{FF2B5EF4-FFF2-40B4-BE49-F238E27FC236}">
                    <a16:creationId xmlns:a16="http://schemas.microsoft.com/office/drawing/2014/main" id="{FC2E9592-E03C-4C34-B9C4-F016F13AB6D8}"/>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299">
                <a:extLst>
                  <a:ext uri="{FF2B5EF4-FFF2-40B4-BE49-F238E27FC236}">
                    <a16:creationId xmlns:a16="http://schemas.microsoft.com/office/drawing/2014/main" id="{7C8F9A82-FC50-459F-937C-28D57108179D}"/>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marL="0" marR="0" lvl="0" indent="0" algn="l" defTabSz="364299"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grpSp>
      <p:pic>
        <p:nvPicPr>
          <p:cNvPr id="15" name="Picture 14">
            <a:extLst>
              <a:ext uri="{FF2B5EF4-FFF2-40B4-BE49-F238E27FC236}">
                <a16:creationId xmlns:a16="http://schemas.microsoft.com/office/drawing/2014/main" id="{49BE4E13-6281-4422-B0F0-93EF7D1C29EB}"/>
              </a:ext>
            </a:extLst>
          </p:cNvPr>
          <p:cNvPicPr>
            <a:picLocks noChangeAspect="1"/>
          </p:cNvPicPr>
          <p:nvPr/>
        </p:nvPicPr>
        <p:blipFill rotWithShape="1">
          <a:blip r:embed="rId11"/>
          <a:srcRect l="-1" r="139" b="9275"/>
          <a:stretch/>
        </p:blipFill>
        <p:spPr>
          <a:xfrm>
            <a:off x="4578351" y="1295533"/>
            <a:ext cx="4565649" cy="2370260"/>
          </a:xfrm>
          <a:prstGeom prst="rect">
            <a:avLst/>
          </a:prstGeom>
        </p:spPr>
      </p:pic>
    </p:spTree>
    <p:extLst>
      <p:ext uri="{BB962C8B-B14F-4D97-AF65-F5344CB8AC3E}">
        <p14:creationId xmlns:p14="http://schemas.microsoft.com/office/powerpoint/2010/main" val="26736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46531" y="930160"/>
            <a:ext cx="378309" cy="564860"/>
            <a:chOff x="1446945" y="1553618"/>
            <a:chExt cx="378311"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6945" y="1858792"/>
              <a:ext cx="378311"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00" name="Graphic 250">
            <a:extLst>
              <a:ext uri="{FF2B5EF4-FFF2-40B4-BE49-F238E27FC236}">
                <a16:creationId xmlns:a16="http://schemas.microsoft.com/office/drawing/2014/main" id="{BB7559E7-6EB0-4CD2-B22B-75C306341342}"/>
              </a:ext>
            </a:extLst>
          </p:cNvPr>
          <p:cNvGrpSpPr/>
          <p:nvPr/>
        </p:nvGrpSpPr>
        <p:grpSpPr>
          <a:xfrm>
            <a:off x="204469" y="2919276"/>
            <a:ext cx="240278" cy="239473"/>
            <a:chOff x="9831030" y="449332"/>
            <a:chExt cx="390741" cy="389432"/>
          </a:xfrm>
        </p:grpSpPr>
        <p:sp>
          <p:nvSpPr>
            <p:cNvPr id="301"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2"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3"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4"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5"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6"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7"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8"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9"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0"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1"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2"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9"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0"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1"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2"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3"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4"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5"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6"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27" name="Rectangle 326">
            <a:extLst>
              <a:ext uri="{FF2B5EF4-FFF2-40B4-BE49-F238E27FC236}">
                <a16:creationId xmlns:a16="http://schemas.microsoft.com/office/drawing/2014/main" id="{76271B44-6727-4155-9DAF-D4CBAB2B3CDE}"/>
              </a:ext>
            </a:extLst>
          </p:cNvPr>
          <p:cNvSpPr/>
          <p:nvPr/>
        </p:nvSpPr>
        <p:spPr>
          <a:xfrm>
            <a:off x="-8976" y="3176293"/>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28"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595332" y="2949346"/>
          <a:ext cx="8543369" cy="493643"/>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493643">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Detect </a:t>
                      </a:r>
                      <a:br>
                        <a:rPr lang="en-US" sz="600" b="0" dirty="0"/>
                      </a:br>
                      <a:r>
                        <a:rPr lang="en-US" sz="600" b="0" dirty="0"/>
                        <a:t>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br>
                        <a:rPr lang="en-US" sz="600" b="0" dirty="0"/>
                      </a:b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329" name="Rectangle 328">
            <a:extLst>
              <a:ext uri="{FF2B5EF4-FFF2-40B4-BE49-F238E27FC236}">
                <a16:creationId xmlns:a16="http://schemas.microsoft.com/office/drawing/2014/main" id="{505D9F68-BABD-4545-994F-D61EE93EC172}"/>
              </a:ext>
            </a:extLst>
          </p:cNvPr>
          <p:cNvSpPr/>
          <p:nvPr/>
        </p:nvSpPr>
        <p:spPr>
          <a:xfrm>
            <a:off x="992188" y="2847622"/>
            <a:ext cx="7587734" cy="635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cxnSp>
        <p:nvCxnSpPr>
          <p:cNvPr id="330" name="Straight Connector 329">
            <a:extLst>
              <a:ext uri="{FF2B5EF4-FFF2-40B4-BE49-F238E27FC236}">
                <a16:creationId xmlns:a16="http://schemas.microsoft.com/office/drawing/2014/main" id="{6DF1551D-D8B0-4546-BAE7-25F95ADFB7AF}"/>
              </a:ext>
            </a:extLst>
          </p:cNvPr>
          <p:cNvCxnSpPr>
            <a:cxnSpLocks/>
          </p:cNvCxnSpPr>
          <p:nvPr/>
        </p:nvCxnSpPr>
        <p:spPr>
          <a:xfrm>
            <a:off x="1366592" y="3630325"/>
            <a:ext cx="6953249"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Label…">
            <a:extLst>
              <a:ext uri="{FF2B5EF4-FFF2-40B4-BE49-F238E27FC236}">
                <a16:creationId xmlns:a16="http://schemas.microsoft.com/office/drawing/2014/main" id="{4633C859-B514-A649-A477-4213FADC1758}"/>
              </a:ext>
            </a:extLst>
          </p:cNvPr>
          <p:cNvSpPr txBox="1"/>
          <p:nvPr/>
        </p:nvSpPr>
        <p:spPr>
          <a:xfrm>
            <a:off x="3727112" y="3578529"/>
            <a:ext cx="2227848" cy="121182"/>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a:defRPr/>
            </a:pPr>
            <a:r>
              <a:rPr lang="en-US" sz="625" b="0" dirty="0">
                <a:solidFill>
                  <a:srgbClr val="FF9900"/>
                </a:solidFill>
                <a:latin typeface="+mn-lt"/>
              </a:rPr>
              <a:t>NEW:</a:t>
            </a:r>
            <a:r>
              <a:rPr lang="en-US" sz="675" b="0" dirty="0">
                <a:solidFill>
                  <a:srgbClr val="FF9900"/>
                </a:solidFill>
                <a:latin typeface="Amazon Ember"/>
              </a:rPr>
              <a:t> </a:t>
            </a:r>
            <a:r>
              <a:rPr lang="en-US" sz="625" b="0" dirty="0">
                <a:solidFill>
                  <a:prstClr val="white"/>
                </a:solidFill>
                <a:latin typeface="+mn-lt"/>
              </a:rPr>
              <a:t>Model management for edge devices</a:t>
            </a:r>
            <a:endParaRPr lang="en-US" sz="688" b="0" dirty="0">
              <a:solidFill>
                <a:prstClr val="white"/>
              </a:solidFill>
              <a:latin typeface="+mn-lt"/>
            </a:endParaRPr>
          </a:p>
        </p:txBody>
      </p:sp>
      <p:sp>
        <p:nvSpPr>
          <p:cNvPr id="332" name="SAGEMAKER STUDIO IDE">
            <a:extLst>
              <a:ext uri="{FF2B5EF4-FFF2-40B4-BE49-F238E27FC236}">
                <a16:creationId xmlns:a16="http://schemas.microsoft.com/office/drawing/2014/main" id="{FF6A8821-2D04-9E4A-9B5C-08711108304F}"/>
              </a:ext>
            </a:extLst>
          </p:cNvPr>
          <p:cNvSpPr txBox="1"/>
          <p:nvPr/>
        </p:nvSpPr>
        <p:spPr>
          <a:xfrm>
            <a:off x="4008134" y="3417230"/>
            <a:ext cx="1637345" cy="113488"/>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625" spc="0" dirty="0">
                <a:solidFill>
                  <a:srgbClr val="F19C39"/>
                </a:solidFill>
                <a:latin typeface="+mn-lt"/>
                <a:sym typeface="Amazon Ember Thin"/>
              </a:rPr>
              <a:t>NEW:</a:t>
            </a:r>
            <a:r>
              <a:rPr lang="en-US" sz="625" spc="0" dirty="0">
                <a:latin typeface="+mn-lt"/>
                <a:sym typeface="Amazon Ember Thin"/>
              </a:rPr>
              <a:t> SageMaker JumpStart</a:t>
            </a:r>
          </a:p>
        </p:txBody>
      </p:sp>
      <p:cxnSp>
        <p:nvCxnSpPr>
          <p:cNvPr id="333" name="Straight Connector 332">
            <a:extLst>
              <a:ext uri="{FF2B5EF4-FFF2-40B4-BE49-F238E27FC236}">
                <a16:creationId xmlns:a16="http://schemas.microsoft.com/office/drawing/2014/main" id="{FFD079FF-F215-DD4B-B47E-A4AB2FCA9B82}"/>
              </a:ext>
            </a:extLst>
          </p:cNvPr>
          <p:cNvCxnSpPr/>
          <p:nvPr/>
        </p:nvCxnSpPr>
        <p:spPr>
          <a:xfrm flipV="1">
            <a:off x="1366591" y="3549955"/>
            <a:ext cx="0" cy="80371"/>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21D9D78C-783B-F344-B2D1-4A845629A3A8}"/>
              </a:ext>
            </a:extLst>
          </p:cNvPr>
          <p:cNvCxnSpPr>
            <a:cxnSpLocks/>
          </p:cNvCxnSpPr>
          <p:nvPr/>
        </p:nvCxnSpPr>
        <p:spPr>
          <a:xfrm flipV="1">
            <a:off x="8319840" y="3557280"/>
            <a:ext cx="0" cy="80371"/>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5" name="SAGEMAKER STUDIO IDE">
            <a:extLst>
              <a:ext uri="{FF2B5EF4-FFF2-40B4-BE49-F238E27FC236}">
                <a16:creationId xmlns:a16="http://schemas.microsoft.com/office/drawing/2014/main" id="{7F43A36E-33F0-F648-AC7F-3DDC43A8F89F}"/>
              </a:ext>
            </a:extLst>
          </p:cNvPr>
          <p:cNvSpPr txBox="1"/>
          <p:nvPr/>
        </p:nvSpPr>
        <p:spPr>
          <a:xfrm>
            <a:off x="4091164" y="2784607"/>
            <a:ext cx="1458879" cy="13855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latin typeface="+mn-lt"/>
                <a:sym typeface="Amazon Ember Thin"/>
              </a:rPr>
              <a:t>SAGEMAKER STUDIO IDE</a:t>
            </a:r>
          </a:p>
        </p:txBody>
      </p:sp>
    </p:spTree>
    <p:extLst>
      <p:ext uri="{BB962C8B-B14F-4D97-AF65-F5344CB8AC3E}">
        <p14:creationId xmlns:p14="http://schemas.microsoft.com/office/powerpoint/2010/main" val="2617952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Machine learning on AWS is happening </a:t>
            </a:r>
            <a:br>
              <a:rPr lang="en-US" dirty="0"/>
            </a:br>
            <a:r>
              <a:rPr lang="en-US" dirty="0"/>
              <a:t>in companies of every size and industry</a:t>
            </a:r>
          </a:p>
        </p:txBody>
      </p:sp>
      <p:sp>
        <p:nvSpPr>
          <p:cNvPr id="5" name="Text Placeholder 4">
            <a:extLst>
              <a:ext uri="{FF2B5EF4-FFF2-40B4-BE49-F238E27FC236}">
                <a16:creationId xmlns:a16="http://schemas.microsoft.com/office/drawing/2014/main" id="{106F7DF8-8F74-439E-A694-937039C95BE3}"/>
              </a:ext>
            </a:extLst>
          </p:cNvPr>
          <p:cNvSpPr>
            <a:spLocks noGrp="1"/>
          </p:cNvSpPr>
          <p:nvPr>
            <p:ph type="body" sz="quarter" idx="10"/>
          </p:nvPr>
        </p:nvSpPr>
        <p:spPr>
          <a:xfrm>
            <a:off x="1382874" y="1333500"/>
            <a:ext cx="6378252" cy="3162300"/>
          </a:xfrm>
        </p:spPr>
        <p:txBody>
          <a:bodyPr/>
          <a:lstStyle/>
          <a:p>
            <a:pPr algn="ctr"/>
            <a:r>
              <a:rPr lang="en-US" sz="1100" noProof="0" dirty="0"/>
              <a:t>Over one hundred thousand customers have chosen AWS for their ML workloads </a:t>
            </a:r>
            <a:endParaRPr lang="en-US" sz="1100" dirty="0"/>
          </a:p>
        </p:txBody>
      </p:sp>
      <p:sp>
        <p:nvSpPr>
          <p:cNvPr id="3" name="Rectangle 2"/>
          <p:cNvSpPr/>
          <p:nvPr/>
        </p:nvSpPr>
        <p:spPr>
          <a:xfrm>
            <a:off x="2286000" y="2235747"/>
            <a:ext cx="4572000" cy="369332"/>
          </a:xfrm>
          <a:prstGeom prst="rect">
            <a:avLst/>
          </a:prstGeom>
        </p:spPr>
        <p:txBody>
          <a:bodyPr>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Regular" charset="0"/>
                <a:ea typeface="+mn-ea"/>
                <a:cs typeface="+mn-cs"/>
              </a:rPr>
              <a:t> </a:t>
            </a:r>
          </a:p>
        </p:txBody>
      </p:sp>
      <p:pic>
        <p:nvPicPr>
          <p:cNvPr id="317" name="Picture 4" descr="Wag!_Logo_G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136" y="3523884"/>
            <a:ext cx="271646" cy="9869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3427B2F-C5A6-4ED2-AA4B-E2E1F3E8ED28}"/>
              </a:ext>
            </a:extLst>
          </p:cNvPr>
          <p:cNvGrpSpPr/>
          <p:nvPr/>
        </p:nvGrpSpPr>
        <p:grpSpPr>
          <a:xfrm>
            <a:off x="174751" y="1831229"/>
            <a:ext cx="8742759" cy="2585807"/>
            <a:chOff x="174751" y="1631204"/>
            <a:chExt cx="8742759" cy="2585807"/>
          </a:xfrm>
        </p:grpSpPr>
        <p:grpSp>
          <p:nvGrpSpPr>
            <p:cNvPr id="897" name="Group 896">
              <a:extLst>
                <a:ext uri="{FF2B5EF4-FFF2-40B4-BE49-F238E27FC236}">
                  <a16:creationId xmlns:a16="http://schemas.microsoft.com/office/drawing/2014/main" id="{A54B037E-4204-7F4E-8480-7339B2792F8E}"/>
                </a:ext>
              </a:extLst>
            </p:cNvPr>
            <p:cNvGrpSpPr/>
            <p:nvPr/>
          </p:nvGrpSpPr>
          <p:grpSpPr>
            <a:xfrm>
              <a:off x="174751" y="1631204"/>
              <a:ext cx="8742759" cy="2409415"/>
              <a:chOff x="868686" y="2593810"/>
              <a:chExt cx="46629565" cy="12850632"/>
            </a:xfrm>
          </p:grpSpPr>
          <p:grpSp>
            <p:nvGrpSpPr>
              <p:cNvPr id="898" name="Group 897">
                <a:extLst>
                  <a:ext uri="{FF2B5EF4-FFF2-40B4-BE49-F238E27FC236}">
                    <a16:creationId xmlns:a16="http://schemas.microsoft.com/office/drawing/2014/main" id="{DE8E7FD6-52AB-4140-A6E3-A968AC8132D8}"/>
                  </a:ext>
                </a:extLst>
              </p:cNvPr>
              <p:cNvGrpSpPr/>
              <p:nvPr/>
            </p:nvGrpSpPr>
            <p:grpSpPr>
              <a:xfrm>
                <a:off x="959987" y="5539525"/>
                <a:ext cx="46519404" cy="980984"/>
                <a:chOff x="959987" y="6134168"/>
                <a:chExt cx="46519404" cy="980984"/>
              </a:xfrm>
            </p:grpSpPr>
            <p:pic>
              <p:nvPicPr>
                <p:cNvPr id="1186" name="Picture 1185">
                  <a:extLst>
                    <a:ext uri="{FF2B5EF4-FFF2-40B4-BE49-F238E27FC236}">
                      <a16:creationId xmlns:a16="http://schemas.microsoft.com/office/drawing/2014/main" id="{0680DDDC-270C-BA47-BA47-2549221F44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243267" y="6464542"/>
                  <a:ext cx="1214704" cy="320236"/>
                </a:xfrm>
                <a:prstGeom prst="rect">
                  <a:avLst/>
                </a:prstGeom>
              </p:spPr>
            </p:pic>
            <p:pic>
              <p:nvPicPr>
                <p:cNvPr id="1187" name="Picture 1186">
                  <a:extLst>
                    <a:ext uri="{FF2B5EF4-FFF2-40B4-BE49-F238E27FC236}">
                      <a16:creationId xmlns:a16="http://schemas.microsoft.com/office/drawing/2014/main" id="{D59097C8-5593-A248-AC75-1CECCB165AD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50687" y="6455348"/>
                  <a:ext cx="1370937" cy="338624"/>
                </a:xfrm>
                <a:prstGeom prst="rect">
                  <a:avLst/>
                </a:prstGeom>
              </p:spPr>
            </p:pic>
            <p:pic>
              <p:nvPicPr>
                <p:cNvPr id="1188" name="Picture 1187">
                  <a:extLst>
                    <a:ext uri="{FF2B5EF4-FFF2-40B4-BE49-F238E27FC236}">
                      <a16:creationId xmlns:a16="http://schemas.microsoft.com/office/drawing/2014/main" id="{3B27168E-AF0B-5E4C-BDA7-53B4C9B949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403075" y="6433864"/>
                  <a:ext cx="2307746" cy="381592"/>
                </a:xfrm>
                <a:prstGeom prst="rect">
                  <a:avLst/>
                </a:prstGeom>
              </p:spPr>
            </p:pic>
            <p:pic>
              <p:nvPicPr>
                <p:cNvPr id="1189" name="Picture 1188">
                  <a:extLst>
                    <a:ext uri="{FF2B5EF4-FFF2-40B4-BE49-F238E27FC236}">
                      <a16:creationId xmlns:a16="http://schemas.microsoft.com/office/drawing/2014/main" id="{32BB8FCA-E95F-C64C-B3D9-34F99CAE5AB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239480" y="6508701"/>
                  <a:ext cx="1310821" cy="231919"/>
                </a:xfrm>
                <a:prstGeom prst="rect">
                  <a:avLst/>
                </a:prstGeom>
              </p:spPr>
            </p:pic>
            <p:pic>
              <p:nvPicPr>
                <p:cNvPr id="1190" name="Picture 1189">
                  <a:extLst>
                    <a:ext uri="{FF2B5EF4-FFF2-40B4-BE49-F238E27FC236}">
                      <a16:creationId xmlns:a16="http://schemas.microsoft.com/office/drawing/2014/main" id="{D064F8FD-BCF3-6040-8F3F-5759E597588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400152" y="6308299"/>
                  <a:ext cx="1757569" cy="632723"/>
                </a:xfrm>
                <a:prstGeom prst="rect">
                  <a:avLst/>
                </a:prstGeom>
              </p:spPr>
            </p:pic>
            <p:pic>
              <p:nvPicPr>
                <p:cNvPr id="1191" name="Picture 1190">
                  <a:extLst>
                    <a:ext uri="{FF2B5EF4-FFF2-40B4-BE49-F238E27FC236}">
                      <a16:creationId xmlns:a16="http://schemas.microsoft.com/office/drawing/2014/main" id="{23E23958-0507-8840-88B3-1C2D8B1BD3B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59987" y="6501704"/>
                  <a:ext cx="1295153" cy="245913"/>
                </a:xfrm>
                <a:prstGeom prst="rect">
                  <a:avLst/>
                </a:prstGeom>
              </p:spPr>
            </p:pic>
            <p:pic>
              <p:nvPicPr>
                <p:cNvPr id="1192" name="Picture 1191">
                  <a:extLst>
                    <a:ext uri="{FF2B5EF4-FFF2-40B4-BE49-F238E27FC236}">
                      <a16:creationId xmlns:a16="http://schemas.microsoft.com/office/drawing/2014/main" id="{89DC3580-91DF-A646-80C6-9B0290CF666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78139" y="6183616"/>
                  <a:ext cx="882092" cy="882088"/>
                </a:xfrm>
                <a:prstGeom prst="rect">
                  <a:avLst/>
                </a:prstGeom>
              </p:spPr>
            </p:pic>
            <p:pic>
              <p:nvPicPr>
                <p:cNvPr id="1193" name="Picture 1192">
                  <a:extLst>
                    <a:ext uri="{FF2B5EF4-FFF2-40B4-BE49-F238E27FC236}">
                      <a16:creationId xmlns:a16="http://schemas.microsoft.com/office/drawing/2014/main" id="{9BBA5F40-D57E-104E-AA7A-88C092FE306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68074" y="6258592"/>
                  <a:ext cx="1587764" cy="732136"/>
                </a:xfrm>
                <a:prstGeom prst="rect">
                  <a:avLst/>
                </a:prstGeom>
              </p:spPr>
            </p:pic>
            <p:pic>
              <p:nvPicPr>
                <p:cNvPr id="1194" name="Picture 1193">
                  <a:extLst>
                    <a:ext uri="{FF2B5EF4-FFF2-40B4-BE49-F238E27FC236}">
                      <a16:creationId xmlns:a16="http://schemas.microsoft.com/office/drawing/2014/main" id="{80F0154B-EA0B-5F49-93A2-73F92BEBEC6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236864" y="6486299"/>
                  <a:ext cx="1438244" cy="276722"/>
                </a:xfrm>
                <a:prstGeom prst="rect">
                  <a:avLst/>
                </a:prstGeom>
              </p:spPr>
            </p:pic>
            <p:pic>
              <p:nvPicPr>
                <p:cNvPr id="1195" name="Picture 1194">
                  <a:extLst>
                    <a:ext uri="{FF2B5EF4-FFF2-40B4-BE49-F238E27FC236}">
                      <a16:creationId xmlns:a16="http://schemas.microsoft.com/office/drawing/2014/main" id="{F2462457-AC5A-4F40-A5AA-6313C93A985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648804" y="6216695"/>
                  <a:ext cx="1336369" cy="815930"/>
                </a:xfrm>
                <a:prstGeom prst="rect">
                  <a:avLst/>
                </a:prstGeom>
              </p:spPr>
            </p:pic>
            <p:pic>
              <p:nvPicPr>
                <p:cNvPr id="1196" name="Picture 1195">
                  <a:extLst>
                    <a:ext uri="{FF2B5EF4-FFF2-40B4-BE49-F238E27FC236}">
                      <a16:creationId xmlns:a16="http://schemas.microsoft.com/office/drawing/2014/main" id="{805F9E5E-8E08-634C-9A39-B282750722A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3158443" y="6475520"/>
                  <a:ext cx="1554976" cy="298281"/>
                </a:xfrm>
                <a:prstGeom prst="rect">
                  <a:avLst/>
                </a:prstGeom>
              </p:spPr>
            </p:pic>
            <p:pic>
              <p:nvPicPr>
                <p:cNvPr id="1197" name="Picture 1196">
                  <a:extLst>
                    <a:ext uri="{FF2B5EF4-FFF2-40B4-BE49-F238E27FC236}">
                      <a16:creationId xmlns:a16="http://schemas.microsoft.com/office/drawing/2014/main" id="{4CAB5E27-43EA-3B42-A5DB-2D50590D3A82}"/>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8150937" y="6485683"/>
                  <a:ext cx="1559172" cy="277954"/>
                </a:xfrm>
                <a:prstGeom prst="rect">
                  <a:avLst/>
                </a:prstGeom>
              </p:spPr>
            </p:pic>
            <p:pic>
              <p:nvPicPr>
                <p:cNvPr id="1198" name="Picture 1197">
                  <a:extLst>
                    <a:ext uri="{FF2B5EF4-FFF2-40B4-BE49-F238E27FC236}">
                      <a16:creationId xmlns:a16="http://schemas.microsoft.com/office/drawing/2014/main" id="{E29F6102-94D0-2940-9E0F-C8993FEE189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450109" y="6387473"/>
                  <a:ext cx="1120958" cy="474375"/>
                </a:xfrm>
                <a:prstGeom prst="rect">
                  <a:avLst/>
                </a:prstGeom>
              </p:spPr>
            </p:pic>
            <p:pic>
              <p:nvPicPr>
                <p:cNvPr id="1199" name="Picture 1198">
                  <a:extLst>
                    <a:ext uri="{FF2B5EF4-FFF2-40B4-BE49-F238E27FC236}">
                      <a16:creationId xmlns:a16="http://schemas.microsoft.com/office/drawing/2014/main" id="{BBF3A313-A75A-0948-BE28-D33FF4B557C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403787" y="6392334"/>
                  <a:ext cx="1353356" cy="464653"/>
                </a:xfrm>
                <a:prstGeom prst="rect">
                  <a:avLst/>
                </a:prstGeom>
              </p:spPr>
            </p:pic>
            <p:pic>
              <p:nvPicPr>
                <p:cNvPr id="1200" name="Picture 1199">
                  <a:extLst>
                    <a:ext uri="{FF2B5EF4-FFF2-40B4-BE49-F238E27FC236}">
                      <a16:creationId xmlns:a16="http://schemas.microsoft.com/office/drawing/2014/main" id="{BF681D5B-C839-1746-AEFC-022850AE9889}"/>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5406379" y="6335301"/>
                  <a:ext cx="2073012" cy="578719"/>
                </a:xfrm>
                <a:prstGeom prst="rect">
                  <a:avLst/>
                </a:prstGeom>
              </p:spPr>
            </p:pic>
            <p:pic>
              <p:nvPicPr>
                <p:cNvPr id="1201" name="Picture 1200">
                  <a:extLst>
                    <a:ext uri="{FF2B5EF4-FFF2-40B4-BE49-F238E27FC236}">
                      <a16:creationId xmlns:a16="http://schemas.microsoft.com/office/drawing/2014/main" id="{A7ED8D5E-CAEE-9246-AD4E-BBEE6E583CB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8937984" y="6368053"/>
                  <a:ext cx="1550175" cy="513214"/>
                </a:xfrm>
                <a:prstGeom prst="rect">
                  <a:avLst/>
                </a:prstGeom>
              </p:spPr>
            </p:pic>
            <p:pic>
              <p:nvPicPr>
                <p:cNvPr id="1202" name="Picture 1201">
                  <a:extLst>
                    <a:ext uri="{FF2B5EF4-FFF2-40B4-BE49-F238E27FC236}">
                      <a16:creationId xmlns:a16="http://schemas.microsoft.com/office/drawing/2014/main" id="{785E5059-7217-8248-96E7-72548AEBE8F7}"/>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1253197" y="6451636"/>
                  <a:ext cx="1453989" cy="346048"/>
                </a:xfrm>
                <a:prstGeom prst="rect">
                  <a:avLst/>
                </a:prstGeom>
              </p:spPr>
            </p:pic>
            <p:pic>
              <p:nvPicPr>
                <p:cNvPr id="1203" name="Picture 1202">
                  <a:extLst>
                    <a:ext uri="{FF2B5EF4-FFF2-40B4-BE49-F238E27FC236}">
                      <a16:creationId xmlns:a16="http://schemas.microsoft.com/office/drawing/2014/main" id="{2C966C5E-38EA-984A-A43A-6BFB582A49B1}"/>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1181125" y="6403041"/>
                  <a:ext cx="1284352" cy="443239"/>
                </a:xfrm>
                <a:prstGeom prst="rect">
                  <a:avLst/>
                </a:prstGeom>
              </p:spPr>
            </p:pic>
            <p:pic>
              <p:nvPicPr>
                <p:cNvPr id="1204" name="Picture 1203">
                  <a:extLst>
                    <a:ext uri="{FF2B5EF4-FFF2-40B4-BE49-F238E27FC236}">
                      <a16:creationId xmlns:a16="http://schemas.microsoft.com/office/drawing/2014/main" id="{83990A8B-91BA-744E-B4A8-51AF4199A852}"/>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7264033" y="6134168"/>
                  <a:ext cx="980985" cy="980984"/>
                </a:xfrm>
                <a:prstGeom prst="rect">
                  <a:avLst/>
                </a:prstGeom>
              </p:spPr>
            </p:pic>
            <p:pic>
              <p:nvPicPr>
                <p:cNvPr id="1205" name="Picture 1204">
                  <a:extLst>
                    <a:ext uri="{FF2B5EF4-FFF2-40B4-BE49-F238E27FC236}">
                      <a16:creationId xmlns:a16="http://schemas.microsoft.com/office/drawing/2014/main" id="{299452E4-18E5-A543-B6C6-E4589FE87F1A}"/>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7914590" y="6461647"/>
                  <a:ext cx="1433096" cy="326027"/>
                </a:xfrm>
                <a:prstGeom prst="rect">
                  <a:avLst/>
                </a:prstGeom>
              </p:spPr>
            </p:pic>
            <p:pic>
              <p:nvPicPr>
                <p:cNvPr id="1206" name="Picture 1205">
                  <a:extLst>
                    <a:ext uri="{FF2B5EF4-FFF2-40B4-BE49-F238E27FC236}">
                      <a16:creationId xmlns:a16="http://schemas.microsoft.com/office/drawing/2014/main" id="{FE714322-70DD-F946-AECD-263A3461D54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20040652" y="6447793"/>
                  <a:ext cx="1437402" cy="353734"/>
                </a:xfrm>
                <a:prstGeom prst="rect">
                  <a:avLst/>
                </a:prstGeom>
              </p:spPr>
            </p:pic>
            <p:pic>
              <p:nvPicPr>
                <p:cNvPr id="1207" name="Picture 1206">
                  <a:extLst>
                    <a:ext uri="{FF2B5EF4-FFF2-40B4-BE49-F238E27FC236}">
                      <a16:creationId xmlns:a16="http://schemas.microsoft.com/office/drawing/2014/main" id="{C8089CC0-09A5-A844-B106-0E25180FA386}"/>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22171020" y="6506710"/>
                  <a:ext cx="1375494" cy="235900"/>
                </a:xfrm>
                <a:prstGeom prst="rect">
                  <a:avLst/>
                </a:prstGeom>
              </p:spPr>
            </p:pic>
          </p:grpSp>
          <p:grpSp>
            <p:nvGrpSpPr>
              <p:cNvPr id="899" name="Group 898">
                <a:extLst>
                  <a:ext uri="{FF2B5EF4-FFF2-40B4-BE49-F238E27FC236}">
                    <a16:creationId xmlns:a16="http://schemas.microsoft.com/office/drawing/2014/main" id="{F78D365E-9996-2E4F-8262-8765F74A5924}"/>
                  </a:ext>
                </a:extLst>
              </p:cNvPr>
              <p:cNvGrpSpPr/>
              <p:nvPr/>
            </p:nvGrpSpPr>
            <p:grpSpPr>
              <a:xfrm>
                <a:off x="917568" y="6432739"/>
                <a:ext cx="46550885" cy="889369"/>
                <a:chOff x="917568" y="7483047"/>
                <a:chExt cx="46550885" cy="889369"/>
              </a:xfrm>
            </p:grpSpPr>
            <p:pic>
              <p:nvPicPr>
                <p:cNvPr id="1164" name="Picture 1163">
                  <a:extLst>
                    <a:ext uri="{FF2B5EF4-FFF2-40B4-BE49-F238E27FC236}">
                      <a16:creationId xmlns:a16="http://schemas.microsoft.com/office/drawing/2014/main" id="{BAB720BE-8A72-0F42-BA5F-594366AE6C8A}"/>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25503339" y="7776826"/>
                  <a:ext cx="1281316" cy="208851"/>
                </a:xfrm>
                <a:prstGeom prst="rect">
                  <a:avLst/>
                </a:prstGeom>
              </p:spPr>
            </p:pic>
            <p:pic>
              <p:nvPicPr>
                <p:cNvPr id="1165" name="Picture 1164">
                  <a:extLst>
                    <a:ext uri="{FF2B5EF4-FFF2-40B4-BE49-F238E27FC236}">
                      <a16:creationId xmlns:a16="http://schemas.microsoft.com/office/drawing/2014/main" id="{E2BFFF88-8B09-1949-85FF-C9D77F591548}"/>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5648613" y="7636472"/>
                  <a:ext cx="1625252" cy="489559"/>
                </a:xfrm>
                <a:prstGeom prst="rect">
                  <a:avLst/>
                </a:prstGeom>
              </p:spPr>
            </p:pic>
            <p:pic>
              <p:nvPicPr>
                <p:cNvPr id="1166" name="Picture 1165">
                  <a:extLst>
                    <a:ext uri="{FF2B5EF4-FFF2-40B4-BE49-F238E27FC236}">
                      <a16:creationId xmlns:a16="http://schemas.microsoft.com/office/drawing/2014/main" id="{FAE9D528-199E-2F48-BAC7-D25E843B15F0}"/>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0309541" y="7598983"/>
                  <a:ext cx="1475300" cy="564536"/>
                </a:xfrm>
                <a:prstGeom prst="rect">
                  <a:avLst/>
                </a:prstGeom>
              </p:spPr>
            </p:pic>
            <p:pic>
              <p:nvPicPr>
                <p:cNvPr id="1167" name="Picture 1166">
                  <a:extLst>
                    <a:ext uri="{FF2B5EF4-FFF2-40B4-BE49-F238E27FC236}">
                      <a16:creationId xmlns:a16="http://schemas.microsoft.com/office/drawing/2014/main" id="{07A62F9D-705E-9C4B-AE37-4B097FF70551}"/>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018603" y="7646395"/>
                  <a:ext cx="1490732" cy="469713"/>
                </a:xfrm>
                <a:prstGeom prst="rect">
                  <a:avLst/>
                </a:prstGeom>
              </p:spPr>
            </p:pic>
            <p:pic>
              <p:nvPicPr>
                <p:cNvPr id="1168" name="Picture 1167">
                  <a:extLst>
                    <a:ext uri="{FF2B5EF4-FFF2-40B4-BE49-F238E27FC236}">
                      <a16:creationId xmlns:a16="http://schemas.microsoft.com/office/drawing/2014/main" id="{246D0A4A-E00D-B646-AA7E-79AEC4682932}"/>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3416462" y="7637686"/>
                  <a:ext cx="1487413" cy="487130"/>
                </a:xfrm>
                <a:prstGeom prst="rect">
                  <a:avLst/>
                </a:prstGeom>
              </p:spPr>
            </p:pic>
            <p:pic>
              <p:nvPicPr>
                <p:cNvPr id="1169" name="Picture 1168">
                  <a:extLst>
                    <a:ext uri="{FF2B5EF4-FFF2-40B4-BE49-F238E27FC236}">
                      <a16:creationId xmlns:a16="http://schemas.microsoft.com/office/drawing/2014/main" id="{F71D9AA6-D657-4F4C-BEFD-F1694AAB9E2B}"/>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17568" y="7862060"/>
                  <a:ext cx="1697040" cy="402161"/>
                </a:xfrm>
                <a:prstGeom prst="rect">
                  <a:avLst/>
                </a:prstGeom>
              </p:spPr>
            </p:pic>
            <p:pic>
              <p:nvPicPr>
                <p:cNvPr id="1170" name="Picture 1169">
                  <a:extLst>
                    <a:ext uri="{FF2B5EF4-FFF2-40B4-BE49-F238E27FC236}">
                      <a16:creationId xmlns:a16="http://schemas.microsoft.com/office/drawing/2014/main" id="{42BADC7A-86BB-EC46-98A7-795A9E7B6203}"/>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6355432" y="7633927"/>
                  <a:ext cx="1113021" cy="738489"/>
                </a:xfrm>
                <a:prstGeom prst="rect">
                  <a:avLst/>
                </a:prstGeom>
              </p:spPr>
            </p:pic>
            <p:pic>
              <p:nvPicPr>
                <p:cNvPr id="1171" name="Picture 1170">
                  <a:extLst>
                    <a:ext uri="{FF2B5EF4-FFF2-40B4-BE49-F238E27FC236}">
                      <a16:creationId xmlns:a16="http://schemas.microsoft.com/office/drawing/2014/main" id="{AA3D3C7F-0544-BE4C-B893-0A35D6273604}"/>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43538644" y="7681316"/>
                  <a:ext cx="2072042" cy="399870"/>
                </a:xfrm>
                <a:prstGeom prst="rect">
                  <a:avLst/>
                </a:prstGeom>
              </p:spPr>
            </p:pic>
            <p:pic>
              <p:nvPicPr>
                <p:cNvPr id="1172" name="Picture 1171">
                  <a:extLst>
                    <a:ext uri="{FF2B5EF4-FFF2-40B4-BE49-F238E27FC236}">
                      <a16:creationId xmlns:a16="http://schemas.microsoft.com/office/drawing/2014/main" id="{354ACF95-FF3A-5B47-8CC4-2BF9F0DA52BC}"/>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23433473" y="7533404"/>
                  <a:ext cx="1325128" cy="695694"/>
                </a:xfrm>
                <a:prstGeom prst="rect">
                  <a:avLst/>
                </a:prstGeom>
              </p:spPr>
            </p:pic>
            <p:pic>
              <p:nvPicPr>
                <p:cNvPr id="1173" name="Picture 1172">
                  <a:extLst>
                    <a:ext uri="{FF2B5EF4-FFF2-40B4-BE49-F238E27FC236}">
                      <a16:creationId xmlns:a16="http://schemas.microsoft.com/office/drawing/2014/main" id="{DC982049-D106-B147-A5F3-D73A21A1882A}"/>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41433168" y="7765253"/>
                  <a:ext cx="1360738" cy="231996"/>
                </a:xfrm>
                <a:prstGeom prst="rect">
                  <a:avLst/>
                </a:prstGeom>
              </p:spPr>
            </p:pic>
            <p:pic>
              <p:nvPicPr>
                <p:cNvPr id="1174" name="Picture 1173">
                  <a:extLst>
                    <a:ext uri="{FF2B5EF4-FFF2-40B4-BE49-F238E27FC236}">
                      <a16:creationId xmlns:a16="http://schemas.microsoft.com/office/drawing/2014/main" id="{5376BEBB-C90D-8E46-A4BB-93274E0DC305}"/>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4467904" y="7669832"/>
                  <a:ext cx="1640112" cy="422838"/>
                </a:xfrm>
                <a:prstGeom prst="rect">
                  <a:avLst/>
                </a:prstGeom>
              </p:spPr>
            </p:pic>
            <p:pic>
              <p:nvPicPr>
                <p:cNvPr id="1175" name="Picture 1174">
                  <a:extLst>
                    <a:ext uri="{FF2B5EF4-FFF2-40B4-BE49-F238E27FC236}">
                      <a16:creationId xmlns:a16="http://schemas.microsoft.com/office/drawing/2014/main" id="{EDF0CE2B-454A-BB44-A902-D134203D9DBF}"/>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35412197" y="7719368"/>
                  <a:ext cx="1117004" cy="323767"/>
                </a:xfrm>
                <a:prstGeom prst="rect">
                  <a:avLst/>
                </a:prstGeom>
              </p:spPr>
            </p:pic>
            <p:pic>
              <p:nvPicPr>
                <p:cNvPr id="1176" name="Picture 1175">
                  <a:extLst>
                    <a:ext uri="{FF2B5EF4-FFF2-40B4-BE49-F238E27FC236}">
                      <a16:creationId xmlns:a16="http://schemas.microsoft.com/office/drawing/2014/main" id="{710F76B9-DCAF-E347-AEAF-4191D4939BF1}"/>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7273939" y="7711849"/>
                  <a:ext cx="1468141" cy="338805"/>
                </a:xfrm>
                <a:prstGeom prst="rect">
                  <a:avLst/>
                </a:prstGeom>
              </p:spPr>
            </p:pic>
            <p:pic>
              <p:nvPicPr>
                <p:cNvPr id="1177" name="Picture 1176">
                  <a:extLst>
                    <a:ext uri="{FF2B5EF4-FFF2-40B4-BE49-F238E27FC236}">
                      <a16:creationId xmlns:a16="http://schemas.microsoft.com/office/drawing/2014/main" id="{99E870C9-2513-C045-A894-A1561DA6F32F}"/>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7529393" y="7720387"/>
                  <a:ext cx="1366745" cy="321728"/>
                </a:xfrm>
                <a:prstGeom prst="rect">
                  <a:avLst/>
                </a:prstGeom>
              </p:spPr>
            </p:pic>
            <p:pic>
              <p:nvPicPr>
                <p:cNvPr id="1178" name="Picture 1177">
                  <a:extLst>
                    <a:ext uri="{FF2B5EF4-FFF2-40B4-BE49-F238E27FC236}">
                      <a16:creationId xmlns:a16="http://schemas.microsoft.com/office/drawing/2014/main" id="{5C843C71-FB22-BA45-B11C-7D241094AADD}"/>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9640876" y="7645012"/>
                  <a:ext cx="1366745" cy="472478"/>
                </a:xfrm>
                <a:prstGeom prst="rect">
                  <a:avLst/>
                </a:prstGeom>
              </p:spPr>
            </p:pic>
            <p:pic>
              <p:nvPicPr>
                <p:cNvPr id="1179" name="Picture 1178">
                  <a:extLst>
                    <a:ext uri="{FF2B5EF4-FFF2-40B4-BE49-F238E27FC236}">
                      <a16:creationId xmlns:a16="http://schemas.microsoft.com/office/drawing/2014/main" id="{FBF569A9-7636-A74B-A324-7DC89C5202F3}"/>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31752359" y="7694204"/>
                  <a:ext cx="979761" cy="374095"/>
                </a:xfrm>
                <a:prstGeom prst="rect">
                  <a:avLst/>
                </a:prstGeom>
              </p:spPr>
            </p:pic>
            <p:pic>
              <p:nvPicPr>
                <p:cNvPr id="1180" name="Picture 1179">
                  <a:extLst>
                    <a:ext uri="{FF2B5EF4-FFF2-40B4-BE49-F238E27FC236}">
                      <a16:creationId xmlns:a16="http://schemas.microsoft.com/office/drawing/2014/main" id="{BD99D0C2-08C4-4E47-8879-D219BAB132C7}"/>
                    </a:ext>
                  </a:extLst>
                </p:cNvPr>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33476858" y="7812407"/>
                  <a:ext cx="1190601" cy="137688"/>
                </a:xfrm>
                <a:prstGeom prst="rect">
                  <a:avLst/>
                </a:prstGeom>
              </p:spPr>
            </p:pic>
            <p:pic>
              <p:nvPicPr>
                <p:cNvPr id="1181" name="Picture 1180">
                  <a:extLst>
                    <a:ext uri="{FF2B5EF4-FFF2-40B4-BE49-F238E27FC236}">
                      <a16:creationId xmlns:a16="http://schemas.microsoft.com/office/drawing/2014/main" id="{89E43D0F-7583-FD4F-890A-48329001F370}"/>
                    </a:ext>
                  </a:extLst>
                </p:cNvPr>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19043215" y="7699947"/>
                  <a:ext cx="1510876" cy="362608"/>
                </a:xfrm>
                <a:prstGeom prst="rect">
                  <a:avLst/>
                </a:prstGeom>
              </p:spPr>
            </p:pic>
            <p:pic>
              <p:nvPicPr>
                <p:cNvPr id="1182" name="Picture 1181">
                  <a:extLst>
                    <a:ext uri="{FF2B5EF4-FFF2-40B4-BE49-F238E27FC236}">
                      <a16:creationId xmlns:a16="http://schemas.microsoft.com/office/drawing/2014/main" id="{B84F1638-3C01-914E-84B4-23E6234882D6}"/>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21298829" y="7690140"/>
                  <a:ext cx="1389906" cy="382222"/>
                </a:xfrm>
                <a:prstGeom prst="rect">
                  <a:avLst/>
                </a:prstGeom>
              </p:spPr>
            </p:pic>
            <p:pic>
              <p:nvPicPr>
                <p:cNvPr id="1183" name="Picture 1182">
                  <a:extLst>
                    <a:ext uri="{FF2B5EF4-FFF2-40B4-BE49-F238E27FC236}">
                      <a16:creationId xmlns:a16="http://schemas.microsoft.com/office/drawing/2014/main" id="{FF5DC274-91D7-D946-BCE6-A80C26B867F3}"/>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39486818" y="7714227"/>
                  <a:ext cx="1201612" cy="334049"/>
                </a:xfrm>
                <a:prstGeom prst="rect">
                  <a:avLst/>
                </a:prstGeom>
              </p:spPr>
            </p:pic>
            <p:pic>
              <p:nvPicPr>
                <p:cNvPr id="1184" name="Picture 1183">
                  <a:extLst>
                    <a:ext uri="{FF2B5EF4-FFF2-40B4-BE49-F238E27FC236}">
                      <a16:creationId xmlns:a16="http://schemas.microsoft.com/office/drawing/2014/main" id="{9FDB146C-F8F3-6E43-A4E5-27A270C59258}"/>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16852754" y="7757281"/>
                  <a:ext cx="1445723" cy="247940"/>
                </a:xfrm>
                <a:prstGeom prst="rect">
                  <a:avLst/>
                </a:prstGeom>
              </p:spPr>
            </p:pic>
            <p:pic>
              <p:nvPicPr>
                <p:cNvPr id="1185" name="Picture 1184">
                  <a:extLst>
                    <a:ext uri="{FF2B5EF4-FFF2-40B4-BE49-F238E27FC236}">
                      <a16:creationId xmlns:a16="http://schemas.microsoft.com/office/drawing/2014/main" id="{F29DA630-E326-5042-A894-FD193CB0D1C9}"/>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12695851" y="7483047"/>
                  <a:ext cx="1027315" cy="796408"/>
                </a:xfrm>
                <a:prstGeom prst="rect">
                  <a:avLst/>
                </a:prstGeom>
              </p:spPr>
            </p:pic>
          </p:grpSp>
          <p:grpSp>
            <p:nvGrpSpPr>
              <p:cNvPr id="900" name="Group 899">
                <a:extLst>
                  <a:ext uri="{FF2B5EF4-FFF2-40B4-BE49-F238E27FC236}">
                    <a16:creationId xmlns:a16="http://schemas.microsoft.com/office/drawing/2014/main" id="{98B112A3-6FAF-D94E-AFD0-BC1706DF2497}"/>
                  </a:ext>
                </a:extLst>
              </p:cNvPr>
              <p:cNvGrpSpPr/>
              <p:nvPr/>
            </p:nvGrpSpPr>
            <p:grpSpPr>
              <a:xfrm>
                <a:off x="868686" y="4470172"/>
                <a:ext cx="46601477" cy="906944"/>
                <a:chOff x="868686" y="5155972"/>
                <a:chExt cx="46601477" cy="906944"/>
              </a:xfrm>
            </p:grpSpPr>
            <p:pic>
              <p:nvPicPr>
                <p:cNvPr id="1141" name="Picture 1140">
                  <a:extLst>
                    <a:ext uri="{FF2B5EF4-FFF2-40B4-BE49-F238E27FC236}">
                      <a16:creationId xmlns:a16="http://schemas.microsoft.com/office/drawing/2014/main" id="{C1298550-6569-C042-97E8-4285712FC231}"/>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22506732" y="5155972"/>
                  <a:ext cx="1019230" cy="906944"/>
                </a:xfrm>
                <a:prstGeom prst="rect">
                  <a:avLst/>
                </a:prstGeom>
              </p:spPr>
            </p:pic>
            <p:pic>
              <p:nvPicPr>
                <p:cNvPr id="1142" name="Picture 1141">
                  <a:extLst>
                    <a:ext uri="{FF2B5EF4-FFF2-40B4-BE49-F238E27FC236}">
                      <a16:creationId xmlns:a16="http://schemas.microsoft.com/office/drawing/2014/main" id="{FDF0E0A4-8A5B-2848-A22B-6DAB2F9C2189}"/>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18460770" y="5165058"/>
                  <a:ext cx="956557" cy="888773"/>
                </a:xfrm>
                <a:prstGeom prst="rect">
                  <a:avLst/>
                </a:prstGeom>
              </p:spPr>
            </p:pic>
            <p:pic>
              <p:nvPicPr>
                <p:cNvPr id="1143" name="Picture 1142">
                  <a:extLst>
                    <a:ext uri="{FF2B5EF4-FFF2-40B4-BE49-F238E27FC236}">
                      <a16:creationId xmlns:a16="http://schemas.microsoft.com/office/drawing/2014/main" id="{2385DC9E-D012-A640-8F01-DF64B6FCB3D7}"/>
                    </a:ext>
                  </a:extLst>
                </p:cNvPr>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14273929" y="5358175"/>
                  <a:ext cx="1437402" cy="502538"/>
                </a:xfrm>
                <a:prstGeom prst="rect">
                  <a:avLst/>
                </a:prstGeom>
              </p:spPr>
            </p:pic>
            <p:pic>
              <p:nvPicPr>
                <p:cNvPr id="1144" name="Picture 1143">
                  <a:extLst>
                    <a:ext uri="{FF2B5EF4-FFF2-40B4-BE49-F238E27FC236}">
                      <a16:creationId xmlns:a16="http://schemas.microsoft.com/office/drawing/2014/main" id="{BCC78A74-9002-7142-99BC-75A93A3E8CB0}"/>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585413" y="5257645"/>
                  <a:ext cx="1599084" cy="703598"/>
                </a:xfrm>
                <a:prstGeom prst="rect">
                  <a:avLst/>
                </a:prstGeom>
              </p:spPr>
            </p:pic>
            <p:pic>
              <p:nvPicPr>
                <p:cNvPr id="1145" name="Picture 1144">
                  <a:extLst>
                    <a:ext uri="{FF2B5EF4-FFF2-40B4-BE49-F238E27FC236}">
                      <a16:creationId xmlns:a16="http://schemas.microsoft.com/office/drawing/2014/main" id="{11A03A1A-19B9-A34E-AA3D-64DDB0FBE4B2}"/>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9949004" y="5388079"/>
                  <a:ext cx="1587141" cy="442731"/>
                </a:xfrm>
                <a:prstGeom prst="rect">
                  <a:avLst/>
                </a:prstGeom>
              </p:spPr>
            </p:pic>
            <p:pic>
              <p:nvPicPr>
                <p:cNvPr id="1146" name="Picture 1145">
                  <a:extLst>
                    <a:ext uri="{FF2B5EF4-FFF2-40B4-BE49-F238E27FC236}">
                      <a16:creationId xmlns:a16="http://schemas.microsoft.com/office/drawing/2014/main" id="{F64E573B-B5F6-4B40-910E-FE8EBAD06CED}"/>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5395796" y="5346345"/>
                  <a:ext cx="1349815" cy="526198"/>
                </a:xfrm>
                <a:prstGeom prst="rect">
                  <a:avLst/>
                </a:prstGeom>
              </p:spPr>
            </p:pic>
            <p:pic>
              <p:nvPicPr>
                <p:cNvPr id="1147" name="Picture 1146">
                  <a:extLst>
                    <a:ext uri="{FF2B5EF4-FFF2-40B4-BE49-F238E27FC236}">
                      <a16:creationId xmlns:a16="http://schemas.microsoft.com/office/drawing/2014/main" id="{4469CB36-655D-D542-9F50-FC5C1D8FBA75}"/>
                    </a:ext>
                  </a:extLst>
                </p:cNvPr>
                <p:cNvPicPr>
                  <a:picLocks noChangeAspect="1"/>
                </p:cNvPicPr>
                <p:nvPr/>
              </p:nvPicPr>
              <p:blipFill>
                <a:blip r:embed="rId54" cstate="email">
                  <a:extLst>
                    <a:ext uri="{28A0092B-C50C-407E-A947-70E740481C1C}">
                      <a14:useLocalDpi xmlns:a14="http://schemas.microsoft.com/office/drawing/2010/main"/>
                    </a:ext>
                  </a:extLst>
                </a:blip>
                <a:stretch>
                  <a:fillRect/>
                </a:stretch>
              </p:blipFill>
              <p:spPr>
                <a:xfrm>
                  <a:off x="3168459" y="5432577"/>
                  <a:ext cx="1294257" cy="353734"/>
                </a:xfrm>
                <a:prstGeom prst="rect">
                  <a:avLst/>
                </a:prstGeom>
              </p:spPr>
            </p:pic>
            <p:pic>
              <p:nvPicPr>
                <p:cNvPr id="1148" name="Picture 1147">
                  <a:extLst>
                    <a:ext uri="{FF2B5EF4-FFF2-40B4-BE49-F238E27FC236}">
                      <a16:creationId xmlns:a16="http://schemas.microsoft.com/office/drawing/2014/main" id="{6AA0E19E-ABD0-CC40-8FC8-01EDD85FB219}"/>
                    </a:ext>
                  </a:extLst>
                </p:cNvPr>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868686" y="5432577"/>
                  <a:ext cx="1414951" cy="353734"/>
                </a:xfrm>
                <a:prstGeom prst="rect">
                  <a:avLst/>
                </a:prstGeom>
              </p:spPr>
            </p:pic>
            <p:pic>
              <p:nvPicPr>
                <p:cNvPr id="1149" name="Picture 1148">
                  <a:extLst>
                    <a:ext uri="{FF2B5EF4-FFF2-40B4-BE49-F238E27FC236}">
                      <a16:creationId xmlns:a16="http://schemas.microsoft.com/office/drawing/2014/main" id="{2DC8E32F-F860-A541-8380-34F6EC055F4A}"/>
                    </a:ext>
                  </a:extLst>
                </p:cNvPr>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37838282" y="5260861"/>
                  <a:ext cx="1261954" cy="697167"/>
                </a:xfrm>
                <a:prstGeom prst="rect">
                  <a:avLst/>
                </a:prstGeom>
              </p:spPr>
            </p:pic>
            <p:pic>
              <p:nvPicPr>
                <p:cNvPr id="1150" name="Picture 1149">
                  <a:extLst>
                    <a:ext uri="{FF2B5EF4-FFF2-40B4-BE49-F238E27FC236}">
                      <a16:creationId xmlns:a16="http://schemas.microsoft.com/office/drawing/2014/main" id="{6A69A6D4-5AFF-2748-8579-813BFE124784}"/>
                    </a:ext>
                  </a:extLst>
                </p:cNvPr>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43934860" y="5483729"/>
                  <a:ext cx="1261954" cy="251430"/>
                </a:xfrm>
                <a:prstGeom prst="rect">
                  <a:avLst/>
                </a:prstGeom>
              </p:spPr>
            </p:pic>
            <p:pic>
              <p:nvPicPr>
                <p:cNvPr id="1151" name="Picture 1150">
                  <a:extLst>
                    <a:ext uri="{FF2B5EF4-FFF2-40B4-BE49-F238E27FC236}">
                      <a16:creationId xmlns:a16="http://schemas.microsoft.com/office/drawing/2014/main" id="{3E659AA9-9703-B045-8C40-D9688E87EAF0}"/>
                    </a:ext>
                  </a:extLst>
                </p:cNvPr>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39864743" y="5469785"/>
                  <a:ext cx="1675885" cy="279318"/>
                </a:xfrm>
                <a:prstGeom prst="rect">
                  <a:avLst/>
                </a:prstGeom>
              </p:spPr>
            </p:pic>
            <p:pic>
              <p:nvPicPr>
                <p:cNvPr id="1152" name="Picture 1151">
                  <a:extLst>
                    <a:ext uri="{FF2B5EF4-FFF2-40B4-BE49-F238E27FC236}">
                      <a16:creationId xmlns:a16="http://schemas.microsoft.com/office/drawing/2014/main" id="{6BC5DBBC-0AB5-8C4C-8F06-74D5AB5EE005}"/>
                    </a:ext>
                  </a:extLst>
                </p:cNvPr>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42305135" y="5178637"/>
                  <a:ext cx="865218" cy="861614"/>
                </a:xfrm>
                <a:prstGeom prst="rect">
                  <a:avLst/>
                </a:prstGeom>
              </p:spPr>
            </p:pic>
            <p:pic>
              <p:nvPicPr>
                <p:cNvPr id="1153" name="Picture 1152">
                  <a:extLst>
                    <a:ext uri="{FF2B5EF4-FFF2-40B4-BE49-F238E27FC236}">
                      <a16:creationId xmlns:a16="http://schemas.microsoft.com/office/drawing/2014/main" id="{638EABB3-86EC-774D-AD0F-FED628A5C537}"/>
                    </a:ext>
                  </a:extLst>
                </p:cNvPr>
                <p:cNvPicPr>
                  <a:picLocks noChangeAspect="1"/>
                </p:cNvPicPr>
                <p:nvPr/>
              </p:nvPicPr>
              <p:blipFill>
                <a:blip r:embed="rId60" cstate="email">
                  <a:extLst>
                    <a:ext uri="{28A0092B-C50C-407E-A947-70E740481C1C}">
                      <a14:useLocalDpi xmlns:a14="http://schemas.microsoft.com/office/drawing/2010/main"/>
                    </a:ext>
                  </a:extLst>
                </a:blip>
                <a:stretch>
                  <a:fillRect/>
                </a:stretch>
              </p:blipFill>
              <p:spPr>
                <a:xfrm>
                  <a:off x="34139662" y="5166332"/>
                  <a:ext cx="1084803" cy="886224"/>
                </a:xfrm>
                <a:prstGeom prst="rect">
                  <a:avLst/>
                </a:prstGeom>
              </p:spPr>
            </p:pic>
            <p:pic>
              <p:nvPicPr>
                <p:cNvPr id="1154" name="Picture 1153">
                  <a:extLst>
                    <a:ext uri="{FF2B5EF4-FFF2-40B4-BE49-F238E27FC236}">
                      <a16:creationId xmlns:a16="http://schemas.microsoft.com/office/drawing/2014/main" id="{625FB454-0EB2-3148-8C26-C309A8A814D3}"/>
                    </a:ext>
                  </a:extLst>
                </p:cNvPr>
                <p:cNvPicPr>
                  <a:picLocks noChangeAspect="1"/>
                </p:cNvPicPr>
                <p:nvPr/>
              </p:nvPicPr>
              <p:blipFill>
                <a:blip r:embed="rId61" cstate="email">
                  <a:extLst>
                    <a:ext uri="{28A0092B-C50C-407E-A947-70E740481C1C}">
                      <a14:useLocalDpi xmlns:a14="http://schemas.microsoft.com/office/drawing/2010/main"/>
                    </a:ext>
                  </a:extLst>
                </a:blip>
                <a:stretch>
                  <a:fillRect/>
                </a:stretch>
              </p:blipFill>
              <p:spPr>
                <a:xfrm>
                  <a:off x="30371603" y="5466305"/>
                  <a:ext cx="1366112" cy="286279"/>
                </a:xfrm>
                <a:prstGeom prst="rect">
                  <a:avLst/>
                </a:prstGeom>
              </p:spPr>
            </p:pic>
            <p:pic>
              <p:nvPicPr>
                <p:cNvPr id="1155" name="Picture 1154">
                  <a:extLst>
                    <a:ext uri="{FF2B5EF4-FFF2-40B4-BE49-F238E27FC236}">
                      <a16:creationId xmlns:a16="http://schemas.microsoft.com/office/drawing/2014/main" id="{84E7EB04-78F3-7344-9006-802C4D9E4D4D}"/>
                    </a:ext>
                  </a:extLst>
                </p:cNvPr>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35988972" y="5232976"/>
                  <a:ext cx="1084803" cy="752937"/>
                </a:xfrm>
                <a:prstGeom prst="rect">
                  <a:avLst/>
                </a:prstGeom>
              </p:spPr>
            </p:pic>
            <p:pic>
              <p:nvPicPr>
                <p:cNvPr id="1156" name="Picture 1155">
                  <a:extLst>
                    <a:ext uri="{FF2B5EF4-FFF2-40B4-BE49-F238E27FC236}">
                      <a16:creationId xmlns:a16="http://schemas.microsoft.com/office/drawing/2014/main" id="{B63EFF8F-E3DA-1C42-96E3-8B0AB6B7441A}"/>
                    </a:ext>
                  </a:extLst>
                </p:cNvPr>
                <p:cNvPicPr>
                  <a:picLocks noChangeAspect="1"/>
                </p:cNvPicPr>
                <p:nvPr/>
              </p:nvPicPr>
              <p:blipFill>
                <a:blip r:embed="rId63" cstate="email">
                  <a:extLst>
                    <a:ext uri="{28A0092B-C50C-407E-A947-70E740481C1C}">
                      <a14:useLocalDpi xmlns:a14="http://schemas.microsoft.com/office/drawing/2010/main"/>
                    </a:ext>
                  </a:extLst>
                </a:blip>
                <a:stretch>
                  <a:fillRect/>
                </a:stretch>
              </p:blipFill>
              <p:spPr>
                <a:xfrm>
                  <a:off x="12300652" y="5303251"/>
                  <a:ext cx="1208770" cy="612387"/>
                </a:xfrm>
                <a:prstGeom prst="rect">
                  <a:avLst/>
                </a:prstGeom>
              </p:spPr>
            </p:pic>
            <p:pic>
              <p:nvPicPr>
                <p:cNvPr id="1157" name="Picture 1156">
                  <a:extLst>
                    <a:ext uri="{FF2B5EF4-FFF2-40B4-BE49-F238E27FC236}">
                      <a16:creationId xmlns:a16="http://schemas.microsoft.com/office/drawing/2014/main" id="{3C166098-49C1-6E48-9ED9-DACCD1EAB18D}"/>
                    </a:ext>
                  </a:extLst>
                </p:cNvPr>
                <p:cNvPicPr>
                  <a:picLocks noChangeAspect="1"/>
                </p:cNvPicPr>
                <p:nvPr/>
              </p:nvPicPr>
              <p:blipFill>
                <a:blip r:embed="rId64" cstate="email">
                  <a:extLst>
                    <a:ext uri="{28A0092B-C50C-407E-A947-70E740481C1C}">
                      <a14:useLocalDpi xmlns:a14="http://schemas.microsoft.com/office/drawing/2010/main"/>
                    </a:ext>
                  </a:extLst>
                </a:blip>
                <a:stretch>
                  <a:fillRect/>
                </a:stretch>
              </p:blipFill>
              <p:spPr>
                <a:xfrm>
                  <a:off x="45961316" y="5424019"/>
                  <a:ext cx="1508847" cy="370851"/>
                </a:xfrm>
                <a:prstGeom prst="rect">
                  <a:avLst/>
                </a:prstGeom>
              </p:spPr>
            </p:pic>
            <p:pic>
              <p:nvPicPr>
                <p:cNvPr id="1158" name="Picture 1157">
                  <a:extLst>
                    <a:ext uri="{FF2B5EF4-FFF2-40B4-BE49-F238E27FC236}">
                      <a16:creationId xmlns:a16="http://schemas.microsoft.com/office/drawing/2014/main" id="{2AAED0A8-1425-DA4C-AB84-23D48935BC8E}"/>
                    </a:ext>
                  </a:extLst>
                </p:cNvPr>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20181834" y="5292511"/>
                  <a:ext cx="1560391" cy="633866"/>
                </a:xfrm>
                <a:prstGeom prst="rect">
                  <a:avLst/>
                </a:prstGeom>
              </p:spPr>
            </p:pic>
            <p:pic>
              <p:nvPicPr>
                <p:cNvPr id="1159" name="Picture 1158">
                  <a:extLst>
                    <a:ext uri="{FF2B5EF4-FFF2-40B4-BE49-F238E27FC236}">
                      <a16:creationId xmlns:a16="http://schemas.microsoft.com/office/drawing/2014/main" id="{85B761B9-6AF8-D745-9A8F-B8BAA88ED89D}"/>
                    </a:ext>
                  </a:extLst>
                </p:cNvPr>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16475838" y="5452229"/>
                  <a:ext cx="1220425" cy="314430"/>
                </a:xfrm>
                <a:prstGeom prst="rect">
                  <a:avLst/>
                </a:prstGeom>
              </p:spPr>
            </p:pic>
            <p:pic>
              <p:nvPicPr>
                <p:cNvPr id="1160" name="Picture 1159">
                  <a:extLst>
                    <a:ext uri="{FF2B5EF4-FFF2-40B4-BE49-F238E27FC236}">
                      <a16:creationId xmlns:a16="http://schemas.microsoft.com/office/drawing/2014/main" id="{35B46BBA-BAF5-D848-A9F8-C4369D6A96EC}"/>
                    </a:ext>
                  </a:extLst>
                </p:cNvPr>
                <p:cNvPicPr>
                  <a:picLocks noChangeAspect="1"/>
                </p:cNvPicPr>
                <p:nvPr/>
              </p:nvPicPr>
              <p:blipFill>
                <a:blip r:embed="rId67" cstate="email">
                  <a:extLst>
                    <a:ext uri="{28A0092B-C50C-407E-A947-70E740481C1C}">
                      <a14:useLocalDpi xmlns:a14="http://schemas.microsoft.com/office/drawing/2010/main"/>
                    </a:ext>
                  </a:extLst>
                </a:blip>
                <a:stretch>
                  <a:fillRect/>
                </a:stretch>
              </p:blipFill>
              <p:spPr>
                <a:xfrm>
                  <a:off x="24290469" y="5385815"/>
                  <a:ext cx="1486989" cy="447259"/>
                </a:xfrm>
                <a:prstGeom prst="rect">
                  <a:avLst/>
                </a:prstGeom>
              </p:spPr>
            </p:pic>
            <p:pic>
              <p:nvPicPr>
                <p:cNvPr id="1161" name="Picture 1160">
                  <a:extLst>
                    <a:ext uri="{FF2B5EF4-FFF2-40B4-BE49-F238E27FC236}">
                      <a16:creationId xmlns:a16="http://schemas.microsoft.com/office/drawing/2014/main" id="{43891740-1CF3-C249-A238-4409F78271A1}"/>
                    </a:ext>
                  </a:extLst>
                </p:cNvPr>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32502222" y="5278166"/>
                  <a:ext cx="872933" cy="662556"/>
                </a:xfrm>
                <a:prstGeom prst="rect">
                  <a:avLst/>
                </a:prstGeom>
              </p:spPr>
            </p:pic>
            <p:pic>
              <p:nvPicPr>
                <p:cNvPr id="1162" name="Picture 1161">
                  <a:extLst>
                    <a:ext uri="{FF2B5EF4-FFF2-40B4-BE49-F238E27FC236}">
                      <a16:creationId xmlns:a16="http://schemas.microsoft.com/office/drawing/2014/main" id="{92CB1A0E-569D-3947-8A82-2892A6B6F8E5}"/>
                    </a:ext>
                  </a:extLst>
                </p:cNvPr>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26541965" y="5390106"/>
                  <a:ext cx="1169807" cy="438676"/>
                </a:xfrm>
                <a:prstGeom prst="rect">
                  <a:avLst/>
                </a:prstGeom>
              </p:spPr>
            </p:pic>
            <p:pic>
              <p:nvPicPr>
                <p:cNvPr id="1163" name="Picture 1162">
                  <a:extLst>
                    <a:ext uri="{FF2B5EF4-FFF2-40B4-BE49-F238E27FC236}">
                      <a16:creationId xmlns:a16="http://schemas.microsoft.com/office/drawing/2014/main" id="{EC276774-0DEF-4C45-A2F8-E388126D2900}"/>
                    </a:ext>
                  </a:extLst>
                </p:cNvPr>
                <p:cNvPicPr>
                  <a:picLocks noChangeAspect="1"/>
                </p:cNvPicPr>
                <p:nvPr/>
              </p:nvPicPr>
              <p:blipFill>
                <a:blip r:embed="rId70" cstate="email">
                  <a:extLst>
                    <a:ext uri="{28A0092B-C50C-407E-A947-70E740481C1C}">
                      <a14:useLocalDpi xmlns:a14="http://schemas.microsoft.com/office/drawing/2010/main"/>
                    </a:ext>
                  </a:extLst>
                </a:blip>
                <a:stretch>
                  <a:fillRect/>
                </a:stretch>
              </p:blipFill>
              <p:spPr>
                <a:xfrm>
                  <a:off x="28476279" y="5303558"/>
                  <a:ext cx="1130817" cy="611772"/>
                </a:xfrm>
                <a:prstGeom prst="rect">
                  <a:avLst/>
                </a:prstGeom>
              </p:spPr>
            </p:pic>
          </p:grpSp>
          <p:grpSp>
            <p:nvGrpSpPr>
              <p:cNvPr id="901" name="Group 900">
                <a:extLst>
                  <a:ext uri="{FF2B5EF4-FFF2-40B4-BE49-F238E27FC236}">
                    <a16:creationId xmlns:a16="http://schemas.microsoft.com/office/drawing/2014/main" id="{64EF1B28-C2DD-1240-B3B5-AC0EF69A8AED}"/>
                  </a:ext>
                </a:extLst>
              </p:cNvPr>
              <p:cNvGrpSpPr/>
              <p:nvPr/>
            </p:nvGrpSpPr>
            <p:grpSpPr>
              <a:xfrm>
                <a:off x="1001951" y="3487935"/>
                <a:ext cx="46464663" cy="998611"/>
                <a:chOff x="1001951" y="4082295"/>
                <a:chExt cx="46464663" cy="998611"/>
              </a:xfrm>
            </p:grpSpPr>
            <p:pic>
              <p:nvPicPr>
                <p:cNvPr id="1119" name="Picture 1118">
                  <a:extLst>
                    <a:ext uri="{FF2B5EF4-FFF2-40B4-BE49-F238E27FC236}">
                      <a16:creationId xmlns:a16="http://schemas.microsoft.com/office/drawing/2014/main" id="{EAED3EB1-A6EE-0642-A179-FA3385021322}"/>
                    </a:ext>
                  </a:extLst>
                </p:cNvPr>
                <p:cNvPicPr>
                  <a:picLocks noChangeAspect="1"/>
                </p:cNvPicPr>
                <p:nvPr/>
              </p:nvPicPr>
              <p:blipFill>
                <a:blip r:embed="rId71" cstate="email">
                  <a:extLst>
                    <a:ext uri="{28A0092B-C50C-407E-A947-70E740481C1C}">
                      <a14:useLocalDpi xmlns:a14="http://schemas.microsoft.com/office/drawing/2010/main"/>
                    </a:ext>
                  </a:extLst>
                </a:blip>
                <a:stretch>
                  <a:fillRect/>
                </a:stretch>
              </p:blipFill>
              <p:spPr>
                <a:xfrm>
                  <a:off x="9439648" y="4407735"/>
                  <a:ext cx="1213428" cy="336908"/>
                </a:xfrm>
                <a:prstGeom prst="rect">
                  <a:avLst/>
                </a:prstGeom>
              </p:spPr>
            </p:pic>
            <p:pic>
              <p:nvPicPr>
                <p:cNvPr id="1120" name="Picture 1119">
                  <a:extLst>
                    <a:ext uri="{FF2B5EF4-FFF2-40B4-BE49-F238E27FC236}">
                      <a16:creationId xmlns:a16="http://schemas.microsoft.com/office/drawing/2014/main" id="{58F19286-DC66-5148-AFFF-5437E920BF43}"/>
                    </a:ext>
                  </a:extLst>
                </p:cNvPr>
                <p:cNvPicPr>
                  <a:picLocks noChangeAspect="1"/>
                </p:cNvPicPr>
                <p:nvPr/>
              </p:nvPicPr>
              <p:blipFill>
                <a:blip r:embed="rId72" cstate="email">
                  <a:extLst>
                    <a:ext uri="{28A0092B-C50C-407E-A947-70E740481C1C}">
                      <a14:useLocalDpi xmlns:a14="http://schemas.microsoft.com/office/drawing/2010/main"/>
                    </a:ext>
                  </a:extLst>
                </a:blip>
                <a:stretch>
                  <a:fillRect/>
                </a:stretch>
              </p:blipFill>
              <p:spPr>
                <a:xfrm>
                  <a:off x="7359255" y="4403138"/>
                  <a:ext cx="1298455" cy="346251"/>
                </a:xfrm>
                <a:prstGeom prst="rect">
                  <a:avLst/>
                </a:prstGeom>
              </p:spPr>
            </p:pic>
            <p:pic>
              <p:nvPicPr>
                <p:cNvPr id="1121" name="Picture 1120">
                  <a:extLst>
                    <a:ext uri="{FF2B5EF4-FFF2-40B4-BE49-F238E27FC236}">
                      <a16:creationId xmlns:a16="http://schemas.microsoft.com/office/drawing/2014/main" id="{9A5313BA-565D-B641-8AD2-21A3D730B74B}"/>
                    </a:ext>
                  </a:extLst>
                </p:cNvPr>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3122601" y="4174556"/>
                  <a:ext cx="1140022" cy="811021"/>
                </a:xfrm>
                <a:prstGeom prst="rect">
                  <a:avLst/>
                </a:prstGeom>
              </p:spPr>
            </p:pic>
            <p:pic>
              <p:nvPicPr>
                <p:cNvPr id="1122" name="Picture 1121">
                  <a:extLst>
                    <a:ext uri="{FF2B5EF4-FFF2-40B4-BE49-F238E27FC236}">
                      <a16:creationId xmlns:a16="http://schemas.microsoft.com/office/drawing/2014/main" id="{BE83CC1B-F5DD-2646-9BE2-04520E1EAA04}"/>
                    </a:ext>
                  </a:extLst>
                </p:cNvPr>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5224879" y="4350498"/>
                  <a:ext cx="1352438" cy="453285"/>
                </a:xfrm>
                <a:prstGeom prst="rect">
                  <a:avLst/>
                </a:prstGeom>
              </p:spPr>
            </p:pic>
            <p:pic>
              <p:nvPicPr>
                <p:cNvPr id="1123" name="Picture 1122">
                  <a:extLst>
                    <a:ext uri="{FF2B5EF4-FFF2-40B4-BE49-F238E27FC236}">
                      <a16:creationId xmlns:a16="http://schemas.microsoft.com/office/drawing/2014/main" id="{16B24082-8B7D-1644-AA8C-83340ABB83FC}"/>
                    </a:ext>
                  </a:extLst>
                </p:cNvPr>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1001951" y="4425898"/>
                  <a:ext cx="1227180" cy="299976"/>
                </a:xfrm>
                <a:prstGeom prst="rect">
                  <a:avLst/>
                </a:prstGeom>
              </p:spPr>
            </p:pic>
            <p:pic>
              <p:nvPicPr>
                <p:cNvPr id="1124" name="Picture 1123">
                  <a:extLst>
                    <a:ext uri="{FF2B5EF4-FFF2-40B4-BE49-F238E27FC236}">
                      <a16:creationId xmlns:a16="http://schemas.microsoft.com/office/drawing/2014/main" id="{16BCD038-6B48-0B4F-BBF8-D6A83EC9049E}"/>
                    </a:ext>
                  </a:extLst>
                </p:cNvPr>
                <p:cNvPicPr>
                  <a:picLocks noChangeAspect="1"/>
                </p:cNvPicPr>
                <p:nvPr/>
              </p:nvPicPr>
              <p:blipFill>
                <a:blip r:embed="rId76" cstate="email">
                  <a:extLst>
                    <a:ext uri="{28A0092B-C50C-407E-A947-70E740481C1C}">
                      <a14:useLocalDpi xmlns:a14="http://schemas.microsoft.com/office/drawing/2010/main"/>
                    </a:ext>
                  </a:extLst>
                </a:blip>
                <a:stretch>
                  <a:fillRect/>
                </a:stretch>
              </p:blipFill>
              <p:spPr>
                <a:xfrm>
                  <a:off x="42126880" y="4423611"/>
                  <a:ext cx="1018071" cy="304628"/>
                </a:xfrm>
                <a:prstGeom prst="rect">
                  <a:avLst/>
                </a:prstGeom>
              </p:spPr>
            </p:pic>
            <p:pic>
              <p:nvPicPr>
                <p:cNvPr id="1125" name="Picture 1124">
                  <a:extLst>
                    <a:ext uri="{FF2B5EF4-FFF2-40B4-BE49-F238E27FC236}">
                      <a16:creationId xmlns:a16="http://schemas.microsoft.com/office/drawing/2014/main" id="{4544122C-3454-C446-BBF5-06A7DE58FD50}"/>
                    </a:ext>
                  </a:extLst>
                </p:cNvPr>
                <p:cNvPicPr>
                  <a:picLocks noChangeAspect="1"/>
                </p:cNvPicPr>
                <p:nvPr/>
              </p:nvPicPr>
              <p:blipFill>
                <a:blip r:embed="rId77" cstate="email">
                  <a:extLst>
                    <a:ext uri="{28A0092B-C50C-407E-A947-70E740481C1C}">
                      <a14:useLocalDpi xmlns:a14="http://schemas.microsoft.com/office/drawing/2010/main"/>
                    </a:ext>
                  </a:extLst>
                </a:blip>
                <a:stretch>
                  <a:fillRect/>
                </a:stretch>
              </p:blipFill>
              <p:spPr>
                <a:xfrm>
                  <a:off x="43926880" y="4386003"/>
                  <a:ext cx="1369199" cy="381094"/>
                </a:xfrm>
                <a:prstGeom prst="rect">
                  <a:avLst/>
                </a:prstGeom>
              </p:spPr>
            </p:pic>
            <p:pic>
              <p:nvPicPr>
                <p:cNvPr id="1126" name="Picture 1125">
                  <a:extLst>
                    <a:ext uri="{FF2B5EF4-FFF2-40B4-BE49-F238E27FC236}">
                      <a16:creationId xmlns:a16="http://schemas.microsoft.com/office/drawing/2014/main" id="{801FF020-E89C-634A-BC11-9869CF02E76A}"/>
                    </a:ext>
                  </a:extLst>
                </p:cNvPr>
                <p:cNvPicPr>
                  <a:picLocks noChangeAspect="1"/>
                </p:cNvPicPr>
                <p:nvPr/>
              </p:nvPicPr>
              <p:blipFill>
                <a:blip r:embed="rId78" cstate="email">
                  <a:extLst>
                    <a:ext uri="{28A0092B-C50C-407E-A947-70E740481C1C}">
                      <a14:useLocalDpi xmlns:a14="http://schemas.microsoft.com/office/drawing/2010/main"/>
                    </a:ext>
                  </a:extLst>
                </a:blip>
                <a:stretch>
                  <a:fillRect/>
                </a:stretch>
              </p:blipFill>
              <p:spPr>
                <a:xfrm>
                  <a:off x="46174752" y="4082295"/>
                  <a:ext cx="1291862" cy="998611"/>
                </a:xfrm>
                <a:prstGeom prst="rect">
                  <a:avLst/>
                </a:prstGeom>
              </p:spPr>
            </p:pic>
            <p:pic>
              <p:nvPicPr>
                <p:cNvPr id="1127" name="Picture 1126">
                  <a:extLst>
                    <a:ext uri="{FF2B5EF4-FFF2-40B4-BE49-F238E27FC236}">
                      <a16:creationId xmlns:a16="http://schemas.microsoft.com/office/drawing/2014/main" id="{5AE60C03-2563-A84B-9C5F-81F55F5BD303}"/>
                    </a:ext>
                  </a:extLst>
                </p:cNvPr>
                <p:cNvPicPr>
                  <a:picLocks noChangeAspect="1"/>
                </p:cNvPicPr>
                <p:nvPr/>
              </p:nvPicPr>
              <p:blipFill>
                <a:blip r:embed="rId79" cstate="email">
                  <a:extLst>
                    <a:ext uri="{28A0092B-C50C-407E-A947-70E740481C1C}">
                      <a14:useLocalDpi xmlns:a14="http://schemas.microsoft.com/office/drawing/2010/main"/>
                    </a:ext>
                  </a:extLst>
                </a:blip>
                <a:stretch>
                  <a:fillRect/>
                </a:stretch>
              </p:blipFill>
              <p:spPr>
                <a:xfrm>
                  <a:off x="40043416" y="4434684"/>
                  <a:ext cx="1301526" cy="282112"/>
                </a:xfrm>
                <a:prstGeom prst="rect">
                  <a:avLst/>
                </a:prstGeom>
              </p:spPr>
            </p:pic>
            <p:pic>
              <p:nvPicPr>
                <p:cNvPr id="1128" name="Picture 1127">
                  <a:extLst>
                    <a:ext uri="{FF2B5EF4-FFF2-40B4-BE49-F238E27FC236}">
                      <a16:creationId xmlns:a16="http://schemas.microsoft.com/office/drawing/2014/main" id="{390064E5-C71E-E442-8288-52FA3D464DBB}"/>
                    </a:ext>
                  </a:extLst>
                </p:cNvPr>
                <p:cNvPicPr>
                  <a:picLocks noChangeAspect="1"/>
                </p:cNvPicPr>
                <p:nvPr/>
              </p:nvPicPr>
              <p:blipFill>
                <a:blip r:embed="rId80" cstate="email">
                  <a:extLst>
                    <a:ext uri="{28A0092B-C50C-407E-A947-70E740481C1C}">
                      <a14:useLocalDpi xmlns:a14="http://schemas.microsoft.com/office/drawing/2010/main"/>
                    </a:ext>
                  </a:extLst>
                </a:blip>
                <a:stretch>
                  <a:fillRect/>
                </a:stretch>
              </p:blipFill>
              <p:spPr>
                <a:xfrm>
                  <a:off x="31109493" y="4443686"/>
                  <a:ext cx="1172480" cy="263810"/>
                </a:xfrm>
                <a:prstGeom prst="rect">
                  <a:avLst/>
                </a:prstGeom>
              </p:spPr>
            </p:pic>
            <p:pic>
              <p:nvPicPr>
                <p:cNvPr id="1129" name="Picture 1128">
                  <a:extLst>
                    <a:ext uri="{FF2B5EF4-FFF2-40B4-BE49-F238E27FC236}">
                      <a16:creationId xmlns:a16="http://schemas.microsoft.com/office/drawing/2014/main" id="{DF7FFB6E-10C1-DF49-B03D-9EB35379CA45}"/>
                    </a:ext>
                  </a:extLst>
                </p:cNvPr>
                <p:cNvPicPr>
                  <a:picLocks noChangeAspect="1"/>
                </p:cNvPicPr>
                <p:nvPr/>
              </p:nvPicPr>
              <p:blipFill>
                <a:blip r:embed="rId81" cstate="email">
                  <a:extLst>
                    <a:ext uri="{28A0092B-C50C-407E-A947-70E740481C1C}">
                      <a14:useLocalDpi xmlns:a14="http://schemas.microsoft.com/office/drawing/2010/main"/>
                    </a:ext>
                  </a:extLst>
                </a:blip>
                <a:stretch>
                  <a:fillRect/>
                </a:stretch>
              </p:blipFill>
              <p:spPr>
                <a:xfrm>
                  <a:off x="33063911" y="4461905"/>
                  <a:ext cx="1465682" cy="226766"/>
                </a:xfrm>
                <a:prstGeom prst="rect">
                  <a:avLst/>
                </a:prstGeom>
              </p:spPr>
            </p:pic>
            <p:pic>
              <p:nvPicPr>
                <p:cNvPr id="1130" name="Picture 1129">
                  <a:extLst>
                    <a:ext uri="{FF2B5EF4-FFF2-40B4-BE49-F238E27FC236}">
                      <a16:creationId xmlns:a16="http://schemas.microsoft.com/office/drawing/2014/main" id="{C1848102-5DB0-314F-9139-995F99EF4A74}"/>
                    </a:ext>
                  </a:extLst>
                </p:cNvPr>
                <p:cNvPicPr>
                  <a:picLocks noChangeAspect="1"/>
                </p:cNvPicPr>
                <p:nvPr/>
              </p:nvPicPr>
              <p:blipFill>
                <a:blip r:embed="rId82" cstate="email">
                  <a:extLst>
                    <a:ext uri="{28A0092B-C50C-407E-A947-70E740481C1C}">
                      <a14:useLocalDpi xmlns:a14="http://schemas.microsoft.com/office/drawing/2010/main"/>
                    </a:ext>
                  </a:extLst>
                </a:blip>
                <a:stretch>
                  <a:fillRect/>
                </a:stretch>
              </p:blipFill>
              <p:spPr>
                <a:xfrm>
                  <a:off x="37788651" y="4492948"/>
                  <a:ext cx="1472827" cy="163648"/>
                </a:xfrm>
                <a:prstGeom prst="rect">
                  <a:avLst/>
                </a:prstGeom>
              </p:spPr>
            </p:pic>
            <p:pic>
              <p:nvPicPr>
                <p:cNvPr id="1131" name="Picture 1130">
                  <a:extLst>
                    <a:ext uri="{FF2B5EF4-FFF2-40B4-BE49-F238E27FC236}">
                      <a16:creationId xmlns:a16="http://schemas.microsoft.com/office/drawing/2014/main" id="{B35EF446-2313-C444-8AB0-E2CF535F4ABD}"/>
                    </a:ext>
                  </a:extLst>
                </p:cNvPr>
                <p:cNvPicPr>
                  <a:picLocks noChangeAspect="1"/>
                </p:cNvPicPr>
                <p:nvPr/>
              </p:nvPicPr>
              <p:blipFill>
                <a:blip r:embed="rId83" cstate="email">
                  <a:extLst>
                    <a:ext uri="{28A0092B-C50C-407E-A947-70E740481C1C}">
                      <a14:useLocalDpi xmlns:a14="http://schemas.microsoft.com/office/drawing/2010/main"/>
                    </a:ext>
                  </a:extLst>
                </a:blip>
                <a:stretch>
                  <a:fillRect/>
                </a:stretch>
              </p:blipFill>
              <p:spPr>
                <a:xfrm>
                  <a:off x="13327806" y="4376432"/>
                  <a:ext cx="1476319" cy="400555"/>
                </a:xfrm>
                <a:prstGeom prst="rect">
                  <a:avLst/>
                </a:prstGeom>
              </p:spPr>
            </p:pic>
            <p:pic>
              <p:nvPicPr>
                <p:cNvPr id="1132" name="Picture 1131">
                  <a:extLst>
                    <a:ext uri="{FF2B5EF4-FFF2-40B4-BE49-F238E27FC236}">
                      <a16:creationId xmlns:a16="http://schemas.microsoft.com/office/drawing/2014/main" id="{2C0E1582-9CAD-B048-B836-E0D76443DB89}"/>
                    </a:ext>
                  </a:extLst>
                </p:cNvPr>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15789859" y="4113553"/>
                  <a:ext cx="1062895" cy="935054"/>
                </a:xfrm>
                <a:prstGeom prst="rect">
                  <a:avLst/>
                </a:prstGeom>
              </p:spPr>
            </p:pic>
            <p:pic>
              <p:nvPicPr>
                <p:cNvPr id="1133" name="Picture 1132">
                  <a:extLst>
                    <a:ext uri="{FF2B5EF4-FFF2-40B4-BE49-F238E27FC236}">
                      <a16:creationId xmlns:a16="http://schemas.microsoft.com/office/drawing/2014/main" id="{17F0EF23-4CE4-6B43-828C-EF14347B78EE}"/>
                    </a:ext>
                  </a:extLst>
                </p:cNvPr>
                <p:cNvPicPr>
                  <a:picLocks noChangeAspect="1"/>
                </p:cNvPicPr>
                <p:nvPr/>
              </p:nvPicPr>
              <p:blipFill>
                <a:blip r:embed="rId85" cstate="email">
                  <a:extLst>
                    <a:ext uri="{28A0092B-C50C-407E-A947-70E740481C1C}">
                      <a14:useLocalDpi xmlns:a14="http://schemas.microsoft.com/office/drawing/2010/main"/>
                    </a:ext>
                  </a:extLst>
                </a:blip>
                <a:stretch>
                  <a:fillRect/>
                </a:stretch>
              </p:blipFill>
              <p:spPr>
                <a:xfrm>
                  <a:off x="24623786" y="4454683"/>
                  <a:ext cx="1335854" cy="350745"/>
                </a:xfrm>
                <a:prstGeom prst="rect">
                  <a:avLst/>
                </a:prstGeom>
              </p:spPr>
            </p:pic>
            <p:pic>
              <p:nvPicPr>
                <p:cNvPr id="1134" name="Picture 1133">
                  <a:extLst>
                    <a:ext uri="{FF2B5EF4-FFF2-40B4-BE49-F238E27FC236}">
                      <a16:creationId xmlns:a16="http://schemas.microsoft.com/office/drawing/2014/main" id="{CBCFA565-637E-8A4A-8C0E-29BD27281465}"/>
                    </a:ext>
                  </a:extLst>
                </p:cNvPr>
                <p:cNvPicPr>
                  <a:picLocks noChangeAspect="1"/>
                </p:cNvPicPr>
                <p:nvPr/>
              </p:nvPicPr>
              <p:blipFill>
                <a:blip r:embed="rId86" cstate="email">
                  <a:extLst>
                    <a:ext uri="{28A0092B-C50C-407E-A947-70E740481C1C}">
                      <a14:useLocalDpi xmlns:a14="http://schemas.microsoft.com/office/drawing/2010/main"/>
                    </a:ext>
                  </a:extLst>
                </a:blip>
                <a:stretch>
                  <a:fillRect/>
                </a:stretch>
              </p:blipFill>
              <p:spPr>
                <a:xfrm>
                  <a:off x="28804841" y="4367018"/>
                  <a:ext cx="1522714" cy="348836"/>
                </a:xfrm>
                <a:prstGeom prst="rect">
                  <a:avLst/>
                </a:prstGeom>
              </p:spPr>
            </p:pic>
            <p:pic>
              <p:nvPicPr>
                <p:cNvPr id="1135" name="Picture 1134">
                  <a:extLst>
                    <a:ext uri="{FF2B5EF4-FFF2-40B4-BE49-F238E27FC236}">
                      <a16:creationId xmlns:a16="http://schemas.microsoft.com/office/drawing/2014/main" id="{32B6587C-F5F1-0648-91F2-12F716070742}"/>
                    </a:ext>
                  </a:extLst>
                </p:cNvPr>
                <p:cNvPicPr>
                  <a:picLocks noChangeAspect="1"/>
                </p:cNvPicPr>
                <p:nvPr/>
              </p:nvPicPr>
              <p:blipFill>
                <a:blip r:embed="rId87" cstate="email">
                  <a:extLst>
                    <a:ext uri="{28A0092B-C50C-407E-A947-70E740481C1C}">
                      <a14:useLocalDpi xmlns:a14="http://schemas.microsoft.com/office/drawing/2010/main"/>
                    </a:ext>
                  </a:extLst>
                </a:blip>
                <a:stretch>
                  <a:fillRect/>
                </a:stretch>
              </p:blipFill>
              <p:spPr>
                <a:xfrm>
                  <a:off x="26741578" y="4511765"/>
                  <a:ext cx="1281325" cy="320334"/>
                </a:xfrm>
                <a:prstGeom prst="rect">
                  <a:avLst/>
                </a:prstGeom>
              </p:spPr>
            </p:pic>
            <p:pic>
              <p:nvPicPr>
                <p:cNvPr id="1136" name="Picture 1135">
                  <a:extLst>
                    <a:ext uri="{FF2B5EF4-FFF2-40B4-BE49-F238E27FC236}">
                      <a16:creationId xmlns:a16="http://schemas.microsoft.com/office/drawing/2014/main" id="{B171650B-F53D-D945-8AF7-7ECB96A24518}"/>
                    </a:ext>
                  </a:extLst>
                </p:cNvPr>
                <p:cNvPicPr>
                  <a:picLocks noChangeAspect="1"/>
                </p:cNvPicPr>
                <p:nvPr/>
              </p:nvPicPr>
              <p:blipFill>
                <a:blip r:embed="rId88" cstate="email">
                  <a:extLst>
                    <a:ext uri="{28A0092B-C50C-407E-A947-70E740481C1C}">
                      <a14:useLocalDpi xmlns:a14="http://schemas.microsoft.com/office/drawing/2010/main"/>
                    </a:ext>
                  </a:extLst>
                </a:blip>
                <a:stretch>
                  <a:fillRect/>
                </a:stretch>
              </p:blipFill>
              <p:spPr>
                <a:xfrm>
                  <a:off x="17522855" y="4228399"/>
                  <a:ext cx="2201660" cy="711872"/>
                </a:xfrm>
                <a:prstGeom prst="rect">
                  <a:avLst/>
                </a:prstGeom>
              </p:spPr>
            </p:pic>
            <p:pic>
              <p:nvPicPr>
                <p:cNvPr id="1137" name="Picture 1136">
                  <a:extLst>
                    <a:ext uri="{FF2B5EF4-FFF2-40B4-BE49-F238E27FC236}">
                      <a16:creationId xmlns:a16="http://schemas.microsoft.com/office/drawing/2014/main" id="{B740055F-BDF0-714E-8709-5C449071A0C7}"/>
                    </a:ext>
                  </a:extLst>
                </p:cNvPr>
                <p:cNvPicPr>
                  <a:picLocks noChangeAspect="1"/>
                </p:cNvPicPr>
                <p:nvPr/>
              </p:nvPicPr>
              <p:blipFill>
                <a:blip r:embed="rId89" cstate="email">
                  <a:extLst>
                    <a:ext uri="{28A0092B-C50C-407E-A947-70E740481C1C}">
                      <a14:useLocalDpi xmlns:a14="http://schemas.microsoft.com/office/drawing/2010/main"/>
                    </a:ext>
                  </a:extLst>
                </a:blip>
                <a:stretch>
                  <a:fillRect/>
                </a:stretch>
              </p:blipFill>
              <p:spPr>
                <a:xfrm>
                  <a:off x="11435014" y="4467937"/>
                  <a:ext cx="1110854" cy="226286"/>
                </a:xfrm>
                <a:prstGeom prst="rect">
                  <a:avLst/>
                </a:prstGeom>
              </p:spPr>
            </p:pic>
            <p:pic>
              <p:nvPicPr>
                <p:cNvPr id="1138" name="Picture 1137">
                  <a:extLst>
                    <a:ext uri="{FF2B5EF4-FFF2-40B4-BE49-F238E27FC236}">
                      <a16:creationId xmlns:a16="http://schemas.microsoft.com/office/drawing/2014/main" id="{145FEA70-8439-F447-8447-003A62BEE2D9}"/>
                    </a:ext>
                  </a:extLst>
                </p:cNvPr>
                <p:cNvPicPr>
                  <a:picLocks noChangeAspect="1"/>
                </p:cNvPicPr>
                <p:nvPr/>
              </p:nvPicPr>
              <p:blipFill>
                <a:blip r:embed="rId90" cstate="email">
                  <a:extLst>
                    <a:ext uri="{28A0092B-C50C-407E-A947-70E740481C1C}">
                      <a14:useLocalDpi xmlns:a14="http://schemas.microsoft.com/office/drawing/2010/main"/>
                    </a:ext>
                  </a:extLst>
                </a:blip>
                <a:stretch>
                  <a:fillRect/>
                </a:stretch>
              </p:blipFill>
              <p:spPr>
                <a:xfrm>
                  <a:off x="20414494" y="4425898"/>
                  <a:ext cx="1301932" cy="219428"/>
                </a:xfrm>
                <a:prstGeom prst="rect">
                  <a:avLst/>
                </a:prstGeom>
              </p:spPr>
            </p:pic>
            <p:pic>
              <p:nvPicPr>
                <p:cNvPr id="1139" name="Picture 1138">
                  <a:extLst>
                    <a:ext uri="{FF2B5EF4-FFF2-40B4-BE49-F238E27FC236}">
                      <a16:creationId xmlns:a16="http://schemas.microsoft.com/office/drawing/2014/main" id="{D58195F2-C280-5A4A-8168-D886E971C251}"/>
                    </a:ext>
                  </a:extLst>
                </p:cNvPr>
                <p:cNvPicPr>
                  <a:picLocks noChangeAspect="1"/>
                </p:cNvPicPr>
                <p:nvPr/>
              </p:nvPicPr>
              <p:blipFill>
                <a:blip r:embed="rId91" cstate="email">
                  <a:extLst>
                    <a:ext uri="{28A0092B-C50C-407E-A947-70E740481C1C}">
                      <a14:useLocalDpi xmlns:a14="http://schemas.microsoft.com/office/drawing/2010/main"/>
                    </a:ext>
                  </a:extLst>
                </a:blip>
                <a:stretch>
                  <a:fillRect/>
                </a:stretch>
              </p:blipFill>
              <p:spPr>
                <a:xfrm>
                  <a:off x="22498364" y="4264609"/>
                  <a:ext cx="1343484" cy="641516"/>
                </a:xfrm>
                <a:prstGeom prst="rect">
                  <a:avLst/>
                </a:prstGeom>
              </p:spPr>
            </p:pic>
            <p:pic>
              <p:nvPicPr>
                <p:cNvPr id="1140" name="Picture 1139">
                  <a:extLst>
                    <a:ext uri="{FF2B5EF4-FFF2-40B4-BE49-F238E27FC236}">
                      <a16:creationId xmlns:a16="http://schemas.microsoft.com/office/drawing/2014/main" id="{70E54076-A010-C74D-80F3-D16F42E0FCDC}"/>
                    </a:ext>
                  </a:extLst>
                </p:cNvPr>
                <p:cNvPicPr>
                  <a:picLocks noChangeAspect="1"/>
                </p:cNvPicPr>
                <p:nvPr/>
              </p:nvPicPr>
              <p:blipFill>
                <a:blip r:embed="rId92" cstate="email">
                  <a:extLst>
                    <a:ext uri="{28A0092B-C50C-407E-A947-70E740481C1C}">
                      <a14:useLocalDpi xmlns:a14="http://schemas.microsoft.com/office/drawing/2010/main"/>
                    </a:ext>
                  </a:extLst>
                </a:blip>
                <a:stretch>
                  <a:fillRect/>
                </a:stretch>
              </p:blipFill>
              <p:spPr>
                <a:xfrm>
                  <a:off x="35311531" y="4492948"/>
                  <a:ext cx="1695182" cy="282529"/>
                </a:xfrm>
                <a:prstGeom prst="rect">
                  <a:avLst/>
                </a:prstGeom>
              </p:spPr>
            </p:pic>
          </p:grpSp>
          <p:grpSp>
            <p:nvGrpSpPr>
              <p:cNvPr id="902" name="Group 901">
                <a:extLst>
                  <a:ext uri="{FF2B5EF4-FFF2-40B4-BE49-F238E27FC236}">
                    <a16:creationId xmlns:a16="http://schemas.microsoft.com/office/drawing/2014/main" id="{3FDB3F16-F6BE-EA42-9E9C-9520509B681A}"/>
                  </a:ext>
                </a:extLst>
              </p:cNvPr>
              <p:cNvGrpSpPr/>
              <p:nvPr/>
            </p:nvGrpSpPr>
            <p:grpSpPr>
              <a:xfrm>
                <a:off x="1100428" y="14442259"/>
                <a:ext cx="46369995" cy="1002183"/>
                <a:chOff x="1100428" y="14965935"/>
                <a:chExt cx="46369995" cy="1002183"/>
              </a:xfrm>
            </p:grpSpPr>
            <p:pic>
              <p:nvPicPr>
                <p:cNvPr id="1097" name="Picture 1096">
                  <a:extLst>
                    <a:ext uri="{FF2B5EF4-FFF2-40B4-BE49-F238E27FC236}">
                      <a16:creationId xmlns:a16="http://schemas.microsoft.com/office/drawing/2014/main" id="{5E686C73-D8C0-C64D-9CCD-C940CBE730AD}"/>
                    </a:ext>
                  </a:extLst>
                </p:cNvPr>
                <p:cNvPicPr>
                  <a:picLocks noChangeAspect="1"/>
                </p:cNvPicPr>
                <p:nvPr/>
              </p:nvPicPr>
              <p:blipFill>
                <a:blip r:embed="rId93" cstate="email">
                  <a:extLst>
                    <a:ext uri="{28A0092B-C50C-407E-A947-70E740481C1C}">
                      <a14:useLocalDpi xmlns:a14="http://schemas.microsoft.com/office/drawing/2010/main"/>
                    </a:ext>
                  </a:extLst>
                </a:blip>
                <a:stretch>
                  <a:fillRect/>
                </a:stretch>
              </p:blipFill>
              <p:spPr>
                <a:xfrm>
                  <a:off x="17537500" y="15356915"/>
                  <a:ext cx="1395449" cy="220223"/>
                </a:xfrm>
                <a:prstGeom prst="rect">
                  <a:avLst/>
                </a:prstGeom>
              </p:spPr>
            </p:pic>
            <p:pic>
              <p:nvPicPr>
                <p:cNvPr id="1098" name="Picture 1097">
                  <a:extLst>
                    <a:ext uri="{FF2B5EF4-FFF2-40B4-BE49-F238E27FC236}">
                      <a16:creationId xmlns:a16="http://schemas.microsoft.com/office/drawing/2014/main" id="{2CE795BC-5601-BD42-86A1-D275ADE8F266}"/>
                    </a:ext>
                  </a:extLst>
                </p:cNvPr>
                <p:cNvPicPr>
                  <a:picLocks noChangeAspect="1"/>
                </p:cNvPicPr>
                <p:nvPr/>
              </p:nvPicPr>
              <p:blipFill>
                <a:blip r:embed="rId94" cstate="email">
                  <a:extLst>
                    <a:ext uri="{28A0092B-C50C-407E-A947-70E740481C1C}">
                      <a14:useLocalDpi xmlns:a14="http://schemas.microsoft.com/office/drawing/2010/main"/>
                    </a:ext>
                  </a:extLst>
                </a:blip>
                <a:stretch>
                  <a:fillRect/>
                </a:stretch>
              </p:blipFill>
              <p:spPr>
                <a:xfrm>
                  <a:off x="26065109" y="15300668"/>
                  <a:ext cx="929367" cy="332717"/>
                </a:xfrm>
                <a:prstGeom prst="rect">
                  <a:avLst/>
                </a:prstGeom>
              </p:spPr>
            </p:pic>
            <p:pic>
              <p:nvPicPr>
                <p:cNvPr id="1099" name="Picture 1098">
                  <a:extLst>
                    <a:ext uri="{FF2B5EF4-FFF2-40B4-BE49-F238E27FC236}">
                      <a16:creationId xmlns:a16="http://schemas.microsoft.com/office/drawing/2014/main" id="{66D3C672-FBB1-BA41-848A-D69F9A9C7F92}"/>
                    </a:ext>
                  </a:extLst>
                </p:cNvPr>
                <p:cNvPicPr>
                  <a:picLocks noChangeAspect="1"/>
                </p:cNvPicPr>
                <p:nvPr/>
              </p:nvPicPr>
              <p:blipFill>
                <a:blip r:embed="rId95" cstate="email">
                  <a:extLst>
                    <a:ext uri="{28A0092B-C50C-407E-A947-70E740481C1C}">
                      <a14:useLocalDpi xmlns:a14="http://schemas.microsoft.com/office/drawing/2010/main"/>
                    </a:ext>
                  </a:extLst>
                </a:blip>
                <a:stretch>
                  <a:fillRect/>
                </a:stretch>
              </p:blipFill>
              <p:spPr>
                <a:xfrm>
                  <a:off x="31302909" y="15303694"/>
                  <a:ext cx="1218330" cy="326664"/>
                </a:xfrm>
                <a:prstGeom prst="rect">
                  <a:avLst/>
                </a:prstGeom>
              </p:spPr>
            </p:pic>
            <p:pic>
              <p:nvPicPr>
                <p:cNvPr id="1100" name="Picture 1099">
                  <a:extLst>
                    <a:ext uri="{FF2B5EF4-FFF2-40B4-BE49-F238E27FC236}">
                      <a16:creationId xmlns:a16="http://schemas.microsoft.com/office/drawing/2014/main" id="{45FFBC9B-A849-B44B-A048-C42E1EC0F7E9}"/>
                    </a:ext>
                  </a:extLst>
                </p:cNvPr>
                <p:cNvPicPr>
                  <a:picLocks noChangeAspect="1"/>
                </p:cNvPicPr>
                <p:nvPr/>
              </p:nvPicPr>
              <p:blipFill>
                <a:blip r:embed="rId96" cstate="email">
                  <a:extLst>
                    <a:ext uri="{28A0092B-C50C-407E-A947-70E740481C1C}">
                      <a14:useLocalDpi xmlns:a14="http://schemas.microsoft.com/office/drawing/2010/main"/>
                    </a:ext>
                  </a:extLst>
                </a:blip>
                <a:stretch>
                  <a:fillRect/>
                </a:stretch>
              </p:blipFill>
              <p:spPr>
                <a:xfrm>
                  <a:off x="3339753" y="15195011"/>
                  <a:ext cx="2498218" cy="544031"/>
                </a:xfrm>
                <a:prstGeom prst="rect">
                  <a:avLst/>
                </a:prstGeom>
              </p:spPr>
            </p:pic>
            <p:pic>
              <p:nvPicPr>
                <p:cNvPr id="1101" name="Picture 1100">
                  <a:extLst>
                    <a:ext uri="{FF2B5EF4-FFF2-40B4-BE49-F238E27FC236}">
                      <a16:creationId xmlns:a16="http://schemas.microsoft.com/office/drawing/2014/main" id="{D6DACB4D-738C-BD48-BFA1-3D1116856D80}"/>
                    </a:ext>
                  </a:extLst>
                </p:cNvPr>
                <p:cNvPicPr>
                  <a:picLocks noChangeAspect="1"/>
                </p:cNvPicPr>
                <p:nvPr/>
              </p:nvPicPr>
              <p:blipFill>
                <a:blip r:embed="rId97" cstate="email">
                  <a:extLst>
                    <a:ext uri="{28A0092B-C50C-407E-A947-70E740481C1C}">
                      <a14:useLocalDpi xmlns:a14="http://schemas.microsoft.com/office/drawing/2010/main"/>
                    </a:ext>
                  </a:extLst>
                </a:blip>
                <a:stretch>
                  <a:fillRect/>
                </a:stretch>
              </p:blipFill>
              <p:spPr>
                <a:xfrm>
                  <a:off x="21806378" y="15369669"/>
                  <a:ext cx="1395449" cy="194714"/>
                </a:xfrm>
                <a:prstGeom prst="rect">
                  <a:avLst/>
                </a:prstGeom>
              </p:spPr>
            </p:pic>
            <p:pic>
              <p:nvPicPr>
                <p:cNvPr id="1102" name="Picture 1101">
                  <a:extLst>
                    <a:ext uri="{FF2B5EF4-FFF2-40B4-BE49-F238E27FC236}">
                      <a16:creationId xmlns:a16="http://schemas.microsoft.com/office/drawing/2014/main" id="{7C8FD6E5-D3F2-8D41-A9AE-01E7CB49C76F}"/>
                    </a:ext>
                  </a:extLst>
                </p:cNvPr>
                <p:cNvPicPr>
                  <a:picLocks noChangeAspect="1"/>
                </p:cNvPicPr>
                <p:nvPr/>
              </p:nvPicPr>
              <p:blipFill>
                <a:blip r:embed="rId98" cstate="email">
                  <a:extLst>
                    <a:ext uri="{28A0092B-C50C-407E-A947-70E740481C1C}">
                      <a14:useLocalDpi xmlns:a14="http://schemas.microsoft.com/office/drawing/2010/main"/>
                    </a:ext>
                  </a:extLst>
                </a:blip>
                <a:stretch>
                  <a:fillRect/>
                </a:stretch>
              </p:blipFill>
              <p:spPr>
                <a:xfrm>
                  <a:off x="6565421" y="15279164"/>
                  <a:ext cx="1370588" cy="375725"/>
                </a:xfrm>
                <a:prstGeom prst="rect">
                  <a:avLst/>
                </a:prstGeom>
              </p:spPr>
            </p:pic>
            <p:pic>
              <p:nvPicPr>
                <p:cNvPr id="1103" name="Picture 1102">
                  <a:extLst>
                    <a:ext uri="{FF2B5EF4-FFF2-40B4-BE49-F238E27FC236}">
                      <a16:creationId xmlns:a16="http://schemas.microsoft.com/office/drawing/2014/main" id="{1A3192EA-1D66-E84D-9D7B-71EDE4D799AE}"/>
                    </a:ext>
                  </a:extLst>
                </p:cNvPr>
                <p:cNvPicPr>
                  <a:picLocks noChangeAspect="1"/>
                </p:cNvPicPr>
                <p:nvPr/>
              </p:nvPicPr>
              <p:blipFill>
                <a:blip r:embed="rId99" cstate="email">
                  <a:extLst>
                    <a:ext uri="{28A0092B-C50C-407E-A947-70E740481C1C}">
                      <a14:useLocalDpi xmlns:a14="http://schemas.microsoft.com/office/drawing/2010/main"/>
                    </a:ext>
                  </a:extLst>
                </a:blip>
                <a:stretch>
                  <a:fillRect/>
                </a:stretch>
              </p:blipFill>
              <p:spPr>
                <a:xfrm>
                  <a:off x="41314599" y="15202504"/>
                  <a:ext cx="1597177" cy="529044"/>
                </a:xfrm>
                <a:prstGeom prst="rect">
                  <a:avLst/>
                </a:prstGeom>
              </p:spPr>
            </p:pic>
            <p:pic>
              <p:nvPicPr>
                <p:cNvPr id="1104" name="Picture 1103">
                  <a:extLst>
                    <a:ext uri="{FF2B5EF4-FFF2-40B4-BE49-F238E27FC236}">
                      <a16:creationId xmlns:a16="http://schemas.microsoft.com/office/drawing/2014/main" id="{B990A787-D7A9-3649-8173-FFC8257C98CC}"/>
                    </a:ext>
                  </a:extLst>
                </p:cNvPr>
                <p:cNvPicPr>
                  <a:picLocks noChangeAspect="1"/>
                </p:cNvPicPr>
                <p:nvPr/>
              </p:nvPicPr>
              <p:blipFill>
                <a:blip r:embed="rId100" cstate="email">
                  <a:extLst>
                    <a:ext uri="{28A0092B-C50C-407E-A947-70E740481C1C}">
                      <a14:useLocalDpi xmlns:a14="http://schemas.microsoft.com/office/drawing/2010/main"/>
                    </a:ext>
                  </a:extLst>
                </a:blip>
                <a:stretch>
                  <a:fillRect/>
                </a:stretch>
              </p:blipFill>
              <p:spPr>
                <a:xfrm>
                  <a:off x="35543382" y="15279164"/>
                  <a:ext cx="1326770" cy="375724"/>
                </a:xfrm>
                <a:prstGeom prst="rect">
                  <a:avLst/>
                </a:prstGeom>
              </p:spPr>
            </p:pic>
            <p:pic>
              <p:nvPicPr>
                <p:cNvPr id="1105" name="Picture 1104">
                  <a:extLst>
                    <a:ext uri="{FF2B5EF4-FFF2-40B4-BE49-F238E27FC236}">
                      <a16:creationId xmlns:a16="http://schemas.microsoft.com/office/drawing/2014/main" id="{6EF513A2-3CA0-7E40-AF0A-36BE306842AB}"/>
                    </a:ext>
                  </a:extLst>
                </p:cNvPr>
                <p:cNvPicPr>
                  <a:picLocks noChangeAspect="1"/>
                </p:cNvPicPr>
                <p:nvPr/>
              </p:nvPicPr>
              <p:blipFill>
                <a:blip r:embed="rId101" cstate="email">
                  <a:extLst>
                    <a:ext uri="{28A0092B-C50C-407E-A947-70E740481C1C}">
                      <a14:useLocalDpi xmlns:a14="http://schemas.microsoft.com/office/drawing/2010/main"/>
                    </a:ext>
                  </a:extLst>
                </a:blip>
                <a:stretch>
                  <a:fillRect/>
                </a:stretch>
              </p:blipFill>
              <p:spPr>
                <a:xfrm>
                  <a:off x="1100428" y="15358310"/>
                  <a:ext cx="1391559" cy="217433"/>
                </a:xfrm>
                <a:prstGeom prst="rect">
                  <a:avLst/>
                </a:prstGeom>
              </p:spPr>
            </p:pic>
            <p:pic>
              <p:nvPicPr>
                <p:cNvPr id="1106" name="Picture 1105">
                  <a:extLst>
                    <a:ext uri="{FF2B5EF4-FFF2-40B4-BE49-F238E27FC236}">
                      <a16:creationId xmlns:a16="http://schemas.microsoft.com/office/drawing/2014/main" id="{CDB5A29A-D3C5-0C47-A217-FBBD566B20E5}"/>
                    </a:ext>
                  </a:extLst>
                </p:cNvPr>
                <p:cNvPicPr>
                  <a:picLocks noChangeAspect="1"/>
                </p:cNvPicPr>
                <p:nvPr/>
              </p:nvPicPr>
              <p:blipFill>
                <a:blip r:embed="rId102" cstate="email">
                  <a:extLst>
                    <a:ext uri="{28A0092B-C50C-407E-A947-70E740481C1C}">
                      <a14:useLocalDpi xmlns:a14="http://schemas.microsoft.com/office/drawing/2010/main"/>
                    </a:ext>
                  </a:extLst>
                </a:blip>
                <a:stretch>
                  <a:fillRect/>
                </a:stretch>
              </p:blipFill>
              <p:spPr>
                <a:xfrm>
                  <a:off x="39396911" y="15257476"/>
                  <a:ext cx="1190238" cy="419100"/>
                </a:xfrm>
                <a:prstGeom prst="rect">
                  <a:avLst/>
                </a:prstGeom>
              </p:spPr>
            </p:pic>
            <p:pic>
              <p:nvPicPr>
                <p:cNvPr id="1107" name="Picture 1106">
                  <a:extLst>
                    <a:ext uri="{FF2B5EF4-FFF2-40B4-BE49-F238E27FC236}">
                      <a16:creationId xmlns:a16="http://schemas.microsoft.com/office/drawing/2014/main" id="{6F22B61F-D745-DD40-B03B-FDF1D696B65B}"/>
                    </a:ext>
                  </a:extLst>
                </p:cNvPr>
                <p:cNvPicPr>
                  <a:picLocks noChangeAspect="1"/>
                </p:cNvPicPr>
                <p:nvPr/>
              </p:nvPicPr>
              <p:blipFill>
                <a:blip r:embed="rId103" cstate="email">
                  <a:extLst>
                    <a:ext uri="{28A0092B-C50C-407E-A947-70E740481C1C}">
                      <a14:useLocalDpi xmlns:a14="http://schemas.microsoft.com/office/drawing/2010/main"/>
                    </a:ext>
                  </a:extLst>
                </a:blip>
                <a:stretch>
                  <a:fillRect/>
                </a:stretch>
              </p:blipFill>
              <p:spPr>
                <a:xfrm>
                  <a:off x="29341804" y="15303566"/>
                  <a:ext cx="1233655" cy="326920"/>
                </a:xfrm>
                <a:prstGeom prst="rect">
                  <a:avLst/>
                </a:prstGeom>
              </p:spPr>
            </p:pic>
            <p:pic>
              <p:nvPicPr>
                <p:cNvPr id="1108" name="Picture 1107">
                  <a:extLst>
                    <a:ext uri="{FF2B5EF4-FFF2-40B4-BE49-F238E27FC236}">
                      <a16:creationId xmlns:a16="http://schemas.microsoft.com/office/drawing/2014/main" id="{23E95B3D-F1AC-EF43-A76F-F1B770EBBC89}"/>
                    </a:ext>
                  </a:extLst>
                </p:cNvPr>
                <p:cNvPicPr>
                  <a:picLocks noChangeAspect="1"/>
                </p:cNvPicPr>
                <p:nvPr/>
              </p:nvPicPr>
              <p:blipFill>
                <a:blip r:embed="rId104" cstate="email">
                  <a:extLst>
                    <a:ext uri="{28A0092B-C50C-407E-A947-70E740481C1C}">
                      <a14:useLocalDpi xmlns:a14="http://schemas.microsoft.com/office/drawing/2010/main"/>
                    </a:ext>
                  </a:extLst>
                </a:blip>
                <a:stretch>
                  <a:fillRect/>
                </a:stretch>
              </p:blipFill>
              <p:spPr>
                <a:xfrm>
                  <a:off x="8663459" y="14965935"/>
                  <a:ext cx="1002183" cy="1002183"/>
                </a:xfrm>
                <a:prstGeom prst="rect">
                  <a:avLst/>
                </a:prstGeom>
              </p:spPr>
            </p:pic>
            <p:pic>
              <p:nvPicPr>
                <p:cNvPr id="1109" name="Picture 1108">
                  <a:extLst>
                    <a:ext uri="{FF2B5EF4-FFF2-40B4-BE49-F238E27FC236}">
                      <a16:creationId xmlns:a16="http://schemas.microsoft.com/office/drawing/2014/main" id="{397B6B88-6ABC-F94F-A022-ABA2E4EBC9CC}"/>
                    </a:ext>
                  </a:extLst>
                </p:cNvPr>
                <p:cNvPicPr>
                  <a:picLocks noChangeAspect="1"/>
                </p:cNvPicPr>
                <p:nvPr/>
              </p:nvPicPr>
              <p:blipFill>
                <a:blip r:embed="rId105" cstate="email">
                  <a:extLst>
                    <a:ext uri="{28A0092B-C50C-407E-A947-70E740481C1C}">
                      <a14:useLocalDpi xmlns:a14="http://schemas.microsoft.com/office/drawing/2010/main"/>
                    </a:ext>
                  </a:extLst>
                </a:blip>
                <a:stretch>
                  <a:fillRect/>
                </a:stretch>
              </p:blipFill>
              <p:spPr>
                <a:xfrm>
                  <a:off x="15577857" y="15266156"/>
                  <a:ext cx="1232193" cy="401740"/>
                </a:xfrm>
                <a:prstGeom prst="rect">
                  <a:avLst/>
                </a:prstGeom>
              </p:spPr>
            </p:pic>
            <p:pic>
              <p:nvPicPr>
                <p:cNvPr id="1110" name="Picture 1109">
                  <a:extLst>
                    <a:ext uri="{FF2B5EF4-FFF2-40B4-BE49-F238E27FC236}">
                      <a16:creationId xmlns:a16="http://schemas.microsoft.com/office/drawing/2014/main" id="{C7CC135B-9F5F-DC4D-AAA7-B47DFE5B3A48}"/>
                    </a:ext>
                  </a:extLst>
                </p:cNvPr>
                <p:cNvPicPr>
                  <a:picLocks noChangeAspect="1"/>
                </p:cNvPicPr>
                <p:nvPr/>
              </p:nvPicPr>
              <p:blipFill>
                <a:blip r:embed="rId106" cstate="email">
                  <a:extLst>
                    <a:ext uri="{28A0092B-C50C-407E-A947-70E740481C1C}">
                      <a14:useLocalDpi xmlns:a14="http://schemas.microsoft.com/office/drawing/2010/main"/>
                    </a:ext>
                  </a:extLst>
                </a:blip>
                <a:stretch>
                  <a:fillRect/>
                </a:stretch>
              </p:blipFill>
              <p:spPr>
                <a:xfrm>
                  <a:off x="10393092" y="15029363"/>
                  <a:ext cx="2362586" cy="875327"/>
                </a:xfrm>
                <a:prstGeom prst="rect">
                  <a:avLst/>
                </a:prstGeom>
              </p:spPr>
            </p:pic>
            <p:pic>
              <p:nvPicPr>
                <p:cNvPr id="1111" name="Picture 1110">
                  <a:extLst>
                    <a:ext uri="{FF2B5EF4-FFF2-40B4-BE49-F238E27FC236}">
                      <a16:creationId xmlns:a16="http://schemas.microsoft.com/office/drawing/2014/main" id="{5506CDB5-1CCF-3D4B-B267-F999BE6F6BB4}"/>
                    </a:ext>
                  </a:extLst>
                </p:cNvPr>
                <p:cNvPicPr>
                  <a:picLocks noChangeAspect="1"/>
                </p:cNvPicPr>
                <p:nvPr/>
              </p:nvPicPr>
              <p:blipFill>
                <a:blip r:embed="rId107" cstate="email">
                  <a:extLst>
                    <a:ext uri="{28A0092B-C50C-407E-A947-70E740481C1C}">
                      <a14:useLocalDpi xmlns:a14="http://schemas.microsoft.com/office/drawing/2010/main"/>
                    </a:ext>
                  </a:extLst>
                </a:blip>
                <a:stretch>
                  <a:fillRect/>
                </a:stretch>
              </p:blipFill>
              <p:spPr>
                <a:xfrm>
                  <a:off x="19660399" y="15166291"/>
                  <a:ext cx="1418529" cy="601471"/>
                </a:xfrm>
                <a:prstGeom prst="rect">
                  <a:avLst/>
                </a:prstGeom>
              </p:spPr>
            </p:pic>
            <p:pic>
              <p:nvPicPr>
                <p:cNvPr id="1112" name="Picture 1111">
                  <a:extLst>
                    <a:ext uri="{FF2B5EF4-FFF2-40B4-BE49-F238E27FC236}">
                      <a16:creationId xmlns:a16="http://schemas.microsoft.com/office/drawing/2014/main" id="{B69ACE5E-B0A0-894A-8E08-20A7042E943E}"/>
                    </a:ext>
                  </a:extLst>
                </p:cNvPr>
                <p:cNvPicPr>
                  <a:picLocks noChangeAspect="1"/>
                </p:cNvPicPr>
                <p:nvPr/>
              </p:nvPicPr>
              <p:blipFill>
                <a:blip r:embed="rId108" cstate="email">
                  <a:extLst>
                    <a:ext uri="{28A0092B-C50C-407E-A947-70E740481C1C}">
                      <a14:useLocalDpi xmlns:a14="http://schemas.microsoft.com/office/drawing/2010/main"/>
                    </a:ext>
                  </a:extLst>
                </a:blip>
                <a:stretch>
                  <a:fillRect/>
                </a:stretch>
              </p:blipFill>
              <p:spPr>
                <a:xfrm>
                  <a:off x="45945757" y="15244426"/>
                  <a:ext cx="1524666" cy="445201"/>
                </a:xfrm>
                <a:prstGeom prst="rect">
                  <a:avLst/>
                </a:prstGeom>
              </p:spPr>
            </p:pic>
            <p:pic>
              <p:nvPicPr>
                <p:cNvPr id="1113" name="Picture 1112">
                  <a:extLst>
                    <a:ext uri="{FF2B5EF4-FFF2-40B4-BE49-F238E27FC236}">
                      <a16:creationId xmlns:a16="http://schemas.microsoft.com/office/drawing/2014/main" id="{F3F44659-6D3A-1948-89D9-60CB0697269A}"/>
                    </a:ext>
                  </a:extLst>
                </p:cNvPr>
                <p:cNvPicPr>
                  <a:picLocks noChangeAspect="1"/>
                </p:cNvPicPr>
                <p:nvPr/>
              </p:nvPicPr>
              <p:blipFill>
                <a:blip r:embed="rId109" cstate="email">
                  <a:extLst>
                    <a:ext uri="{28A0092B-C50C-407E-A947-70E740481C1C}">
                      <a14:useLocalDpi xmlns:a14="http://schemas.microsoft.com/office/drawing/2010/main"/>
                    </a:ext>
                  </a:extLst>
                </a:blip>
                <a:stretch>
                  <a:fillRect/>
                </a:stretch>
              </p:blipFill>
              <p:spPr>
                <a:xfrm>
                  <a:off x="13483128" y="15301630"/>
                  <a:ext cx="1367279" cy="330793"/>
                </a:xfrm>
                <a:prstGeom prst="rect">
                  <a:avLst/>
                </a:prstGeom>
              </p:spPr>
            </p:pic>
            <p:pic>
              <p:nvPicPr>
                <p:cNvPr id="1114" name="Picture 1113">
                  <a:extLst>
                    <a:ext uri="{FF2B5EF4-FFF2-40B4-BE49-F238E27FC236}">
                      <a16:creationId xmlns:a16="http://schemas.microsoft.com/office/drawing/2014/main" id="{A04EC2FF-365A-8A41-86B5-45E006878E17}"/>
                    </a:ext>
                  </a:extLst>
                </p:cNvPr>
                <p:cNvPicPr>
                  <a:picLocks noChangeAspect="1"/>
                </p:cNvPicPr>
                <p:nvPr/>
              </p:nvPicPr>
              <p:blipFill>
                <a:blip r:embed="rId110" cstate="email">
                  <a:extLst>
                    <a:ext uri="{28A0092B-C50C-407E-A947-70E740481C1C}">
                      <a14:useLocalDpi xmlns:a14="http://schemas.microsoft.com/office/drawing/2010/main"/>
                    </a:ext>
                  </a:extLst>
                </a:blip>
                <a:stretch>
                  <a:fillRect/>
                </a:stretch>
              </p:blipFill>
              <p:spPr>
                <a:xfrm>
                  <a:off x="33248689" y="15335570"/>
                  <a:ext cx="1567243" cy="262913"/>
                </a:xfrm>
                <a:prstGeom prst="rect">
                  <a:avLst/>
                </a:prstGeom>
              </p:spPr>
            </p:pic>
            <p:pic>
              <p:nvPicPr>
                <p:cNvPr id="1115" name="Picture 1114">
                  <a:extLst>
                    <a:ext uri="{FF2B5EF4-FFF2-40B4-BE49-F238E27FC236}">
                      <a16:creationId xmlns:a16="http://schemas.microsoft.com/office/drawing/2014/main" id="{8D0B89D7-1555-9A46-92DC-C886EC9DD693}"/>
                    </a:ext>
                  </a:extLst>
                </p:cNvPr>
                <p:cNvPicPr>
                  <a:picLocks noChangeAspect="1"/>
                </p:cNvPicPr>
                <p:nvPr/>
              </p:nvPicPr>
              <p:blipFill>
                <a:blip r:embed="rId111" cstate="email">
                  <a:extLst>
                    <a:ext uri="{28A0092B-C50C-407E-A947-70E740481C1C}">
                      <a14:useLocalDpi xmlns:a14="http://schemas.microsoft.com/office/drawing/2010/main"/>
                    </a:ext>
                  </a:extLst>
                </a:blip>
                <a:stretch>
                  <a:fillRect/>
                </a:stretch>
              </p:blipFill>
              <p:spPr>
                <a:xfrm>
                  <a:off x="43639226" y="15353308"/>
                  <a:ext cx="1579087" cy="227437"/>
                </a:xfrm>
                <a:prstGeom prst="rect">
                  <a:avLst/>
                </a:prstGeom>
              </p:spPr>
            </p:pic>
            <p:pic>
              <p:nvPicPr>
                <p:cNvPr id="1116" name="Picture 1115">
                  <a:extLst>
                    <a:ext uri="{FF2B5EF4-FFF2-40B4-BE49-F238E27FC236}">
                      <a16:creationId xmlns:a16="http://schemas.microsoft.com/office/drawing/2014/main" id="{C1D94F6D-DC61-AB43-835D-54ADEC43E925}"/>
                    </a:ext>
                  </a:extLst>
                </p:cNvPr>
                <p:cNvPicPr>
                  <a:picLocks noChangeAspect="1"/>
                </p:cNvPicPr>
                <p:nvPr/>
              </p:nvPicPr>
              <p:blipFill>
                <a:blip r:embed="rId112" cstate="email">
                  <a:extLst>
                    <a:ext uri="{28A0092B-C50C-407E-A947-70E740481C1C}">
                      <a14:useLocalDpi xmlns:a14="http://schemas.microsoft.com/office/drawing/2010/main"/>
                    </a:ext>
                  </a:extLst>
                </a:blip>
                <a:stretch>
                  <a:fillRect/>
                </a:stretch>
              </p:blipFill>
              <p:spPr>
                <a:xfrm>
                  <a:off x="23929277" y="15142014"/>
                  <a:ext cx="1408382" cy="650025"/>
                </a:xfrm>
                <a:prstGeom prst="rect">
                  <a:avLst/>
                </a:prstGeom>
              </p:spPr>
            </p:pic>
            <p:pic>
              <p:nvPicPr>
                <p:cNvPr id="1117" name="Picture 1116">
                  <a:extLst>
                    <a:ext uri="{FF2B5EF4-FFF2-40B4-BE49-F238E27FC236}">
                      <a16:creationId xmlns:a16="http://schemas.microsoft.com/office/drawing/2014/main" id="{D4B2D0C4-F4F9-9640-B8D8-72AD681F896D}"/>
                    </a:ext>
                  </a:extLst>
                </p:cNvPr>
                <p:cNvPicPr>
                  <a:picLocks noChangeAspect="1"/>
                </p:cNvPicPr>
                <p:nvPr/>
              </p:nvPicPr>
              <p:blipFill>
                <a:blip r:embed="rId113" cstate="email">
                  <a:extLst>
                    <a:ext uri="{28A0092B-C50C-407E-A947-70E740481C1C}">
                      <a14:useLocalDpi xmlns:a14="http://schemas.microsoft.com/office/drawing/2010/main"/>
                    </a:ext>
                  </a:extLst>
                </a:blip>
                <a:stretch>
                  <a:fillRect/>
                </a:stretch>
              </p:blipFill>
              <p:spPr>
                <a:xfrm>
                  <a:off x="37597602" y="15165714"/>
                  <a:ext cx="1071859" cy="602625"/>
                </a:xfrm>
                <a:prstGeom prst="rect">
                  <a:avLst/>
                </a:prstGeom>
              </p:spPr>
            </p:pic>
            <p:pic>
              <p:nvPicPr>
                <p:cNvPr id="1118" name="Picture 1117">
                  <a:extLst>
                    <a:ext uri="{FF2B5EF4-FFF2-40B4-BE49-F238E27FC236}">
                      <a16:creationId xmlns:a16="http://schemas.microsoft.com/office/drawing/2014/main" id="{FB2104E4-94DA-E841-9A46-1F7DE921BB32}"/>
                    </a:ext>
                  </a:extLst>
                </p:cNvPr>
                <p:cNvPicPr>
                  <a:picLocks noChangeAspect="1"/>
                </p:cNvPicPr>
                <p:nvPr/>
              </p:nvPicPr>
              <p:blipFill>
                <a:blip r:embed="rId114" cstate="email">
                  <a:extLst>
                    <a:ext uri="{28A0092B-C50C-407E-A947-70E740481C1C}">
                      <a14:useLocalDpi xmlns:a14="http://schemas.microsoft.com/office/drawing/2010/main"/>
                    </a:ext>
                  </a:extLst>
                </a:blip>
                <a:stretch>
                  <a:fillRect/>
                </a:stretch>
              </p:blipFill>
              <p:spPr>
                <a:xfrm>
                  <a:off x="27721926" y="15095182"/>
                  <a:ext cx="892428" cy="743689"/>
                </a:xfrm>
                <a:prstGeom prst="rect">
                  <a:avLst/>
                </a:prstGeom>
              </p:spPr>
            </p:pic>
          </p:grpSp>
          <p:grpSp>
            <p:nvGrpSpPr>
              <p:cNvPr id="903" name="Group 902">
                <a:extLst>
                  <a:ext uri="{FF2B5EF4-FFF2-40B4-BE49-F238E27FC236}">
                    <a16:creationId xmlns:a16="http://schemas.microsoft.com/office/drawing/2014/main" id="{9C9AC873-6399-1741-B4BB-53C2CC43FDCA}"/>
                  </a:ext>
                </a:extLst>
              </p:cNvPr>
              <p:cNvGrpSpPr/>
              <p:nvPr/>
            </p:nvGrpSpPr>
            <p:grpSpPr>
              <a:xfrm>
                <a:off x="1035662" y="13244966"/>
                <a:ext cx="46432216" cy="1195465"/>
                <a:chOff x="1035662" y="13936375"/>
                <a:chExt cx="46432216" cy="1195465"/>
              </a:xfrm>
            </p:grpSpPr>
            <p:pic>
              <p:nvPicPr>
                <p:cNvPr id="1073" name="Picture 1072">
                  <a:extLst>
                    <a:ext uri="{FF2B5EF4-FFF2-40B4-BE49-F238E27FC236}">
                      <a16:creationId xmlns:a16="http://schemas.microsoft.com/office/drawing/2014/main" id="{3595CE24-22E9-A64C-84E1-625443599E05}"/>
                    </a:ext>
                  </a:extLst>
                </p:cNvPr>
                <p:cNvPicPr>
                  <a:picLocks noChangeAspect="1"/>
                </p:cNvPicPr>
                <p:nvPr/>
              </p:nvPicPr>
              <p:blipFill>
                <a:blip r:embed="rId115" cstate="email">
                  <a:extLst>
                    <a:ext uri="{28A0092B-C50C-407E-A947-70E740481C1C}">
                      <a14:useLocalDpi xmlns:a14="http://schemas.microsoft.com/office/drawing/2010/main"/>
                    </a:ext>
                  </a:extLst>
                </a:blip>
                <a:stretch>
                  <a:fillRect/>
                </a:stretch>
              </p:blipFill>
              <p:spPr>
                <a:xfrm>
                  <a:off x="23312963" y="14010773"/>
                  <a:ext cx="929367" cy="998611"/>
                </a:xfrm>
                <a:prstGeom prst="rect">
                  <a:avLst/>
                </a:prstGeom>
              </p:spPr>
            </p:pic>
            <p:pic>
              <p:nvPicPr>
                <p:cNvPr id="1074" name="Picture 1073">
                  <a:extLst>
                    <a:ext uri="{FF2B5EF4-FFF2-40B4-BE49-F238E27FC236}">
                      <a16:creationId xmlns:a16="http://schemas.microsoft.com/office/drawing/2014/main" id="{316C707B-5A31-BC49-9DA9-02F50E97A7FF}"/>
                    </a:ext>
                  </a:extLst>
                </p:cNvPr>
                <p:cNvPicPr>
                  <a:picLocks noChangeAspect="1"/>
                </p:cNvPicPr>
                <p:nvPr/>
              </p:nvPicPr>
              <p:blipFill>
                <a:blip r:embed="rId116" cstate="email">
                  <a:extLst>
                    <a:ext uri="{28A0092B-C50C-407E-A947-70E740481C1C}">
                      <a14:useLocalDpi xmlns:a14="http://schemas.microsoft.com/office/drawing/2010/main"/>
                    </a:ext>
                  </a:extLst>
                </a:blip>
                <a:stretch>
                  <a:fillRect/>
                </a:stretch>
              </p:blipFill>
              <p:spPr>
                <a:xfrm>
                  <a:off x="26944737" y="14181770"/>
                  <a:ext cx="686131" cy="704674"/>
                </a:xfrm>
                <a:prstGeom prst="rect">
                  <a:avLst/>
                </a:prstGeom>
              </p:spPr>
            </p:pic>
            <p:pic>
              <p:nvPicPr>
                <p:cNvPr id="1075" name="Picture 1074">
                  <a:extLst>
                    <a:ext uri="{FF2B5EF4-FFF2-40B4-BE49-F238E27FC236}">
                      <a16:creationId xmlns:a16="http://schemas.microsoft.com/office/drawing/2014/main" id="{75185B45-91E2-DC41-93AD-56ABA39F0B5A}"/>
                    </a:ext>
                  </a:extLst>
                </p:cNvPr>
                <p:cNvPicPr>
                  <a:picLocks noChangeAspect="1"/>
                </p:cNvPicPr>
                <p:nvPr/>
              </p:nvPicPr>
              <p:blipFill>
                <a:blip r:embed="rId117" cstate="email">
                  <a:extLst>
                    <a:ext uri="{28A0092B-C50C-407E-A947-70E740481C1C}">
                      <a14:useLocalDpi xmlns:a14="http://schemas.microsoft.com/office/drawing/2010/main"/>
                    </a:ext>
                  </a:extLst>
                </a:blip>
                <a:stretch>
                  <a:fillRect/>
                </a:stretch>
              </p:blipFill>
              <p:spPr>
                <a:xfrm>
                  <a:off x="15428443" y="13985688"/>
                  <a:ext cx="1096839" cy="1096839"/>
                </a:xfrm>
                <a:prstGeom prst="rect">
                  <a:avLst/>
                </a:prstGeom>
              </p:spPr>
            </p:pic>
            <p:pic>
              <p:nvPicPr>
                <p:cNvPr id="1076" name="Picture 1075">
                  <a:extLst>
                    <a:ext uri="{FF2B5EF4-FFF2-40B4-BE49-F238E27FC236}">
                      <a16:creationId xmlns:a16="http://schemas.microsoft.com/office/drawing/2014/main" id="{12736B23-E43E-A54D-99A6-8C81BCCB8B0A}"/>
                    </a:ext>
                  </a:extLst>
                </p:cNvPr>
                <p:cNvPicPr>
                  <a:picLocks noChangeAspect="1"/>
                </p:cNvPicPr>
                <p:nvPr/>
              </p:nvPicPr>
              <p:blipFill>
                <a:blip r:embed="rId118" cstate="email">
                  <a:extLst>
                    <a:ext uri="{28A0092B-C50C-407E-A947-70E740481C1C}">
                      <a14:useLocalDpi xmlns:a14="http://schemas.microsoft.com/office/drawing/2010/main"/>
                    </a:ext>
                  </a:extLst>
                </a:blip>
                <a:stretch>
                  <a:fillRect/>
                </a:stretch>
              </p:blipFill>
              <p:spPr>
                <a:xfrm>
                  <a:off x="6583608" y="14336665"/>
                  <a:ext cx="2102179" cy="394884"/>
                </a:xfrm>
                <a:prstGeom prst="rect">
                  <a:avLst/>
                </a:prstGeom>
              </p:spPr>
            </p:pic>
            <p:pic>
              <p:nvPicPr>
                <p:cNvPr id="1077" name="Picture 1076">
                  <a:extLst>
                    <a:ext uri="{FF2B5EF4-FFF2-40B4-BE49-F238E27FC236}">
                      <a16:creationId xmlns:a16="http://schemas.microsoft.com/office/drawing/2014/main" id="{E63ECF30-5295-6847-988E-AFF80D99A697}"/>
                    </a:ext>
                  </a:extLst>
                </p:cNvPr>
                <p:cNvPicPr>
                  <a:picLocks noChangeAspect="1"/>
                </p:cNvPicPr>
                <p:nvPr/>
              </p:nvPicPr>
              <p:blipFill>
                <a:blip r:embed="rId119" cstate="email">
                  <a:extLst>
                    <a:ext uri="{28A0092B-C50C-407E-A947-70E740481C1C}">
                      <a14:useLocalDpi xmlns:a14="http://schemas.microsoft.com/office/drawing/2010/main"/>
                    </a:ext>
                  </a:extLst>
                </a:blip>
                <a:stretch>
                  <a:fillRect/>
                </a:stretch>
              </p:blipFill>
              <p:spPr>
                <a:xfrm>
                  <a:off x="46098679" y="14390342"/>
                  <a:ext cx="1369199" cy="287530"/>
                </a:xfrm>
                <a:prstGeom prst="rect">
                  <a:avLst/>
                </a:prstGeom>
              </p:spPr>
            </p:pic>
            <p:pic>
              <p:nvPicPr>
                <p:cNvPr id="1078" name="Picture 1077">
                  <a:extLst>
                    <a:ext uri="{FF2B5EF4-FFF2-40B4-BE49-F238E27FC236}">
                      <a16:creationId xmlns:a16="http://schemas.microsoft.com/office/drawing/2014/main" id="{2E00D6AB-FB53-E14F-9350-A1C2FA9DF088}"/>
                    </a:ext>
                  </a:extLst>
                </p:cNvPr>
                <p:cNvPicPr>
                  <a:picLocks noChangeAspect="1"/>
                </p:cNvPicPr>
                <p:nvPr/>
              </p:nvPicPr>
              <p:blipFill>
                <a:blip r:embed="rId120" cstate="email">
                  <a:extLst>
                    <a:ext uri="{28A0092B-C50C-407E-A947-70E740481C1C}">
                      <a14:useLocalDpi xmlns:a14="http://schemas.microsoft.com/office/drawing/2010/main"/>
                    </a:ext>
                  </a:extLst>
                </a:blip>
                <a:stretch>
                  <a:fillRect/>
                </a:stretch>
              </p:blipFill>
              <p:spPr>
                <a:xfrm>
                  <a:off x="29932434" y="14229459"/>
                  <a:ext cx="825293" cy="609297"/>
                </a:xfrm>
                <a:prstGeom prst="rect">
                  <a:avLst/>
                </a:prstGeom>
              </p:spPr>
            </p:pic>
            <p:pic>
              <p:nvPicPr>
                <p:cNvPr id="1079" name="Picture 1078">
                  <a:extLst>
                    <a:ext uri="{FF2B5EF4-FFF2-40B4-BE49-F238E27FC236}">
                      <a16:creationId xmlns:a16="http://schemas.microsoft.com/office/drawing/2014/main" id="{F9B610DB-437B-0947-8794-7054A67695A9}"/>
                    </a:ext>
                  </a:extLst>
                </p:cNvPr>
                <p:cNvPicPr>
                  <a:picLocks noChangeAspect="1"/>
                </p:cNvPicPr>
                <p:nvPr/>
              </p:nvPicPr>
              <p:blipFill>
                <a:blip r:embed="rId121" cstate="email">
                  <a:extLst>
                    <a:ext uri="{28A0092B-C50C-407E-A947-70E740481C1C}">
                      <a14:useLocalDpi xmlns:a14="http://schemas.microsoft.com/office/drawing/2010/main"/>
                    </a:ext>
                  </a:extLst>
                </a:blip>
                <a:stretch>
                  <a:fillRect/>
                </a:stretch>
              </p:blipFill>
              <p:spPr>
                <a:xfrm>
                  <a:off x="42016136" y="14201904"/>
                  <a:ext cx="1439543" cy="664406"/>
                </a:xfrm>
                <a:prstGeom prst="rect">
                  <a:avLst/>
                </a:prstGeom>
              </p:spPr>
            </p:pic>
            <p:pic>
              <p:nvPicPr>
                <p:cNvPr id="1080" name="Picture 1079">
                  <a:extLst>
                    <a:ext uri="{FF2B5EF4-FFF2-40B4-BE49-F238E27FC236}">
                      <a16:creationId xmlns:a16="http://schemas.microsoft.com/office/drawing/2014/main" id="{7FD8AE3A-0679-4649-99CD-76F11A9C9BFF}"/>
                    </a:ext>
                  </a:extLst>
                </p:cNvPr>
                <p:cNvPicPr>
                  <a:picLocks noChangeAspect="1"/>
                </p:cNvPicPr>
                <p:nvPr/>
              </p:nvPicPr>
              <p:blipFill>
                <a:blip r:embed="rId122" cstate="email">
                  <a:extLst>
                    <a:ext uri="{28A0092B-C50C-407E-A947-70E740481C1C}">
                      <a14:useLocalDpi xmlns:a14="http://schemas.microsoft.com/office/drawing/2010/main"/>
                    </a:ext>
                  </a:extLst>
                </a:blip>
                <a:stretch>
                  <a:fillRect/>
                </a:stretch>
              </p:blipFill>
              <p:spPr>
                <a:xfrm>
                  <a:off x="4877327" y="14085132"/>
                  <a:ext cx="897951" cy="897951"/>
                </a:xfrm>
                <a:prstGeom prst="rect">
                  <a:avLst/>
                </a:prstGeom>
              </p:spPr>
            </p:pic>
            <p:pic>
              <p:nvPicPr>
                <p:cNvPr id="1081" name="Picture 1080">
                  <a:extLst>
                    <a:ext uri="{FF2B5EF4-FFF2-40B4-BE49-F238E27FC236}">
                      <a16:creationId xmlns:a16="http://schemas.microsoft.com/office/drawing/2014/main" id="{5F1E8CBC-2186-C541-9432-6AF4443BC560}"/>
                    </a:ext>
                  </a:extLst>
                </p:cNvPr>
                <p:cNvPicPr>
                  <a:picLocks noChangeAspect="1"/>
                </p:cNvPicPr>
                <p:nvPr/>
              </p:nvPicPr>
              <p:blipFill>
                <a:blip r:embed="rId123" cstate="email">
                  <a:extLst>
                    <a:ext uri="{28A0092B-C50C-407E-A947-70E740481C1C}">
                      <a14:useLocalDpi xmlns:a14="http://schemas.microsoft.com/office/drawing/2010/main"/>
                    </a:ext>
                  </a:extLst>
                </a:blip>
                <a:stretch>
                  <a:fillRect/>
                </a:stretch>
              </p:blipFill>
              <p:spPr>
                <a:xfrm>
                  <a:off x="2941376" y="14178728"/>
                  <a:ext cx="1192883" cy="710758"/>
                </a:xfrm>
                <a:prstGeom prst="rect">
                  <a:avLst/>
                </a:prstGeom>
              </p:spPr>
            </p:pic>
            <p:pic>
              <p:nvPicPr>
                <p:cNvPr id="1082" name="Picture 1081">
                  <a:extLst>
                    <a:ext uri="{FF2B5EF4-FFF2-40B4-BE49-F238E27FC236}">
                      <a16:creationId xmlns:a16="http://schemas.microsoft.com/office/drawing/2014/main" id="{AC35B533-AC30-7348-9919-5C1FE5E71F1A}"/>
                    </a:ext>
                  </a:extLst>
                </p:cNvPr>
                <p:cNvPicPr>
                  <a:picLocks noChangeAspect="1"/>
                </p:cNvPicPr>
                <p:nvPr/>
              </p:nvPicPr>
              <p:blipFill>
                <a:blip r:embed="rId124" cstate="email">
                  <a:extLst>
                    <a:ext uri="{28A0092B-C50C-407E-A947-70E740481C1C}">
                      <a14:useLocalDpi xmlns:a14="http://schemas.microsoft.com/office/drawing/2010/main"/>
                    </a:ext>
                  </a:extLst>
                </a:blip>
                <a:stretch>
                  <a:fillRect/>
                </a:stretch>
              </p:blipFill>
              <p:spPr>
                <a:xfrm>
                  <a:off x="1035662" y="14394163"/>
                  <a:ext cx="1571974" cy="279889"/>
                </a:xfrm>
                <a:prstGeom prst="rect">
                  <a:avLst/>
                </a:prstGeom>
              </p:spPr>
            </p:pic>
            <p:pic>
              <p:nvPicPr>
                <p:cNvPr id="1083" name="Picture 1082">
                  <a:extLst>
                    <a:ext uri="{FF2B5EF4-FFF2-40B4-BE49-F238E27FC236}">
                      <a16:creationId xmlns:a16="http://schemas.microsoft.com/office/drawing/2014/main" id="{8553FE7E-9363-2F47-94E1-54A30A506CF5}"/>
                    </a:ext>
                  </a:extLst>
                </p:cNvPr>
                <p:cNvPicPr>
                  <a:picLocks noChangeAspect="1"/>
                </p:cNvPicPr>
                <p:nvPr/>
              </p:nvPicPr>
              <p:blipFill>
                <a:blip r:embed="rId125" cstate="email">
                  <a:extLst>
                    <a:ext uri="{28A0092B-C50C-407E-A947-70E740481C1C}">
                      <a14:useLocalDpi xmlns:a14="http://schemas.microsoft.com/office/drawing/2010/main"/>
                    </a:ext>
                  </a:extLst>
                </a:blip>
                <a:stretch>
                  <a:fillRect/>
                </a:stretch>
              </p:blipFill>
              <p:spPr>
                <a:xfrm>
                  <a:off x="17204601" y="14302205"/>
                  <a:ext cx="403396" cy="463804"/>
                </a:xfrm>
                <a:prstGeom prst="rect">
                  <a:avLst/>
                </a:prstGeom>
              </p:spPr>
            </p:pic>
            <p:pic>
              <p:nvPicPr>
                <p:cNvPr id="1084" name="Picture 1083">
                  <a:extLst>
                    <a:ext uri="{FF2B5EF4-FFF2-40B4-BE49-F238E27FC236}">
                      <a16:creationId xmlns:a16="http://schemas.microsoft.com/office/drawing/2014/main" id="{A4BD386F-401A-2144-97E8-97185E619C06}"/>
                    </a:ext>
                  </a:extLst>
                </p:cNvPr>
                <p:cNvPicPr>
                  <a:picLocks noChangeAspect="1"/>
                </p:cNvPicPr>
                <p:nvPr/>
              </p:nvPicPr>
              <p:blipFill>
                <a:blip r:embed="rId126" cstate="email">
                  <a:extLst>
                    <a:ext uri="{28A0092B-C50C-407E-A947-70E740481C1C}">
                      <a14:useLocalDpi xmlns:a14="http://schemas.microsoft.com/office/drawing/2010/main"/>
                    </a:ext>
                  </a:extLst>
                </a:blip>
                <a:stretch>
                  <a:fillRect/>
                </a:stretch>
              </p:blipFill>
              <p:spPr>
                <a:xfrm>
                  <a:off x="13492085" y="14396462"/>
                  <a:ext cx="1257039" cy="275290"/>
                </a:xfrm>
                <a:prstGeom prst="rect">
                  <a:avLst/>
                </a:prstGeom>
              </p:spPr>
            </p:pic>
            <p:pic>
              <p:nvPicPr>
                <p:cNvPr id="1085" name="Picture 1084">
                  <a:extLst>
                    <a:ext uri="{FF2B5EF4-FFF2-40B4-BE49-F238E27FC236}">
                      <a16:creationId xmlns:a16="http://schemas.microsoft.com/office/drawing/2014/main" id="{327E88E2-72CD-7440-BC2C-968D45776977}"/>
                    </a:ext>
                  </a:extLst>
                </p:cNvPr>
                <p:cNvPicPr>
                  <a:picLocks noChangeAspect="1"/>
                </p:cNvPicPr>
                <p:nvPr/>
              </p:nvPicPr>
              <p:blipFill>
                <a:blip r:embed="rId127" cstate="email">
                  <a:extLst>
                    <a:ext uri="{28A0092B-C50C-407E-A947-70E740481C1C}">
                      <a14:useLocalDpi xmlns:a14="http://schemas.microsoft.com/office/drawing/2010/main"/>
                    </a:ext>
                  </a:extLst>
                </a:blip>
                <a:stretch>
                  <a:fillRect/>
                </a:stretch>
              </p:blipFill>
              <p:spPr>
                <a:xfrm>
                  <a:off x="20585639" y="13936375"/>
                  <a:ext cx="2048005" cy="1195465"/>
                </a:xfrm>
                <a:prstGeom prst="rect">
                  <a:avLst/>
                </a:prstGeom>
              </p:spPr>
            </p:pic>
            <p:pic>
              <p:nvPicPr>
                <p:cNvPr id="1086" name="Picture 1085">
                  <a:extLst>
                    <a:ext uri="{FF2B5EF4-FFF2-40B4-BE49-F238E27FC236}">
                      <a16:creationId xmlns:a16="http://schemas.microsoft.com/office/drawing/2014/main" id="{95B1B9C0-AD1F-6841-8B07-8530B49C3E1F}"/>
                    </a:ext>
                  </a:extLst>
                </p:cNvPr>
                <p:cNvPicPr>
                  <a:picLocks noChangeAspect="1"/>
                </p:cNvPicPr>
                <p:nvPr/>
              </p:nvPicPr>
              <p:blipFill rotWithShape="1">
                <a:blip r:embed="rId128" cstate="email">
                  <a:extLst>
                    <a:ext uri="{28A0092B-C50C-407E-A947-70E740481C1C}">
                      <a14:useLocalDpi xmlns:a14="http://schemas.microsoft.com/office/drawing/2010/main"/>
                    </a:ext>
                  </a:extLst>
                </a:blip>
                <a:srcRect t="64928"/>
                <a:stretch/>
              </p:blipFill>
              <p:spPr>
                <a:xfrm>
                  <a:off x="11638714" y="14383019"/>
                  <a:ext cx="1174052" cy="302176"/>
                </a:xfrm>
                <a:prstGeom prst="rect">
                  <a:avLst/>
                </a:prstGeom>
              </p:spPr>
            </p:pic>
            <p:pic>
              <p:nvPicPr>
                <p:cNvPr id="1087" name="Picture 1086">
                  <a:extLst>
                    <a:ext uri="{FF2B5EF4-FFF2-40B4-BE49-F238E27FC236}">
                      <a16:creationId xmlns:a16="http://schemas.microsoft.com/office/drawing/2014/main" id="{05EE7A07-69C2-8548-A55E-8A257848BD4B}"/>
                    </a:ext>
                  </a:extLst>
                </p:cNvPr>
                <p:cNvPicPr>
                  <a:picLocks noChangeAspect="1"/>
                </p:cNvPicPr>
                <p:nvPr/>
              </p:nvPicPr>
              <p:blipFill>
                <a:blip r:embed="rId129" cstate="email">
                  <a:extLst>
                    <a:ext uri="{28A0092B-C50C-407E-A947-70E740481C1C}">
                      <a14:useLocalDpi xmlns:a14="http://schemas.microsoft.com/office/drawing/2010/main"/>
                    </a:ext>
                  </a:extLst>
                </a:blip>
                <a:stretch>
                  <a:fillRect/>
                </a:stretch>
              </p:blipFill>
              <p:spPr>
                <a:xfrm>
                  <a:off x="24921649" y="14321933"/>
                  <a:ext cx="1343769" cy="424348"/>
                </a:xfrm>
                <a:prstGeom prst="rect">
                  <a:avLst/>
                </a:prstGeom>
              </p:spPr>
            </p:pic>
            <p:pic>
              <p:nvPicPr>
                <p:cNvPr id="1088" name="Picture 1087">
                  <a:extLst>
                    <a:ext uri="{FF2B5EF4-FFF2-40B4-BE49-F238E27FC236}">
                      <a16:creationId xmlns:a16="http://schemas.microsoft.com/office/drawing/2014/main" id="{CC43D07E-E285-614A-8222-F3AA9C7E38DE}"/>
                    </a:ext>
                  </a:extLst>
                </p:cNvPr>
                <p:cNvPicPr>
                  <a:picLocks noChangeAspect="1"/>
                </p:cNvPicPr>
                <p:nvPr/>
              </p:nvPicPr>
              <p:blipFill>
                <a:blip r:embed="rId130" cstate="email">
                  <a:extLst>
                    <a:ext uri="{28A0092B-C50C-407E-A947-70E740481C1C}">
                      <a14:useLocalDpi xmlns:a14="http://schemas.microsoft.com/office/drawing/2010/main"/>
                    </a:ext>
                  </a:extLst>
                </a:blip>
                <a:stretch>
                  <a:fillRect/>
                </a:stretch>
              </p:blipFill>
              <p:spPr>
                <a:xfrm>
                  <a:off x="9533548" y="14372255"/>
                  <a:ext cx="1113026" cy="323705"/>
                </a:xfrm>
                <a:prstGeom prst="rect">
                  <a:avLst/>
                </a:prstGeom>
              </p:spPr>
            </p:pic>
            <p:pic>
              <p:nvPicPr>
                <p:cNvPr id="1089" name="Picture 1088">
                  <a:extLst>
                    <a:ext uri="{FF2B5EF4-FFF2-40B4-BE49-F238E27FC236}">
                      <a16:creationId xmlns:a16="http://schemas.microsoft.com/office/drawing/2014/main" id="{5212EC81-5EA9-4347-8A0B-4A52BD80C8DD}"/>
                    </a:ext>
                  </a:extLst>
                </p:cNvPr>
                <p:cNvPicPr>
                  <a:picLocks noChangeAspect="1"/>
                </p:cNvPicPr>
                <p:nvPr/>
              </p:nvPicPr>
              <p:blipFill>
                <a:blip r:embed="rId131" cstate="email">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tretch>
                  <a:fillRect/>
                </a:stretch>
              </p:blipFill>
              <p:spPr>
                <a:xfrm>
                  <a:off x="28310187" y="14207618"/>
                  <a:ext cx="942928" cy="652979"/>
                </a:xfrm>
                <a:prstGeom prst="rect">
                  <a:avLst/>
                </a:prstGeom>
              </p:spPr>
            </p:pic>
            <p:pic>
              <p:nvPicPr>
                <p:cNvPr id="1090" name="Picture 1089">
                  <a:extLst>
                    <a:ext uri="{FF2B5EF4-FFF2-40B4-BE49-F238E27FC236}">
                      <a16:creationId xmlns:a16="http://schemas.microsoft.com/office/drawing/2014/main" id="{F18368D6-C2AC-5547-BFD5-4DF8E41941A2}"/>
                    </a:ext>
                  </a:extLst>
                </p:cNvPr>
                <p:cNvPicPr>
                  <a:picLocks noChangeAspect="1"/>
                </p:cNvPicPr>
                <p:nvPr/>
              </p:nvPicPr>
              <p:blipFill>
                <a:blip r:embed="rId132" cstate="email">
                  <a:extLst>
                    <a:ext uri="{28A0092B-C50C-407E-A947-70E740481C1C}">
                      <a14:useLocalDpi xmlns:a14="http://schemas.microsoft.com/office/drawing/2010/main"/>
                    </a:ext>
                  </a:extLst>
                </a:blip>
                <a:stretch>
                  <a:fillRect/>
                </a:stretch>
              </p:blipFill>
              <p:spPr>
                <a:xfrm>
                  <a:off x="31437046" y="14298395"/>
                  <a:ext cx="1615260" cy="471425"/>
                </a:xfrm>
                <a:prstGeom prst="rect">
                  <a:avLst/>
                </a:prstGeom>
              </p:spPr>
            </p:pic>
            <p:pic>
              <p:nvPicPr>
                <p:cNvPr id="1091" name="Picture 1090">
                  <a:extLst>
                    <a:ext uri="{FF2B5EF4-FFF2-40B4-BE49-F238E27FC236}">
                      <a16:creationId xmlns:a16="http://schemas.microsoft.com/office/drawing/2014/main" id="{442164B6-7586-6C47-A2CB-91F5B935FF57}"/>
                    </a:ext>
                  </a:extLst>
                </p:cNvPr>
                <p:cNvPicPr>
                  <a:picLocks noChangeAspect="1"/>
                </p:cNvPicPr>
                <p:nvPr/>
              </p:nvPicPr>
              <p:blipFill>
                <a:blip r:embed="rId133" cstate="email">
                  <a:extLst>
                    <a:ext uri="{28A0092B-C50C-407E-A947-70E740481C1C}">
                      <a14:useLocalDpi xmlns:a14="http://schemas.microsoft.com/office/drawing/2010/main"/>
                    </a:ext>
                  </a:extLst>
                </a:blip>
                <a:stretch>
                  <a:fillRect/>
                </a:stretch>
              </p:blipFill>
              <p:spPr>
                <a:xfrm>
                  <a:off x="44134998" y="14346230"/>
                  <a:ext cx="1284352" cy="375755"/>
                </a:xfrm>
                <a:prstGeom prst="rect">
                  <a:avLst/>
                </a:prstGeom>
              </p:spPr>
            </p:pic>
            <p:pic>
              <p:nvPicPr>
                <p:cNvPr id="1092" name="Picture 1091">
                  <a:extLst>
                    <a:ext uri="{FF2B5EF4-FFF2-40B4-BE49-F238E27FC236}">
                      <a16:creationId xmlns:a16="http://schemas.microsoft.com/office/drawing/2014/main" id="{4B4D2090-EE82-0240-B07E-37FEB1D77967}"/>
                    </a:ext>
                  </a:extLst>
                </p:cNvPr>
                <p:cNvPicPr>
                  <a:picLocks noChangeAspect="1"/>
                </p:cNvPicPr>
                <p:nvPr/>
              </p:nvPicPr>
              <p:blipFill>
                <a:blip r:embed="rId134" cstate="email">
                  <a:extLst>
                    <a:ext uri="{28A0092B-C50C-407E-A947-70E740481C1C}">
                      <a14:useLocalDpi xmlns:a14="http://schemas.microsoft.com/office/drawing/2010/main"/>
                    </a:ext>
                  </a:extLst>
                </a:blip>
                <a:stretch>
                  <a:fillRect/>
                </a:stretch>
              </p:blipFill>
              <p:spPr>
                <a:xfrm>
                  <a:off x="35976555" y="14378247"/>
                  <a:ext cx="1321712" cy="311720"/>
                </a:xfrm>
                <a:prstGeom prst="rect">
                  <a:avLst/>
                </a:prstGeom>
              </p:spPr>
            </p:pic>
            <p:pic>
              <p:nvPicPr>
                <p:cNvPr id="1093" name="Picture 1092">
                  <a:extLst>
                    <a:ext uri="{FF2B5EF4-FFF2-40B4-BE49-F238E27FC236}">
                      <a16:creationId xmlns:a16="http://schemas.microsoft.com/office/drawing/2014/main" id="{43E7EA42-6D34-DE44-B2DF-03698D39E4FA}"/>
                    </a:ext>
                  </a:extLst>
                </p:cNvPr>
                <p:cNvPicPr>
                  <a:picLocks noChangeAspect="1"/>
                </p:cNvPicPr>
                <p:nvPr/>
              </p:nvPicPr>
              <p:blipFill>
                <a:blip r:embed="rId135" cstate="email">
                  <a:extLst>
                    <a:ext uri="{28A0092B-C50C-407E-A947-70E740481C1C}">
                      <a14:useLocalDpi xmlns:a14="http://schemas.microsoft.com/office/drawing/2010/main"/>
                    </a:ext>
                  </a:extLst>
                </a:blip>
                <a:stretch>
                  <a:fillRect/>
                </a:stretch>
              </p:blipFill>
              <p:spPr>
                <a:xfrm>
                  <a:off x="37977586" y="14382412"/>
                  <a:ext cx="1236480" cy="303391"/>
                </a:xfrm>
                <a:prstGeom prst="rect">
                  <a:avLst/>
                </a:prstGeom>
              </p:spPr>
            </p:pic>
            <p:pic>
              <p:nvPicPr>
                <p:cNvPr id="1094" name="Picture 1093">
                  <a:extLst>
                    <a:ext uri="{FF2B5EF4-FFF2-40B4-BE49-F238E27FC236}">
                      <a16:creationId xmlns:a16="http://schemas.microsoft.com/office/drawing/2014/main" id="{DD002E41-BAA5-D941-A5F6-8A523CD4B110}"/>
                    </a:ext>
                  </a:extLst>
                </p:cNvPr>
                <p:cNvPicPr>
                  <a:picLocks noChangeAspect="1"/>
                </p:cNvPicPr>
                <p:nvPr/>
              </p:nvPicPr>
              <p:blipFill>
                <a:blip r:embed="rId136" cstate="email">
                  <a:extLst>
                    <a:ext uri="{28A0092B-C50C-407E-A947-70E740481C1C}">
                      <a14:useLocalDpi xmlns:a14="http://schemas.microsoft.com/office/drawing/2010/main"/>
                    </a:ext>
                  </a:extLst>
                </a:blip>
                <a:stretch>
                  <a:fillRect/>
                </a:stretch>
              </p:blipFill>
              <p:spPr>
                <a:xfrm>
                  <a:off x="33731625" y="14299473"/>
                  <a:ext cx="1565611" cy="469269"/>
                </a:xfrm>
                <a:prstGeom prst="rect">
                  <a:avLst/>
                </a:prstGeom>
              </p:spPr>
            </p:pic>
            <p:pic>
              <p:nvPicPr>
                <p:cNvPr id="1095" name="Picture 1094">
                  <a:extLst>
                    <a:ext uri="{FF2B5EF4-FFF2-40B4-BE49-F238E27FC236}">
                      <a16:creationId xmlns:a16="http://schemas.microsoft.com/office/drawing/2014/main" id="{291D6801-E1B2-7C4E-867A-6ECE1EAEA008}"/>
                    </a:ext>
                  </a:extLst>
                </p:cNvPr>
                <p:cNvPicPr>
                  <a:picLocks noChangeAspect="1"/>
                </p:cNvPicPr>
                <p:nvPr/>
              </p:nvPicPr>
              <p:blipFill>
                <a:blip r:embed="rId137" cstate="email">
                  <a:extLst>
                    <a:ext uri="{28A0092B-C50C-407E-A947-70E740481C1C}">
                      <a14:useLocalDpi xmlns:a14="http://schemas.microsoft.com/office/drawing/2010/main"/>
                    </a:ext>
                  </a:extLst>
                </a:blip>
                <a:stretch>
                  <a:fillRect/>
                </a:stretch>
              </p:blipFill>
              <p:spPr>
                <a:xfrm>
                  <a:off x="39893385" y="14413822"/>
                  <a:ext cx="1443432" cy="240571"/>
                </a:xfrm>
                <a:prstGeom prst="rect">
                  <a:avLst/>
                </a:prstGeom>
              </p:spPr>
            </p:pic>
            <p:pic>
              <p:nvPicPr>
                <p:cNvPr id="1096" name="Picture 1095">
                  <a:extLst>
                    <a:ext uri="{FF2B5EF4-FFF2-40B4-BE49-F238E27FC236}">
                      <a16:creationId xmlns:a16="http://schemas.microsoft.com/office/drawing/2014/main" id="{60358148-0A01-8C42-84B7-37B34B498B04}"/>
                    </a:ext>
                  </a:extLst>
                </p:cNvPr>
                <p:cNvPicPr>
                  <a:picLocks noChangeAspect="1"/>
                </p:cNvPicPr>
                <p:nvPr/>
              </p:nvPicPr>
              <p:blipFill>
                <a:blip r:embed="rId138" cstate="email">
                  <a:extLst>
                    <a:ext uri="{28A0092B-C50C-407E-A947-70E740481C1C}">
                      <a14:useLocalDpi xmlns:a14="http://schemas.microsoft.com/office/drawing/2010/main"/>
                    </a:ext>
                  </a:extLst>
                </a:blip>
                <a:stretch>
                  <a:fillRect/>
                </a:stretch>
              </p:blipFill>
              <p:spPr>
                <a:xfrm>
                  <a:off x="18287316" y="14358446"/>
                  <a:ext cx="1619004" cy="351323"/>
                </a:xfrm>
                <a:prstGeom prst="rect">
                  <a:avLst/>
                </a:prstGeom>
              </p:spPr>
            </p:pic>
          </p:grpSp>
          <p:grpSp>
            <p:nvGrpSpPr>
              <p:cNvPr id="904" name="Group 903">
                <a:extLst>
                  <a:ext uri="{FF2B5EF4-FFF2-40B4-BE49-F238E27FC236}">
                    <a16:creationId xmlns:a16="http://schemas.microsoft.com/office/drawing/2014/main" id="{5206207C-1E78-8E4A-8711-7C49E0451340}"/>
                  </a:ext>
                </a:extLst>
              </p:cNvPr>
              <p:cNvGrpSpPr/>
              <p:nvPr/>
            </p:nvGrpSpPr>
            <p:grpSpPr>
              <a:xfrm>
                <a:off x="1027381" y="12497568"/>
                <a:ext cx="46435110" cy="867163"/>
                <a:chOff x="1027381" y="13232279"/>
                <a:chExt cx="46435110" cy="867163"/>
              </a:xfrm>
            </p:grpSpPr>
            <p:pic>
              <p:nvPicPr>
                <p:cNvPr id="1052" name="Picture 1051">
                  <a:extLst>
                    <a:ext uri="{FF2B5EF4-FFF2-40B4-BE49-F238E27FC236}">
                      <a16:creationId xmlns:a16="http://schemas.microsoft.com/office/drawing/2014/main" id="{0DA38B59-7E68-034A-A493-C89355BDC088}"/>
                    </a:ext>
                  </a:extLst>
                </p:cNvPr>
                <p:cNvPicPr>
                  <a:picLocks noChangeAspect="1"/>
                </p:cNvPicPr>
                <p:nvPr/>
              </p:nvPicPr>
              <p:blipFill>
                <a:blip r:embed="rId139" cstate="email">
                  <a:extLst>
                    <a:ext uri="{28A0092B-C50C-407E-A947-70E740481C1C}">
                      <a14:useLocalDpi xmlns:a14="http://schemas.microsoft.com/office/drawing/2010/main"/>
                    </a:ext>
                  </a:extLst>
                </a:blip>
                <a:stretch>
                  <a:fillRect/>
                </a:stretch>
              </p:blipFill>
              <p:spPr>
                <a:xfrm>
                  <a:off x="24761978" y="13268537"/>
                  <a:ext cx="1362248" cy="794647"/>
                </a:xfrm>
                <a:prstGeom prst="rect">
                  <a:avLst/>
                </a:prstGeom>
              </p:spPr>
            </p:pic>
            <p:pic>
              <p:nvPicPr>
                <p:cNvPr id="1053" name="Picture 1052">
                  <a:extLst>
                    <a:ext uri="{FF2B5EF4-FFF2-40B4-BE49-F238E27FC236}">
                      <a16:creationId xmlns:a16="http://schemas.microsoft.com/office/drawing/2014/main" id="{2A54521F-8818-6D48-9671-ADB51AFFBADE}"/>
                    </a:ext>
                  </a:extLst>
                </p:cNvPr>
                <p:cNvPicPr>
                  <a:picLocks noChangeAspect="1"/>
                </p:cNvPicPr>
                <p:nvPr/>
              </p:nvPicPr>
              <p:blipFill>
                <a:blip r:embed="rId140" cstate="email">
                  <a:extLst>
                    <a:ext uri="{28A0092B-C50C-407E-A947-70E740481C1C}">
                      <a14:useLocalDpi xmlns:a14="http://schemas.microsoft.com/office/drawing/2010/main"/>
                    </a:ext>
                  </a:extLst>
                </a:blip>
                <a:stretch>
                  <a:fillRect/>
                </a:stretch>
              </p:blipFill>
              <p:spPr>
                <a:xfrm>
                  <a:off x="31515073" y="13456221"/>
                  <a:ext cx="1543922" cy="419278"/>
                </a:xfrm>
                <a:prstGeom prst="rect">
                  <a:avLst/>
                </a:prstGeom>
              </p:spPr>
            </p:pic>
            <p:pic>
              <p:nvPicPr>
                <p:cNvPr id="1054" name="Picture 1053">
                  <a:extLst>
                    <a:ext uri="{FF2B5EF4-FFF2-40B4-BE49-F238E27FC236}">
                      <a16:creationId xmlns:a16="http://schemas.microsoft.com/office/drawing/2014/main" id="{BC48143B-01BF-B04D-93B0-DBE09F08DAF4}"/>
                    </a:ext>
                  </a:extLst>
                </p:cNvPr>
                <p:cNvPicPr>
                  <a:picLocks noChangeAspect="1"/>
                </p:cNvPicPr>
                <p:nvPr/>
              </p:nvPicPr>
              <p:blipFill>
                <a:blip r:embed="rId141" cstate="email">
                  <a:extLst>
                    <a:ext uri="{28A0092B-C50C-407E-A947-70E740481C1C}">
                      <a14:useLocalDpi xmlns:a14="http://schemas.microsoft.com/office/drawing/2010/main"/>
                    </a:ext>
                  </a:extLst>
                </a:blip>
                <a:stretch>
                  <a:fillRect/>
                </a:stretch>
              </p:blipFill>
              <p:spPr>
                <a:xfrm>
                  <a:off x="36135488" y="13232279"/>
                  <a:ext cx="1029752" cy="867163"/>
                </a:xfrm>
                <a:prstGeom prst="rect">
                  <a:avLst/>
                </a:prstGeom>
              </p:spPr>
            </p:pic>
            <p:pic>
              <p:nvPicPr>
                <p:cNvPr id="1055" name="Picture 1054">
                  <a:extLst>
                    <a:ext uri="{FF2B5EF4-FFF2-40B4-BE49-F238E27FC236}">
                      <a16:creationId xmlns:a16="http://schemas.microsoft.com/office/drawing/2014/main" id="{5493B149-7DB2-D742-BA13-610FF4BB39F8}"/>
                    </a:ext>
                  </a:extLst>
                </p:cNvPr>
                <p:cNvPicPr>
                  <a:picLocks noChangeAspect="1"/>
                </p:cNvPicPr>
                <p:nvPr/>
              </p:nvPicPr>
              <p:blipFill>
                <a:blip r:embed="rId142" cstate="email">
                  <a:extLst>
                    <a:ext uri="{28A0092B-C50C-407E-A947-70E740481C1C}">
                      <a14:useLocalDpi xmlns:a14="http://schemas.microsoft.com/office/drawing/2010/main"/>
                    </a:ext>
                  </a:extLst>
                </a:blip>
                <a:stretch>
                  <a:fillRect/>
                </a:stretch>
              </p:blipFill>
              <p:spPr>
                <a:xfrm>
                  <a:off x="34010190" y="13331870"/>
                  <a:ext cx="1174103" cy="667980"/>
                </a:xfrm>
                <a:prstGeom prst="rect">
                  <a:avLst/>
                </a:prstGeom>
              </p:spPr>
            </p:pic>
            <p:pic>
              <p:nvPicPr>
                <p:cNvPr id="1056" name="Picture 1055">
                  <a:extLst>
                    <a:ext uri="{FF2B5EF4-FFF2-40B4-BE49-F238E27FC236}">
                      <a16:creationId xmlns:a16="http://schemas.microsoft.com/office/drawing/2014/main" id="{3E783121-E1D0-6F4D-85EB-3D1D0CD30D8A}"/>
                    </a:ext>
                  </a:extLst>
                </p:cNvPr>
                <p:cNvPicPr>
                  <a:picLocks noChangeAspect="1"/>
                </p:cNvPicPr>
                <p:nvPr/>
              </p:nvPicPr>
              <p:blipFill>
                <a:blip r:embed="rId143" cstate="email">
                  <a:extLst>
                    <a:ext uri="{28A0092B-C50C-407E-A947-70E740481C1C}">
                      <a14:useLocalDpi xmlns:a14="http://schemas.microsoft.com/office/drawing/2010/main"/>
                    </a:ext>
                  </a:extLst>
                </a:blip>
                <a:stretch>
                  <a:fillRect/>
                </a:stretch>
              </p:blipFill>
              <p:spPr>
                <a:xfrm>
                  <a:off x="28913439" y="13542904"/>
                  <a:ext cx="1650439" cy="245913"/>
                </a:xfrm>
                <a:prstGeom prst="rect">
                  <a:avLst/>
                </a:prstGeom>
              </p:spPr>
            </p:pic>
            <p:pic>
              <p:nvPicPr>
                <p:cNvPr id="1057" name="Picture 1056">
                  <a:extLst>
                    <a:ext uri="{FF2B5EF4-FFF2-40B4-BE49-F238E27FC236}">
                      <a16:creationId xmlns:a16="http://schemas.microsoft.com/office/drawing/2014/main" id="{523F63EB-AB62-C74F-BAC1-5D4E330287F6}"/>
                    </a:ext>
                  </a:extLst>
                </p:cNvPr>
                <p:cNvPicPr>
                  <a:picLocks noChangeAspect="1"/>
                </p:cNvPicPr>
                <p:nvPr/>
              </p:nvPicPr>
              <p:blipFill>
                <a:blip r:embed="rId144" cstate="email">
                  <a:extLst>
                    <a:ext uri="{28A0092B-C50C-407E-A947-70E740481C1C}">
                      <a14:useLocalDpi xmlns:a14="http://schemas.microsoft.com/office/drawing/2010/main"/>
                    </a:ext>
                  </a:extLst>
                </a:blip>
                <a:stretch>
                  <a:fillRect/>
                </a:stretch>
              </p:blipFill>
              <p:spPr>
                <a:xfrm>
                  <a:off x="44698775" y="13279507"/>
                  <a:ext cx="772706" cy="772706"/>
                </a:xfrm>
                <a:prstGeom prst="rect">
                  <a:avLst/>
                </a:prstGeom>
              </p:spPr>
            </p:pic>
            <p:pic>
              <p:nvPicPr>
                <p:cNvPr id="1058" name="Picture 1057">
                  <a:extLst>
                    <a:ext uri="{FF2B5EF4-FFF2-40B4-BE49-F238E27FC236}">
                      <a16:creationId xmlns:a16="http://schemas.microsoft.com/office/drawing/2014/main" id="{75D9CDF3-4B45-004D-8472-D32979A507DB}"/>
                    </a:ext>
                  </a:extLst>
                </p:cNvPr>
                <p:cNvPicPr>
                  <a:picLocks noChangeAspect="1"/>
                </p:cNvPicPr>
                <p:nvPr/>
              </p:nvPicPr>
              <p:blipFill>
                <a:blip r:embed="rId145" cstate="email">
                  <a:extLst>
                    <a:ext uri="{28A0092B-C50C-407E-A947-70E740481C1C}">
                      <a14:useLocalDpi xmlns:a14="http://schemas.microsoft.com/office/drawing/2010/main"/>
                    </a:ext>
                  </a:extLst>
                </a:blip>
                <a:stretch>
                  <a:fillRect/>
                </a:stretch>
              </p:blipFill>
              <p:spPr>
                <a:xfrm>
                  <a:off x="10757122" y="13523234"/>
                  <a:ext cx="1240245" cy="285253"/>
                </a:xfrm>
                <a:prstGeom prst="rect">
                  <a:avLst/>
                </a:prstGeom>
              </p:spPr>
            </p:pic>
            <p:pic>
              <p:nvPicPr>
                <p:cNvPr id="1059" name="Picture 1058">
                  <a:extLst>
                    <a:ext uri="{FF2B5EF4-FFF2-40B4-BE49-F238E27FC236}">
                      <a16:creationId xmlns:a16="http://schemas.microsoft.com/office/drawing/2014/main" id="{174FECFA-68D7-AB41-BCC8-7D78A855A1B5}"/>
                    </a:ext>
                  </a:extLst>
                </p:cNvPr>
                <p:cNvPicPr>
                  <a:picLocks noChangeAspect="1"/>
                </p:cNvPicPr>
                <p:nvPr/>
              </p:nvPicPr>
              <p:blipFill>
                <a:blip r:embed="rId146" cstate="email">
                  <a:extLst>
                    <a:ext uri="{28A0092B-C50C-407E-A947-70E740481C1C}">
                      <a14:useLocalDpi xmlns:a14="http://schemas.microsoft.com/office/drawing/2010/main"/>
                    </a:ext>
                  </a:extLst>
                </a:blip>
                <a:stretch>
                  <a:fillRect/>
                </a:stretch>
              </p:blipFill>
              <p:spPr>
                <a:xfrm>
                  <a:off x="15268956" y="13561522"/>
                  <a:ext cx="1276296" cy="208676"/>
                </a:xfrm>
                <a:prstGeom prst="rect">
                  <a:avLst/>
                </a:prstGeom>
              </p:spPr>
            </p:pic>
            <p:pic>
              <p:nvPicPr>
                <p:cNvPr id="1060" name="Picture 1059">
                  <a:extLst>
                    <a:ext uri="{FF2B5EF4-FFF2-40B4-BE49-F238E27FC236}">
                      <a16:creationId xmlns:a16="http://schemas.microsoft.com/office/drawing/2014/main" id="{E6C9F179-A385-3D4C-89C0-9E28BB802E7A}"/>
                    </a:ext>
                  </a:extLst>
                </p:cNvPr>
                <p:cNvPicPr>
                  <a:picLocks noChangeAspect="1"/>
                </p:cNvPicPr>
                <p:nvPr/>
              </p:nvPicPr>
              <p:blipFill>
                <a:blip r:embed="rId147" cstate="email">
                  <a:extLst>
                    <a:ext uri="{28A0092B-C50C-407E-A947-70E740481C1C}">
                      <a14:useLocalDpi xmlns:a14="http://schemas.microsoft.com/office/drawing/2010/main"/>
                    </a:ext>
                  </a:extLst>
                </a:blip>
                <a:stretch>
                  <a:fillRect/>
                </a:stretch>
              </p:blipFill>
              <p:spPr>
                <a:xfrm>
                  <a:off x="12948562" y="13512168"/>
                  <a:ext cx="1369199" cy="307385"/>
                </a:xfrm>
                <a:prstGeom prst="rect">
                  <a:avLst/>
                </a:prstGeom>
              </p:spPr>
            </p:pic>
            <p:pic>
              <p:nvPicPr>
                <p:cNvPr id="1062" name="Picture 1061">
                  <a:extLst>
                    <a:ext uri="{FF2B5EF4-FFF2-40B4-BE49-F238E27FC236}">
                      <a16:creationId xmlns:a16="http://schemas.microsoft.com/office/drawing/2014/main" id="{7B3F4B8F-6B07-124F-A0A1-CEF1ECA4B82F}"/>
                    </a:ext>
                  </a:extLst>
                </p:cNvPr>
                <p:cNvPicPr>
                  <a:picLocks noChangeAspect="1"/>
                </p:cNvPicPr>
                <p:nvPr/>
              </p:nvPicPr>
              <p:blipFill>
                <a:blip r:embed="rId148" cstate="email">
                  <a:extLst>
                    <a:ext uri="{28A0092B-C50C-407E-A947-70E740481C1C}">
                      <a14:useLocalDpi xmlns:a14="http://schemas.microsoft.com/office/drawing/2010/main"/>
                    </a:ext>
                  </a:extLst>
                </a:blip>
                <a:stretch>
                  <a:fillRect/>
                </a:stretch>
              </p:blipFill>
              <p:spPr>
                <a:xfrm>
                  <a:off x="40598227" y="13507478"/>
                  <a:ext cx="1136368" cy="316764"/>
                </a:xfrm>
                <a:prstGeom prst="rect">
                  <a:avLst/>
                </a:prstGeom>
              </p:spPr>
            </p:pic>
            <p:pic>
              <p:nvPicPr>
                <p:cNvPr id="1063" name="Picture 1062">
                  <a:extLst>
                    <a:ext uri="{FF2B5EF4-FFF2-40B4-BE49-F238E27FC236}">
                      <a16:creationId xmlns:a16="http://schemas.microsoft.com/office/drawing/2014/main" id="{3A093C90-7F49-454F-8A6C-32C96AD59EF6}"/>
                    </a:ext>
                  </a:extLst>
                </p:cNvPr>
                <p:cNvPicPr>
                  <a:picLocks noChangeAspect="1"/>
                </p:cNvPicPr>
                <p:nvPr/>
              </p:nvPicPr>
              <p:blipFill>
                <a:blip r:embed="rId149" cstate="email">
                  <a:extLst>
                    <a:ext uri="{28A0092B-C50C-407E-A947-70E740481C1C}">
                      <a14:useLocalDpi xmlns:a14="http://schemas.microsoft.com/office/drawing/2010/main"/>
                    </a:ext>
                  </a:extLst>
                </a:blip>
                <a:stretch>
                  <a:fillRect/>
                </a:stretch>
              </p:blipFill>
              <p:spPr>
                <a:xfrm>
                  <a:off x="3506810" y="13480739"/>
                  <a:ext cx="1470390" cy="370243"/>
                </a:xfrm>
                <a:prstGeom prst="rect">
                  <a:avLst/>
                </a:prstGeom>
              </p:spPr>
            </p:pic>
            <p:pic>
              <p:nvPicPr>
                <p:cNvPr id="1064" name="Picture 1063">
                  <a:extLst>
                    <a:ext uri="{FF2B5EF4-FFF2-40B4-BE49-F238E27FC236}">
                      <a16:creationId xmlns:a16="http://schemas.microsoft.com/office/drawing/2014/main" id="{DC0482B8-7463-B941-9CAD-074692E94E3D}"/>
                    </a:ext>
                  </a:extLst>
                </p:cNvPr>
                <p:cNvPicPr>
                  <a:picLocks noChangeAspect="1"/>
                </p:cNvPicPr>
                <p:nvPr/>
              </p:nvPicPr>
              <p:blipFill>
                <a:blip r:embed="rId150" cstate="email">
                  <a:extLst>
                    <a:ext uri="{28A0092B-C50C-407E-A947-70E740481C1C}">
                      <a14:useLocalDpi xmlns:a14="http://schemas.microsoft.com/office/drawing/2010/main"/>
                    </a:ext>
                  </a:extLst>
                </a:blip>
                <a:stretch>
                  <a:fillRect/>
                </a:stretch>
              </p:blipFill>
              <p:spPr>
                <a:xfrm>
                  <a:off x="22290575" y="13298765"/>
                  <a:ext cx="1520208" cy="734191"/>
                </a:xfrm>
                <a:prstGeom prst="rect">
                  <a:avLst/>
                </a:prstGeom>
              </p:spPr>
            </p:pic>
            <p:pic>
              <p:nvPicPr>
                <p:cNvPr id="1065" name="Picture 1064">
                  <a:extLst>
                    <a:ext uri="{FF2B5EF4-FFF2-40B4-BE49-F238E27FC236}">
                      <a16:creationId xmlns:a16="http://schemas.microsoft.com/office/drawing/2014/main" id="{B24823B9-B283-9040-90AD-6B5AB5C98991}"/>
                    </a:ext>
                  </a:extLst>
                </p:cNvPr>
                <p:cNvPicPr>
                  <a:picLocks noChangeAspect="1"/>
                </p:cNvPicPr>
                <p:nvPr/>
              </p:nvPicPr>
              <p:blipFill>
                <a:blip r:embed="rId151" cstate="email">
                  <a:extLst>
                    <a:ext uri="{28A0092B-C50C-407E-A947-70E740481C1C}">
                      <a14:useLocalDpi xmlns:a14="http://schemas.microsoft.com/office/drawing/2010/main"/>
                    </a:ext>
                  </a:extLst>
                </a:blip>
                <a:stretch>
                  <a:fillRect/>
                </a:stretch>
              </p:blipFill>
              <p:spPr>
                <a:xfrm>
                  <a:off x="27075421" y="13427717"/>
                  <a:ext cx="886823" cy="476287"/>
                </a:xfrm>
                <a:prstGeom prst="rect">
                  <a:avLst/>
                </a:prstGeom>
              </p:spPr>
            </p:pic>
            <p:pic>
              <p:nvPicPr>
                <p:cNvPr id="1066" name="Picture 1065">
                  <a:extLst>
                    <a:ext uri="{FF2B5EF4-FFF2-40B4-BE49-F238E27FC236}">
                      <a16:creationId xmlns:a16="http://schemas.microsoft.com/office/drawing/2014/main" id="{26CF0496-0F1F-8C47-A608-C846268241BC}"/>
                    </a:ext>
                  </a:extLst>
                </p:cNvPr>
                <p:cNvPicPr>
                  <a:picLocks noChangeAspect="1"/>
                </p:cNvPicPr>
                <p:nvPr/>
              </p:nvPicPr>
              <p:blipFill>
                <a:blip r:embed="rId152" cstate="email">
                  <a:extLst>
                    <a:ext uri="{28A0092B-C50C-407E-A947-70E740481C1C}">
                      <a14:useLocalDpi xmlns:a14="http://schemas.microsoft.com/office/drawing/2010/main"/>
                    </a:ext>
                  </a:extLst>
                </a:blip>
                <a:stretch>
                  <a:fillRect/>
                </a:stretch>
              </p:blipFill>
              <p:spPr>
                <a:xfrm>
                  <a:off x="46422685" y="13515251"/>
                  <a:ext cx="1039806" cy="301218"/>
                </a:xfrm>
                <a:prstGeom prst="rect">
                  <a:avLst/>
                </a:prstGeom>
              </p:spPr>
            </p:pic>
            <p:pic>
              <p:nvPicPr>
                <p:cNvPr id="1067" name="Picture 1066">
                  <a:extLst>
                    <a:ext uri="{FF2B5EF4-FFF2-40B4-BE49-F238E27FC236}">
                      <a16:creationId xmlns:a16="http://schemas.microsoft.com/office/drawing/2014/main" id="{5E7609D4-BB35-E843-B8E9-1F99799CB663}"/>
                    </a:ext>
                  </a:extLst>
                </p:cNvPr>
                <p:cNvPicPr>
                  <a:picLocks noChangeAspect="1"/>
                </p:cNvPicPr>
                <p:nvPr/>
              </p:nvPicPr>
              <p:blipFill>
                <a:blip r:embed="rId153" cstate="email">
                  <a:extLst>
                    <a:ext uri="{28A0092B-C50C-407E-A947-70E740481C1C}">
                      <a14:useLocalDpi xmlns:a14="http://schemas.microsoft.com/office/drawing/2010/main"/>
                    </a:ext>
                  </a:extLst>
                </a:blip>
                <a:stretch>
                  <a:fillRect/>
                </a:stretch>
              </p:blipFill>
              <p:spPr>
                <a:xfrm>
                  <a:off x="38116435" y="13527343"/>
                  <a:ext cx="1530597" cy="277034"/>
                </a:xfrm>
                <a:prstGeom prst="rect">
                  <a:avLst/>
                </a:prstGeom>
              </p:spPr>
            </p:pic>
            <p:pic>
              <p:nvPicPr>
                <p:cNvPr id="1068" name="Picture 1067">
                  <a:extLst>
                    <a:ext uri="{FF2B5EF4-FFF2-40B4-BE49-F238E27FC236}">
                      <a16:creationId xmlns:a16="http://schemas.microsoft.com/office/drawing/2014/main" id="{1956AC49-47CC-1A4B-94AB-808F814754D5}"/>
                    </a:ext>
                  </a:extLst>
                </p:cNvPr>
                <p:cNvPicPr>
                  <a:picLocks noChangeAspect="1"/>
                </p:cNvPicPr>
                <p:nvPr/>
              </p:nvPicPr>
              <p:blipFill>
                <a:blip r:embed="rId154" cstate="email">
                  <a:extLst>
                    <a:ext uri="{28A0092B-C50C-407E-A947-70E740481C1C}">
                      <a14:useLocalDpi xmlns:a14="http://schemas.microsoft.com/office/drawing/2010/main"/>
                    </a:ext>
                  </a:extLst>
                </a:blip>
                <a:stretch>
                  <a:fillRect/>
                </a:stretch>
              </p:blipFill>
              <p:spPr>
                <a:xfrm>
                  <a:off x="42685790" y="13387140"/>
                  <a:ext cx="1061790" cy="557440"/>
                </a:xfrm>
                <a:prstGeom prst="rect">
                  <a:avLst/>
                </a:prstGeom>
              </p:spPr>
            </p:pic>
            <p:pic>
              <p:nvPicPr>
                <p:cNvPr id="1069" name="Picture 1068">
                  <a:extLst>
                    <a:ext uri="{FF2B5EF4-FFF2-40B4-BE49-F238E27FC236}">
                      <a16:creationId xmlns:a16="http://schemas.microsoft.com/office/drawing/2014/main" id="{AFA94624-4620-7047-A809-767B63F46B51}"/>
                    </a:ext>
                  </a:extLst>
                </p:cNvPr>
                <p:cNvPicPr>
                  <a:picLocks noChangeAspect="1"/>
                </p:cNvPicPr>
                <p:nvPr/>
              </p:nvPicPr>
              <p:blipFill>
                <a:blip r:embed="rId155" cstate="email">
                  <a:extLst>
                    <a:ext uri="{28A0092B-C50C-407E-A947-70E740481C1C}">
                      <a14:useLocalDpi xmlns:a14="http://schemas.microsoft.com/office/drawing/2010/main"/>
                    </a:ext>
                  </a:extLst>
                </a:blip>
                <a:stretch>
                  <a:fillRect/>
                </a:stretch>
              </p:blipFill>
              <p:spPr>
                <a:xfrm>
                  <a:off x="1027381" y="13426065"/>
                  <a:ext cx="1311666" cy="479590"/>
                </a:xfrm>
                <a:prstGeom prst="rect">
                  <a:avLst/>
                </a:prstGeom>
              </p:spPr>
            </p:pic>
            <p:pic>
              <p:nvPicPr>
                <p:cNvPr id="1070" name="Picture 1069">
                  <a:extLst>
                    <a:ext uri="{FF2B5EF4-FFF2-40B4-BE49-F238E27FC236}">
                      <a16:creationId xmlns:a16="http://schemas.microsoft.com/office/drawing/2014/main" id="{6A22BEF8-18EC-5648-90DA-FF28135FA268}"/>
                    </a:ext>
                  </a:extLst>
                </p:cNvPr>
                <p:cNvPicPr>
                  <a:picLocks noChangeAspect="1"/>
                </p:cNvPicPr>
                <p:nvPr/>
              </p:nvPicPr>
              <p:blipFill>
                <a:blip r:embed="rId156" cstate="email">
                  <a:extLst>
                    <a:ext uri="{28A0092B-C50C-407E-A947-70E740481C1C}">
                      <a14:useLocalDpi xmlns:a14="http://schemas.microsoft.com/office/drawing/2010/main"/>
                    </a:ext>
                  </a:extLst>
                </a:blip>
                <a:stretch>
                  <a:fillRect/>
                </a:stretch>
              </p:blipFill>
              <p:spPr>
                <a:xfrm>
                  <a:off x="5928395" y="13322544"/>
                  <a:ext cx="2168896" cy="686632"/>
                </a:xfrm>
                <a:prstGeom prst="rect">
                  <a:avLst/>
                </a:prstGeom>
              </p:spPr>
            </p:pic>
            <p:pic>
              <p:nvPicPr>
                <p:cNvPr id="1071" name="Picture 1070">
                  <a:extLst>
                    <a:ext uri="{FF2B5EF4-FFF2-40B4-BE49-F238E27FC236}">
                      <a16:creationId xmlns:a16="http://schemas.microsoft.com/office/drawing/2014/main" id="{852C9C84-48EA-0B42-88B2-84F109C6B34C}"/>
                    </a:ext>
                  </a:extLst>
                </p:cNvPr>
                <p:cNvPicPr>
                  <a:picLocks noChangeAspect="1"/>
                </p:cNvPicPr>
                <p:nvPr/>
              </p:nvPicPr>
              <p:blipFill>
                <a:blip r:embed="rId157" cstate="email">
                  <a:extLst>
                    <a:ext uri="{28A0092B-C50C-407E-A947-70E740481C1C}">
                      <a14:useLocalDpi xmlns:a14="http://schemas.microsoft.com/office/drawing/2010/main"/>
                    </a:ext>
                  </a:extLst>
                </a:blip>
                <a:stretch>
                  <a:fillRect/>
                </a:stretch>
              </p:blipFill>
              <p:spPr>
                <a:xfrm>
                  <a:off x="19923154" y="13478996"/>
                  <a:ext cx="1416226" cy="373728"/>
                </a:xfrm>
                <a:prstGeom prst="rect">
                  <a:avLst/>
                </a:prstGeom>
              </p:spPr>
            </p:pic>
            <p:pic>
              <p:nvPicPr>
                <p:cNvPr id="1072" name="Picture 1071">
                  <a:extLst>
                    <a:ext uri="{FF2B5EF4-FFF2-40B4-BE49-F238E27FC236}">
                      <a16:creationId xmlns:a16="http://schemas.microsoft.com/office/drawing/2014/main" id="{4FE3DD33-D3D1-064F-B0CD-53374C674DBD}"/>
                    </a:ext>
                  </a:extLst>
                </p:cNvPr>
                <p:cNvPicPr>
                  <a:picLocks noChangeAspect="1"/>
                </p:cNvPicPr>
                <p:nvPr/>
              </p:nvPicPr>
              <p:blipFill>
                <a:blip r:embed="rId158" cstate="email">
                  <a:extLst>
                    <a:ext uri="{28A0092B-C50C-407E-A947-70E740481C1C}">
                      <a14:useLocalDpi xmlns:a14="http://schemas.microsoft.com/office/drawing/2010/main"/>
                    </a:ext>
                  </a:extLst>
                </a:blip>
                <a:stretch>
                  <a:fillRect/>
                </a:stretch>
              </p:blipFill>
              <p:spPr>
                <a:xfrm>
                  <a:off x="17496447" y="13428856"/>
                  <a:ext cx="1475512" cy="474009"/>
                </a:xfrm>
                <a:prstGeom prst="rect">
                  <a:avLst/>
                </a:prstGeom>
              </p:spPr>
            </p:pic>
          </p:grpSp>
          <p:grpSp>
            <p:nvGrpSpPr>
              <p:cNvPr id="905" name="Group 904">
                <a:extLst>
                  <a:ext uri="{FF2B5EF4-FFF2-40B4-BE49-F238E27FC236}">
                    <a16:creationId xmlns:a16="http://schemas.microsoft.com/office/drawing/2014/main" id="{AB4DAC6D-86E2-534D-9AED-7F98EBF37E69}"/>
                  </a:ext>
                </a:extLst>
              </p:cNvPr>
              <p:cNvGrpSpPr/>
              <p:nvPr/>
            </p:nvGrpSpPr>
            <p:grpSpPr>
              <a:xfrm>
                <a:off x="999483" y="11349169"/>
                <a:ext cx="46466059" cy="1034978"/>
                <a:chOff x="999483" y="12949369"/>
                <a:chExt cx="46466059" cy="1034978"/>
              </a:xfrm>
            </p:grpSpPr>
            <p:pic>
              <p:nvPicPr>
                <p:cNvPr id="1028" name="Picture 1027">
                  <a:extLst>
                    <a:ext uri="{FF2B5EF4-FFF2-40B4-BE49-F238E27FC236}">
                      <a16:creationId xmlns:a16="http://schemas.microsoft.com/office/drawing/2014/main" id="{26BE2A55-DC7E-3745-AF9E-1C660CD89DD1}"/>
                    </a:ext>
                  </a:extLst>
                </p:cNvPr>
                <p:cNvPicPr>
                  <a:picLocks noChangeAspect="1"/>
                </p:cNvPicPr>
                <p:nvPr/>
              </p:nvPicPr>
              <p:blipFill>
                <a:blip r:embed="rId159" cstate="email">
                  <a:extLst>
                    <a:ext uri="{28A0092B-C50C-407E-A947-70E740481C1C}">
                      <a14:useLocalDpi xmlns:a14="http://schemas.microsoft.com/office/drawing/2010/main"/>
                    </a:ext>
                  </a:extLst>
                </a:blip>
                <a:stretch>
                  <a:fillRect/>
                </a:stretch>
              </p:blipFill>
              <p:spPr>
                <a:xfrm>
                  <a:off x="40597281" y="13376049"/>
                  <a:ext cx="1045280" cy="181619"/>
                </a:xfrm>
                <a:prstGeom prst="rect">
                  <a:avLst/>
                </a:prstGeom>
              </p:spPr>
            </p:pic>
            <p:pic>
              <p:nvPicPr>
                <p:cNvPr id="1029" name="Picture 1028">
                  <a:extLst>
                    <a:ext uri="{FF2B5EF4-FFF2-40B4-BE49-F238E27FC236}">
                      <a16:creationId xmlns:a16="http://schemas.microsoft.com/office/drawing/2014/main" id="{8745734D-6983-E54F-BE41-844AD1A13F8D}"/>
                    </a:ext>
                  </a:extLst>
                </p:cNvPr>
                <p:cNvPicPr>
                  <a:picLocks noChangeAspect="1"/>
                </p:cNvPicPr>
                <p:nvPr/>
              </p:nvPicPr>
              <p:blipFill>
                <a:blip r:embed="rId160" cstate="email">
                  <a:extLst>
                    <a:ext uri="{28A0092B-C50C-407E-A947-70E740481C1C}">
                      <a14:useLocalDpi xmlns:a14="http://schemas.microsoft.com/office/drawing/2010/main"/>
                    </a:ext>
                  </a:extLst>
                </a:blip>
                <a:stretch>
                  <a:fillRect/>
                </a:stretch>
              </p:blipFill>
              <p:spPr>
                <a:xfrm>
                  <a:off x="22929231" y="13204227"/>
                  <a:ext cx="1101592" cy="525263"/>
                </a:xfrm>
                <a:prstGeom prst="rect">
                  <a:avLst/>
                </a:prstGeom>
              </p:spPr>
            </p:pic>
            <p:pic>
              <p:nvPicPr>
                <p:cNvPr id="1030" name="Picture 1029">
                  <a:extLst>
                    <a:ext uri="{FF2B5EF4-FFF2-40B4-BE49-F238E27FC236}">
                      <a16:creationId xmlns:a16="http://schemas.microsoft.com/office/drawing/2014/main" id="{57467040-28DB-A643-801E-19A093CE2769}"/>
                    </a:ext>
                  </a:extLst>
                </p:cNvPr>
                <p:cNvPicPr>
                  <a:picLocks noChangeAspect="1"/>
                </p:cNvPicPr>
                <p:nvPr/>
              </p:nvPicPr>
              <p:blipFill>
                <a:blip r:embed="rId161" cstate="email">
                  <a:extLst>
                    <a:ext uri="{28A0092B-C50C-407E-A947-70E740481C1C}">
                      <a14:useLocalDpi xmlns:a14="http://schemas.microsoft.com/office/drawing/2010/main"/>
                    </a:ext>
                  </a:extLst>
                </a:blip>
                <a:stretch>
                  <a:fillRect/>
                </a:stretch>
              </p:blipFill>
              <p:spPr>
                <a:xfrm>
                  <a:off x="999483" y="13333391"/>
                  <a:ext cx="1739126" cy="266935"/>
                </a:xfrm>
                <a:prstGeom prst="rect">
                  <a:avLst/>
                </a:prstGeom>
              </p:spPr>
            </p:pic>
            <p:pic>
              <p:nvPicPr>
                <p:cNvPr id="1031" name="Picture 1030">
                  <a:extLst>
                    <a:ext uri="{FF2B5EF4-FFF2-40B4-BE49-F238E27FC236}">
                      <a16:creationId xmlns:a16="http://schemas.microsoft.com/office/drawing/2014/main" id="{21476A4C-F645-4543-92C8-05AD1A5447A7}"/>
                    </a:ext>
                  </a:extLst>
                </p:cNvPr>
                <p:cNvPicPr>
                  <a:picLocks noChangeAspect="1"/>
                </p:cNvPicPr>
                <p:nvPr/>
              </p:nvPicPr>
              <p:blipFill>
                <a:blip r:embed="rId162" cstate="email">
                  <a:extLst>
                    <a:ext uri="{28A0092B-C50C-407E-A947-70E740481C1C}">
                      <a14:useLocalDpi xmlns:a14="http://schemas.microsoft.com/office/drawing/2010/main"/>
                    </a:ext>
                  </a:extLst>
                </a:blip>
                <a:stretch>
                  <a:fillRect/>
                </a:stretch>
              </p:blipFill>
              <p:spPr>
                <a:xfrm>
                  <a:off x="5587655" y="13095387"/>
                  <a:ext cx="1396720" cy="742943"/>
                </a:xfrm>
                <a:prstGeom prst="rect">
                  <a:avLst/>
                </a:prstGeom>
              </p:spPr>
            </p:pic>
            <p:pic>
              <p:nvPicPr>
                <p:cNvPr id="1032" name="Picture 1031">
                  <a:extLst>
                    <a:ext uri="{FF2B5EF4-FFF2-40B4-BE49-F238E27FC236}">
                      <a16:creationId xmlns:a16="http://schemas.microsoft.com/office/drawing/2014/main" id="{4F2D1F3C-72D7-7340-A6F1-22FFBB9E9797}"/>
                    </a:ext>
                  </a:extLst>
                </p:cNvPr>
                <p:cNvPicPr>
                  <a:picLocks noChangeAspect="1"/>
                </p:cNvPicPr>
                <p:nvPr/>
              </p:nvPicPr>
              <p:blipFill>
                <a:blip r:embed="rId163" cstate="email">
                  <a:extLst>
                    <a:ext uri="{28A0092B-C50C-407E-A947-70E740481C1C}">
                      <a14:useLocalDpi xmlns:a14="http://schemas.microsoft.com/office/drawing/2010/main"/>
                    </a:ext>
                  </a:extLst>
                </a:blip>
                <a:stretch>
                  <a:fillRect/>
                </a:stretch>
              </p:blipFill>
              <p:spPr>
                <a:xfrm>
                  <a:off x="15119317" y="12949369"/>
                  <a:ext cx="1101592" cy="1034978"/>
                </a:xfrm>
                <a:prstGeom prst="rect">
                  <a:avLst/>
                </a:prstGeom>
              </p:spPr>
            </p:pic>
            <p:pic>
              <p:nvPicPr>
                <p:cNvPr id="1033" name="Picture 1032">
                  <a:extLst>
                    <a:ext uri="{FF2B5EF4-FFF2-40B4-BE49-F238E27FC236}">
                      <a16:creationId xmlns:a16="http://schemas.microsoft.com/office/drawing/2014/main" id="{5A9F0A5D-60CD-8A4C-A9AB-138F14D5E361}"/>
                    </a:ext>
                  </a:extLst>
                </p:cNvPr>
                <p:cNvPicPr>
                  <a:picLocks noChangeAspect="1"/>
                </p:cNvPicPr>
                <p:nvPr/>
              </p:nvPicPr>
              <p:blipFill>
                <a:blip r:embed="rId164" cstate="email">
                  <a:extLst>
                    <a:ext uri="{28A0092B-C50C-407E-A947-70E740481C1C}">
                      <a14:useLocalDpi xmlns:a14="http://schemas.microsoft.com/office/drawing/2010/main"/>
                    </a:ext>
                  </a:extLst>
                </a:blip>
                <a:stretch>
                  <a:fillRect/>
                </a:stretch>
              </p:blipFill>
              <p:spPr>
                <a:xfrm>
                  <a:off x="7620635" y="13221323"/>
                  <a:ext cx="1315074" cy="491070"/>
                </a:xfrm>
                <a:prstGeom prst="rect">
                  <a:avLst/>
                </a:prstGeom>
              </p:spPr>
            </p:pic>
            <p:pic>
              <p:nvPicPr>
                <p:cNvPr id="1034" name="Picture 1033">
                  <a:extLst>
                    <a:ext uri="{FF2B5EF4-FFF2-40B4-BE49-F238E27FC236}">
                      <a16:creationId xmlns:a16="http://schemas.microsoft.com/office/drawing/2014/main" id="{D7E5BB6D-146D-A54A-9711-023F21F2B4E0}"/>
                    </a:ext>
                  </a:extLst>
                </p:cNvPr>
                <p:cNvPicPr>
                  <a:picLocks noChangeAspect="1"/>
                </p:cNvPicPr>
                <p:nvPr/>
              </p:nvPicPr>
              <p:blipFill>
                <a:blip r:embed="rId165" cstate="email">
                  <a:extLst>
                    <a:ext uri="{28A0092B-C50C-407E-A947-70E740481C1C}">
                      <a14:useLocalDpi xmlns:a14="http://schemas.microsoft.com/office/drawing/2010/main"/>
                    </a:ext>
                  </a:extLst>
                </a:blip>
                <a:stretch>
                  <a:fillRect/>
                </a:stretch>
              </p:blipFill>
              <p:spPr>
                <a:xfrm>
                  <a:off x="30460705" y="13252615"/>
                  <a:ext cx="1378824" cy="428486"/>
                </a:xfrm>
                <a:prstGeom prst="rect">
                  <a:avLst/>
                </a:prstGeom>
              </p:spPr>
            </p:pic>
            <p:pic>
              <p:nvPicPr>
                <p:cNvPr id="1035" name="Picture 1034">
                  <a:extLst>
                    <a:ext uri="{FF2B5EF4-FFF2-40B4-BE49-F238E27FC236}">
                      <a16:creationId xmlns:a16="http://schemas.microsoft.com/office/drawing/2014/main" id="{8EEF1F22-A122-4444-BE1F-17E5B42BF178}"/>
                    </a:ext>
                  </a:extLst>
                </p:cNvPr>
                <p:cNvPicPr>
                  <a:picLocks noChangeAspect="1"/>
                </p:cNvPicPr>
                <p:nvPr/>
              </p:nvPicPr>
              <p:blipFill>
                <a:blip r:embed="rId166" cstate="email">
                  <a:extLst>
                    <a:ext uri="{28A0092B-C50C-407E-A947-70E740481C1C}">
                      <a14:useLocalDpi xmlns:a14="http://schemas.microsoft.com/office/drawing/2010/main"/>
                    </a:ext>
                  </a:extLst>
                </a:blip>
                <a:stretch>
                  <a:fillRect/>
                </a:stretch>
              </p:blipFill>
              <p:spPr>
                <a:xfrm>
                  <a:off x="3495185" y="13200372"/>
                  <a:ext cx="1456210" cy="532972"/>
                </a:xfrm>
                <a:prstGeom prst="rect">
                  <a:avLst/>
                </a:prstGeom>
              </p:spPr>
            </p:pic>
            <p:pic>
              <p:nvPicPr>
                <p:cNvPr id="1036" name="Picture 1035">
                  <a:extLst>
                    <a:ext uri="{FF2B5EF4-FFF2-40B4-BE49-F238E27FC236}">
                      <a16:creationId xmlns:a16="http://schemas.microsoft.com/office/drawing/2014/main" id="{E9B6B194-6704-014B-9CA8-2B0369D5A9EF}"/>
                    </a:ext>
                  </a:extLst>
                </p:cNvPr>
                <p:cNvPicPr>
                  <a:picLocks noChangeAspect="1"/>
                </p:cNvPicPr>
                <p:nvPr/>
              </p:nvPicPr>
              <p:blipFill>
                <a:blip r:embed="rId167" cstate="email">
                  <a:extLst>
                    <a:ext uri="{28A0092B-C50C-407E-A947-70E740481C1C}">
                      <a14:useLocalDpi xmlns:a14="http://schemas.microsoft.com/office/drawing/2010/main"/>
                    </a:ext>
                  </a:extLst>
                </a:blip>
                <a:stretch>
                  <a:fillRect/>
                </a:stretch>
              </p:blipFill>
              <p:spPr>
                <a:xfrm>
                  <a:off x="11484145" y="13178675"/>
                  <a:ext cx="1357363" cy="576366"/>
                </a:xfrm>
                <a:prstGeom prst="rect">
                  <a:avLst/>
                </a:prstGeom>
              </p:spPr>
            </p:pic>
            <p:pic>
              <p:nvPicPr>
                <p:cNvPr id="1037" name="Picture 1036">
                  <a:extLst>
                    <a:ext uri="{FF2B5EF4-FFF2-40B4-BE49-F238E27FC236}">
                      <a16:creationId xmlns:a16="http://schemas.microsoft.com/office/drawing/2014/main" id="{7B1B6FDF-AC57-A34F-9345-A90F15E8D48B}"/>
                    </a:ext>
                  </a:extLst>
                </p:cNvPr>
                <p:cNvPicPr>
                  <a:picLocks noChangeAspect="1"/>
                </p:cNvPicPr>
                <p:nvPr/>
              </p:nvPicPr>
              <p:blipFill>
                <a:blip r:embed="rId168" cstate="email">
                  <a:extLst>
                    <a:ext uri="{28A0092B-C50C-407E-A947-70E740481C1C}">
                      <a14:useLocalDpi xmlns:a14="http://schemas.microsoft.com/office/drawing/2010/main"/>
                    </a:ext>
                  </a:extLst>
                </a:blip>
                <a:stretch>
                  <a:fillRect/>
                </a:stretch>
              </p:blipFill>
              <p:spPr>
                <a:xfrm>
                  <a:off x="32475789" y="13218937"/>
                  <a:ext cx="1394906" cy="495843"/>
                </a:xfrm>
                <a:prstGeom prst="rect">
                  <a:avLst/>
                </a:prstGeom>
              </p:spPr>
            </p:pic>
            <p:pic>
              <p:nvPicPr>
                <p:cNvPr id="1038" name="Picture 1037">
                  <a:extLst>
                    <a:ext uri="{FF2B5EF4-FFF2-40B4-BE49-F238E27FC236}">
                      <a16:creationId xmlns:a16="http://schemas.microsoft.com/office/drawing/2014/main" id="{CCB3E798-650E-B641-8EB4-BE9589874169}"/>
                    </a:ext>
                  </a:extLst>
                </p:cNvPr>
                <p:cNvPicPr>
                  <a:picLocks noChangeAspect="1"/>
                </p:cNvPicPr>
                <p:nvPr/>
              </p:nvPicPr>
              <p:blipFill>
                <a:blip r:embed="rId169" cstate="email">
                  <a:extLst>
                    <a:ext uri="{28A0092B-C50C-407E-A947-70E740481C1C}">
                      <a14:useLocalDpi xmlns:a14="http://schemas.microsoft.com/office/drawing/2010/main"/>
                    </a:ext>
                  </a:extLst>
                </a:blip>
                <a:stretch>
                  <a:fillRect/>
                </a:stretch>
              </p:blipFill>
              <p:spPr>
                <a:xfrm>
                  <a:off x="38483463" y="13322796"/>
                  <a:ext cx="1477558" cy="288125"/>
                </a:xfrm>
                <a:prstGeom prst="rect">
                  <a:avLst/>
                </a:prstGeom>
              </p:spPr>
            </p:pic>
            <p:pic>
              <p:nvPicPr>
                <p:cNvPr id="1039" name="Picture 1038">
                  <a:extLst>
                    <a:ext uri="{FF2B5EF4-FFF2-40B4-BE49-F238E27FC236}">
                      <a16:creationId xmlns:a16="http://schemas.microsoft.com/office/drawing/2014/main" id="{A9A08FEB-0C09-C541-89D1-F9F90A0D09B8}"/>
                    </a:ext>
                  </a:extLst>
                </p:cNvPr>
                <p:cNvPicPr>
                  <a:picLocks noChangeAspect="1"/>
                </p:cNvPicPr>
                <p:nvPr/>
              </p:nvPicPr>
              <p:blipFill>
                <a:blip r:embed="rId170" cstate="email">
                  <a:extLst>
                    <a:ext uri="{28A0092B-C50C-407E-A947-70E740481C1C}">
                      <a14:useLocalDpi xmlns:a14="http://schemas.microsoft.com/office/drawing/2010/main"/>
                    </a:ext>
                  </a:extLst>
                </a:blip>
                <a:stretch>
                  <a:fillRect/>
                </a:stretch>
              </p:blipFill>
              <p:spPr>
                <a:xfrm>
                  <a:off x="13477768" y="13178675"/>
                  <a:ext cx="1005289" cy="576366"/>
                </a:xfrm>
                <a:prstGeom prst="rect">
                  <a:avLst/>
                </a:prstGeom>
              </p:spPr>
            </p:pic>
            <p:pic>
              <p:nvPicPr>
                <p:cNvPr id="1040" name="Picture 1039">
                  <a:extLst>
                    <a:ext uri="{FF2B5EF4-FFF2-40B4-BE49-F238E27FC236}">
                      <a16:creationId xmlns:a16="http://schemas.microsoft.com/office/drawing/2014/main" id="{E054EA77-C5BF-EC4E-9A63-E920DC552192}"/>
                    </a:ext>
                  </a:extLst>
                </p:cNvPr>
                <p:cNvPicPr>
                  <a:picLocks noChangeAspect="1"/>
                </p:cNvPicPr>
                <p:nvPr/>
              </p:nvPicPr>
              <p:blipFill>
                <a:blip r:embed="rId171" cstate="email">
                  <a:extLst>
                    <a:ext uri="{28A0092B-C50C-407E-A947-70E740481C1C}">
                      <a14:useLocalDpi xmlns:a14="http://schemas.microsoft.com/office/drawing/2010/main"/>
                    </a:ext>
                  </a:extLst>
                </a:blip>
                <a:stretch>
                  <a:fillRect/>
                </a:stretch>
              </p:blipFill>
              <p:spPr>
                <a:xfrm>
                  <a:off x="9571969" y="13284203"/>
                  <a:ext cx="1275916" cy="365311"/>
                </a:xfrm>
                <a:prstGeom prst="rect">
                  <a:avLst/>
                </a:prstGeom>
              </p:spPr>
            </p:pic>
            <p:pic>
              <p:nvPicPr>
                <p:cNvPr id="1041" name="Picture 1040">
                  <a:extLst>
                    <a:ext uri="{FF2B5EF4-FFF2-40B4-BE49-F238E27FC236}">
                      <a16:creationId xmlns:a16="http://schemas.microsoft.com/office/drawing/2014/main" id="{4B329FAC-AD9E-E14C-9F91-3E2728BCC078}"/>
                    </a:ext>
                  </a:extLst>
                </p:cNvPr>
                <p:cNvPicPr>
                  <a:picLocks noChangeAspect="1"/>
                </p:cNvPicPr>
                <p:nvPr/>
              </p:nvPicPr>
              <p:blipFill>
                <a:blip r:embed="rId172" cstate="email">
                  <a:extLst>
                    <a:ext uri="{28A0092B-C50C-407E-A947-70E740481C1C}">
                      <a14:useLocalDpi xmlns:a14="http://schemas.microsoft.com/office/drawing/2010/main"/>
                    </a:ext>
                  </a:extLst>
                </a:blip>
                <a:stretch>
                  <a:fillRect/>
                </a:stretch>
              </p:blipFill>
              <p:spPr>
                <a:xfrm>
                  <a:off x="34506955" y="13303394"/>
                  <a:ext cx="1396264" cy="326929"/>
                </a:xfrm>
                <a:prstGeom prst="rect">
                  <a:avLst/>
                </a:prstGeom>
              </p:spPr>
            </p:pic>
            <p:pic>
              <p:nvPicPr>
                <p:cNvPr id="1042" name="Picture 1041">
                  <a:extLst>
                    <a:ext uri="{FF2B5EF4-FFF2-40B4-BE49-F238E27FC236}">
                      <a16:creationId xmlns:a16="http://schemas.microsoft.com/office/drawing/2014/main" id="{6BAEC11D-1ABD-8A4E-BB09-B75F23191E34}"/>
                    </a:ext>
                  </a:extLst>
                </p:cNvPr>
                <p:cNvPicPr>
                  <a:picLocks noChangeAspect="1"/>
                </p:cNvPicPr>
                <p:nvPr/>
              </p:nvPicPr>
              <p:blipFill>
                <a:blip r:embed="rId173" cstate="email">
                  <a:extLst>
                    <a:ext uri="{28A0092B-C50C-407E-A947-70E740481C1C}">
                      <a14:useLocalDpi xmlns:a14="http://schemas.microsoft.com/office/drawing/2010/main"/>
                    </a:ext>
                  </a:extLst>
                </a:blip>
                <a:stretch>
                  <a:fillRect/>
                </a:stretch>
              </p:blipFill>
              <p:spPr>
                <a:xfrm>
                  <a:off x="36539479" y="13336766"/>
                  <a:ext cx="1307724" cy="260184"/>
                </a:xfrm>
                <a:prstGeom prst="rect">
                  <a:avLst/>
                </a:prstGeom>
              </p:spPr>
            </p:pic>
            <p:pic>
              <p:nvPicPr>
                <p:cNvPr id="1043" name="Picture 1042">
                  <a:extLst>
                    <a:ext uri="{FF2B5EF4-FFF2-40B4-BE49-F238E27FC236}">
                      <a16:creationId xmlns:a16="http://schemas.microsoft.com/office/drawing/2014/main" id="{A2FA6675-E8B1-8248-818C-79DD5B24DC23}"/>
                    </a:ext>
                  </a:extLst>
                </p:cNvPr>
                <p:cNvPicPr>
                  <a:picLocks noChangeAspect="1"/>
                </p:cNvPicPr>
                <p:nvPr/>
              </p:nvPicPr>
              <p:blipFill>
                <a:blip r:embed="rId174" cstate="email">
                  <a:extLst>
                    <a:ext uri="{28A0092B-C50C-407E-A947-70E740481C1C}">
                      <a14:useLocalDpi xmlns:a14="http://schemas.microsoft.com/office/drawing/2010/main"/>
                    </a:ext>
                  </a:extLst>
                </a:blip>
                <a:stretch>
                  <a:fillRect/>
                </a:stretch>
              </p:blipFill>
              <p:spPr>
                <a:xfrm>
                  <a:off x="24667083" y="13036897"/>
                  <a:ext cx="1426112" cy="859923"/>
                </a:xfrm>
                <a:prstGeom prst="rect">
                  <a:avLst/>
                </a:prstGeom>
              </p:spPr>
            </p:pic>
            <p:pic>
              <p:nvPicPr>
                <p:cNvPr id="1044" name="Picture 1043">
                  <a:extLst>
                    <a:ext uri="{FF2B5EF4-FFF2-40B4-BE49-F238E27FC236}">
                      <a16:creationId xmlns:a16="http://schemas.microsoft.com/office/drawing/2014/main" id="{06D094E0-DF1F-A847-BC4F-9FB004F3457E}"/>
                    </a:ext>
                  </a:extLst>
                </p:cNvPr>
                <p:cNvPicPr>
                  <a:picLocks noChangeAspect="1"/>
                </p:cNvPicPr>
                <p:nvPr/>
              </p:nvPicPr>
              <p:blipFill>
                <a:blip r:embed="rId175" cstate="email">
                  <a:extLst>
                    <a:ext uri="{28A0092B-C50C-407E-A947-70E740481C1C}">
                      <a14:useLocalDpi xmlns:a14="http://schemas.microsoft.com/office/drawing/2010/main"/>
                    </a:ext>
                  </a:extLst>
                </a:blip>
                <a:stretch>
                  <a:fillRect/>
                </a:stretch>
              </p:blipFill>
              <p:spPr>
                <a:xfrm>
                  <a:off x="26729455" y="13057537"/>
                  <a:ext cx="818642" cy="818642"/>
                </a:xfrm>
                <a:prstGeom prst="rect">
                  <a:avLst/>
                </a:prstGeom>
              </p:spPr>
            </p:pic>
            <p:pic>
              <p:nvPicPr>
                <p:cNvPr id="1045" name="Picture 1044">
                  <a:extLst>
                    <a:ext uri="{FF2B5EF4-FFF2-40B4-BE49-F238E27FC236}">
                      <a16:creationId xmlns:a16="http://schemas.microsoft.com/office/drawing/2014/main" id="{D58A1634-90B9-B14A-BF06-85AFCEF32537}"/>
                    </a:ext>
                  </a:extLst>
                </p:cNvPr>
                <p:cNvPicPr>
                  <a:picLocks noChangeAspect="1"/>
                </p:cNvPicPr>
                <p:nvPr/>
              </p:nvPicPr>
              <p:blipFill>
                <a:blip r:embed="rId176" cstate="email">
                  <a:extLst>
                    <a:ext uri="{28A0092B-C50C-407E-A947-70E740481C1C}">
                      <a14:useLocalDpi xmlns:a14="http://schemas.microsoft.com/office/drawing/2010/main"/>
                    </a:ext>
                  </a:extLst>
                </a:blip>
                <a:stretch>
                  <a:fillRect/>
                </a:stretch>
              </p:blipFill>
              <p:spPr>
                <a:xfrm>
                  <a:off x="44161563" y="13278996"/>
                  <a:ext cx="1441408" cy="375724"/>
                </a:xfrm>
                <a:prstGeom prst="rect">
                  <a:avLst/>
                </a:prstGeom>
              </p:spPr>
            </p:pic>
            <p:pic>
              <p:nvPicPr>
                <p:cNvPr id="1046" name="Picture 1045">
                  <a:extLst>
                    <a:ext uri="{FF2B5EF4-FFF2-40B4-BE49-F238E27FC236}">
                      <a16:creationId xmlns:a16="http://schemas.microsoft.com/office/drawing/2014/main" id="{30FE4BA8-FB43-A14C-9483-F4643BB9AA47}"/>
                    </a:ext>
                  </a:extLst>
                </p:cNvPr>
                <p:cNvPicPr>
                  <a:picLocks noChangeAspect="1"/>
                </p:cNvPicPr>
                <p:nvPr/>
              </p:nvPicPr>
              <p:blipFill>
                <a:blip r:embed="rId177" cstate="email">
                  <a:extLst>
                    <a:ext uri="{28A0092B-C50C-407E-A947-70E740481C1C}">
                      <a14:useLocalDpi xmlns:a14="http://schemas.microsoft.com/office/drawing/2010/main"/>
                    </a:ext>
                  </a:extLst>
                </a:blip>
                <a:stretch>
                  <a:fillRect/>
                </a:stretch>
              </p:blipFill>
              <p:spPr>
                <a:xfrm>
                  <a:off x="46239223" y="13278996"/>
                  <a:ext cx="1226319" cy="375724"/>
                </a:xfrm>
                <a:prstGeom prst="rect">
                  <a:avLst/>
                </a:prstGeom>
              </p:spPr>
            </p:pic>
            <p:pic>
              <p:nvPicPr>
                <p:cNvPr id="1047" name="Picture 1046">
                  <a:extLst>
                    <a:ext uri="{FF2B5EF4-FFF2-40B4-BE49-F238E27FC236}">
                      <a16:creationId xmlns:a16="http://schemas.microsoft.com/office/drawing/2014/main" id="{03EBBEE1-E70F-664E-A3EA-A268D1F5F0EB}"/>
                    </a:ext>
                  </a:extLst>
                </p:cNvPr>
                <p:cNvPicPr>
                  <a:picLocks noChangeAspect="1"/>
                </p:cNvPicPr>
                <p:nvPr/>
              </p:nvPicPr>
              <p:blipFill>
                <a:blip r:embed="rId178" cstate="email">
                  <a:extLst>
                    <a:ext uri="{28A0092B-C50C-407E-A947-70E740481C1C}">
                      <a14:useLocalDpi xmlns:a14="http://schemas.microsoft.com/office/drawing/2010/main"/>
                    </a:ext>
                  </a:extLst>
                </a:blip>
                <a:stretch>
                  <a:fillRect/>
                </a:stretch>
              </p:blipFill>
              <p:spPr>
                <a:xfrm>
                  <a:off x="42278821" y="13334133"/>
                  <a:ext cx="1246482" cy="265450"/>
                </a:xfrm>
                <a:prstGeom prst="rect">
                  <a:avLst/>
                </a:prstGeom>
              </p:spPr>
            </p:pic>
            <p:pic>
              <p:nvPicPr>
                <p:cNvPr id="1048" name="Picture 1047">
                  <a:extLst>
                    <a:ext uri="{FF2B5EF4-FFF2-40B4-BE49-F238E27FC236}">
                      <a16:creationId xmlns:a16="http://schemas.microsoft.com/office/drawing/2014/main" id="{919B08B9-62C4-8F4A-A5EF-80D1B2B3C943}"/>
                    </a:ext>
                  </a:extLst>
                </p:cNvPr>
                <p:cNvPicPr>
                  <a:picLocks noChangeAspect="1"/>
                </p:cNvPicPr>
                <p:nvPr/>
              </p:nvPicPr>
              <p:blipFill>
                <a:blip r:embed="rId179" cstate="email">
                  <a:extLst>
                    <a:ext uri="{28A0092B-C50C-407E-A947-70E740481C1C}">
                      <a14:useLocalDpi xmlns:a14="http://schemas.microsoft.com/office/drawing/2010/main"/>
                    </a:ext>
                  </a:extLst>
                </a:blip>
                <a:stretch>
                  <a:fillRect/>
                </a:stretch>
              </p:blipFill>
              <p:spPr>
                <a:xfrm>
                  <a:off x="28184357" y="13207960"/>
                  <a:ext cx="1640088" cy="517796"/>
                </a:xfrm>
                <a:prstGeom prst="rect">
                  <a:avLst/>
                </a:prstGeom>
              </p:spPr>
            </p:pic>
            <p:pic>
              <p:nvPicPr>
                <p:cNvPr id="1049" name="Picture 1048">
                  <a:extLst>
                    <a:ext uri="{FF2B5EF4-FFF2-40B4-BE49-F238E27FC236}">
                      <a16:creationId xmlns:a16="http://schemas.microsoft.com/office/drawing/2014/main" id="{B19EBFC5-6C15-1D40-90B7-B7EFAA8D6CA5}"/>
                    </a:ext>
                  </a:extLst>
                </p:cNvPr>
                <p:cNvPicPr>
                  <a:picLocks noChangeAspect="1"/>
                </p:cNvPicPr>
                <p:nvPr/>
              </p:nvPicPr>
              <p:blipFill>
                <a:blip r:embed="rId180" cstate="email">
                  <a:extLst>
                    <a:ext uri="{28A0092B-C50C-407E-A947-70E740481C1C}">
                      <a14:useLocalDpi xmlns:a14="http://schemas.microsoft.com/office/drawing/2010/main"/>
                    </a:ext>
                  </a:extLst>
                </a:blip>
                <a:stretch>
                  <a:fillRect/>
                </a:stretch>
              </p:blipFill>
              <p:spPr>
                <a:xfrm>
                  <a:off x="20829151" y="13343917"/>
                  <a:ext cx="1463820" cy="245882"/>
                </a:xfrm>
                <a:prstGeom prst="rect">
                  <a:avLst/>
                </a:prstGeom>
              </p:spPr>
            </p:pic>
            <p:pic>
              <p:nvPicPr>
                <p:cNvPr id="1050" name="Picture 1049">
                  <a:extLst>
                    <a:ext uri="{FF2B5EF4-FFF2-40B4-BE49-F238E27FC236}">
                      <a16:creationId xmlns:a16="http://schemas.microsoft.com/office/drawing/2014/main" id="{A6891C16-3D38-474F-BB1B-C27DB1BF07BB}"/>
                    </a:ext>
                  </a:extLst>
                </p:cNvPr>
                <p:cNvPicPr>
                  <a:picLocks noChangeAspect="1"/>
                </p:cNvPicPr>
                <p:nvPr/>
              </p:nvPicPr>
              <p:blipFill>
                <a:blip r:embed="rId181" cstate="email">
                  <a:extLst>
                    <a:ext uri="{28A0092B-C50C-407E-A947-70E740481C1C}">
                      <a14:useLocalDpi xmlns:a14="http://schemas.microsoft.com/office/drawing/2010/main"/>
                    </a:ext>
                  </a:extLst>
                </a:blip>
                <a:stretch>
                  <a:fillRect/>
                </a:stretch>
              </p:blipFill>
              <p:spPr>
                <a:xfrm>
                  <a:off x="18824802" y="13304133"/>
                  <a:ext cx="1368089" cy="325451"/>
                </a:xfrm>
                <a:prstGeom prst="rect">
                  <a:avLst/>
                </a:prstGeom>
              </p:spPr>
            </p:pic>
            <p:pic>
              <p:nvPicPr>
                <p:cNvPr id="1051" name="Picture 1050">
                  <a:extLst>
                    <a:ext uri="{FF2B5EF4-FFF2-40B4-BE49-F238E27FC236}">
                      <a16:creationId xmlns:a16="http://schemas.microsoft.com/office/drawing/2014/main" id="{1F029ED4-7898-024E-A93E-3C5B0B7A43B7}"/>
                    </a:ext>
                  </a:extLst>
                </p:cNvPr>
                <p:cNvPicPr>
                  <a:picLocks noChangeAspect="1"/>
                </p:cNvPicPr>
                <p:nvPr/>
              </p:nvPicPr>
              <p:blipFill>
                <a:blip r:embed="rId182" cstate="email">
                  <a:extLst>
                    <a:ext uri="{28A0092B-C50C-407E-A947-70E740481C1C}">
                      <a14:useLocalDpi xmlns:a14="http://schemas.microsoft.com/office/drawing/2010/main"/>
                    </a:ext>
                  </a:extLst>
                </a:blip>
                <a:stretch>
                  <a:fillRect/>
                </a:stretch>
              </p:blipFill>
              <p:spPr>
                <a:xfrm>
                  <a:off x="16857169" y="13304133"/>
                  <a:ext cx="1331373" cy="325451"/>
                </a:xfrm>
                <a:prstGeom prst="rect">
                  <a:avLst/>
                </a:prstGeom>
              </p:spPr>
            </p:pic>
          </p:grpSp>
          <p:grpSp>
            <p:nvGrpSpPr>
              <p:cNvPr id="906" name="Group 905">
                <a:extLst>
                  <a:ext uri="{FF2B5EF4-FFF2-40B4-BE49-F238E27FC236}">
                    <a16:creationId xmlns:a16="http://schemas.microsoft.com/office/drawing/2014/main" id="{7411E740-D806-C040-A9C3-0618A180A2B6}"/>
                  </a:ext>
                </a:extLst>
              </p:cNvPr>
              <p:cNvGrpSpPr/>
              <p:nvPr/>
            </p:nvGrpSpPr>
            <p:grpSpPr>
              <a:xfrm>
                <a:off x="981915" y="10361654"/>
                <a:ext cx="46474164" cy="934786"/>
                <a:chOff x="981915" y="11687534"/>
                <a:chExt cx="46474164" cy="934786"/>
              </a:xfrm>
            </p:grpSpPr>
            <p:pic>
              <p:nvPicPr>
                <p:cNvPr id="1002" name="Picture 1001">
                  <a:extLst>
                    <a:ext uri="{FF2B5EF4-FFF2-40B4-BE49-F238E27FC236}">
                      <a16:creationId xmlns:a16="http://schemas.microsoft.com/office/drawing/2014/main" id="{6108B9EF-A948-1947-8309-8C285398CB9D}"/>
                    </a:ext>
                  </a:extLst>
                </p:cNvPr>
                <p:cNvPicPr>
                  <a:picLocks noChangeAspect="1"/>
                </p:cNvPicPr>
                <p:nvPr/>
              </p:nvPicPr>
              <p:blipFill>
                <a:blip r:embed="rId183" cstate="email">
                  <a:extLst>
                    <a:ext uri="{28A0092B-C50C-407E-A947-70E740481C1C}">
                      <a14:useLocalDpi xmlns:a14="http://schemas.microsoft.com/office/drawing/2010/main"/>
                    </a:ext>
                  </a:extLst>
                </a:blip>
                <a:stretch>
                  <a:fillRect/>
                </a:stretch>
              </p:blipFill>
              <p:spPr>
                <a:xfrm>
                  <a:off x="30743390" y="11687534"/>
                  <a:ext cx="929367" cy="934786"/>
                </a:xfrm>
                <a:prstGeom prst="rect">
                  <a:avLst/>
                </a:prstGeom>
              </p:spPr>
            </p:pic>
            <p:pic>
              <p:nvPicPr>
                <p:cNvPr id="1003" name="Picture 1002">
                  <a:extLst>
                    <a:ext uri="{FF2B5EF4-FFF2-40B4-BE49-F238E27FC236}">
                      <a16:creationId xmlns:a16="http://schemas.microsoft.com/office/drawing/2014/main" id="{F21FC7E3-FC13-DF48-B2E1-54545671AC38}"/>
                    </a:ext>
                  </a:extLst>
                </p:cNvPr>
                <p:cNvPicPr>
                  <a:picLocks noChangeAspect="1"/>
                </p:cNvPicPr>
                <p:nvPr/>
              </p:nvPicPr>
              <p:blipFill>
                <a:blip r:embed="rId184" cstate="email">
                  <a:extLst>
                    <a:ext uri="{28A0092B-C50C-407E-A947-70E740481C1C}">
                      <a14:useLocalDpi xmlns:a14="http://schemas.microsoft.com/office/drawing/2010/main"/>
                    </a:ext>
                  </a:extLst>
                </a:blip>
                <a:stretch>
                  <a:fillRect/>
                </a:stretch>
              </p:blipFill>
              <p:spPr>
                <a:xfrm>
                  <a:off x="20237473" y="11977676"/>
                  <a:ext cx="1331373" cy="354503"/>
                </a:xfrm>
                <a:prstGeom prst="rect">
                  <a:avLst/>
                </a:prstGeom>
              </p:spPr>
            </p:pic>
            <p:pic>
              <p:nvPicPr>
                <p:cNvPr id="1004" name="Picture 1003">
                  <a:extLst>
                    <a:ext uri="{FF2B5EF4-FFF2-40B4-BE49-F238E27FC236}">
                      <a16:creationId xmlns:a16="http://schemas.microsoft.com/office/drawing/2014/main" id="{F5029FE8-29F5-294B-92DF-F47D940F7FC3}"/>
                    </a:ext>
                  </a:extLst>
                </p:cNvPr>
                <p:cNvPicPr>
                  <a:picLocks noChangeAspect="1"/>
                </p:cNvPicPr>
                <p:nvPr/>
              </p:nvPicPr>
              <p:blipFill>
                <a:blip r:embed="rId185" cstate="email">
                  <a:extLst>
                    <a:ext uri="{28A0092B-C50C-407E-A947-70E740481C1C}">
                      <a14:useLocalDpi xmlns:a14="http://schemas.microsoft.com/office/drawing/2010/main"/>
                    </a:ext>
                  </a:extLst>
                </a:blip>
                <a:stretch>
                  <a:fillRect/>
                </a:stretch>
              </p:blipFill>
              <p:spPr>
                <a:xfrm>
                  <a:off x="16724771" y="11967967"/>
                  <a:ext cx="1416226" cy="373921"/>
                </a:xfrm>
                <a:prstGeom prst="rect">
                  <a:avLst/>
                </a:prstGeom>
              </p:spPr>
            </p:pic>
            <p:pic>
              <p:nvPicPr>
                <p:cNvPr id="1005" name="Picture 1004">
                  <a:extLst>
                    <a:ext uri="{FF2B5EF4-FFF2-40B4-BE49-F238E27FC236}">
                      <a16:creationId xmlns:a16="http://schemas.microsoft.com/office/drawing/2014/main" id="{D67D1E2D-957F-8341-BFA3-DE82F0F52D88}"/>
                    </a:ext>
                  </a:extLst>
                </p:cNvPr>
                <p:cNvPicPr>
                  <a:picLocks noChangeAspect="1"/>
                </p:cNvPicPr>
                <p:nvPr/>
              </p:nvPicPr>
              <p:blipFill>
                <a:blip r:embed="rId186" cstate="email">
                  <a:extLst>
                    <a:ext uri="{28A0092B-C50C-407E-A947-70E740481C1C}">
                      <a14:useLocalDpi xmlns:a14="http://schemas.microsoft.com/office/drawing/2010/main"/>
                    </a:ext>
                  </a:extLst>
                </a:blip>
                <a:stretch>
                  <a:fillRect/>
                </a:stretch>
              </p:blipFill>
              <p:spPr>
                <a:xfrm>
                  <a:off x="18612609" y="11967966"/>
                  <a:ext cx="1153252" cy="373922"/>
                </a:xfrm>
                <a:prstGeom prst="rect">
                  <a:avLst/>
                </a:prstGeom>
              </p:spPr>
            </p:pic>
            <p:pic>
              <p:nvPicPr>
                <p:cNvPr id="1006" name="Picture 1005">
                  <a:extLst>
                    <a:ext uri="{FF2B5EF4-FFF2-40B4-BE49-F238E27FC236}">
                      <a16:creationId xmlns:a16="http://schemas.microsoft.com/office/drawing/2014/main" id="{D5573BDF-08D0-D744-BF56-9E9E28FE4F67}"/>
                    </a:ext>
                  </a:extLst>
                </p:cNvPr>
                <p:cNvPicPr>
                  <a:picLocks noChangeAspect="1"/>
                </p:cNvPicPr>
                <p:nvPr/>
              </p:nvPicPr>
              <p:blipFill>
                <a:blip r:embed="rId187" cstate="email">
                  <a:extLst>
                    <a:ext uri="{28A0092B-C50C-407E-A947-70E740481C1C}">
                      <a14:useLocalDpi xmlns:a14="http://schemas.microsoft.com/office/drawing/2010/main"/>
                    </a:ext>
                  </a:extLst>
                </a:blip>
                <a:stretch>
                  <a:fillRect/>
                </a:stretch>
              </p:blipFill>
              <p:spPr>
                <a:xfrm>
                  <a:off x="22040458" y="11940317"/>
                  <a:ext cx="1539808" cy="429220"/>
                </a:xfrm>
                <a:prstGeom prst="rect">
                  <a:avLst/>
                </a:prstGeom>
              </p:spPr>
            </p:pic>
            <p:pic>
              <p:nvPicPr>
                <p:cNvPr id="1007" name="Picture 1006">
                  <a:extLst>
                    <a:ext uri="{FF2B5EF4-FFF2-40B4-BE49-F238E27FC236}">
                      <a16:creationId xmlns:a16="http://schemas.microsoft.com/office/drawing/2014/main" id="{2C7B09D9-FED6-0641-8AF4-070EC8DABEF6}"/>
                    </a:ext>
                  </a:extLst>
                </p:cNvPr>
                <p:cNvPicPr>
                  <a:picLocks noChangeAspect="1"/>
                </p:cNvPicPr>
                <p:nvPr/>
              </p:nvPicPr>
              <p:blipFill>
                <a:blip r:embed="rId188" cstate="email">
                  <a:extLst>
                    <a:ext uri="{28A0092B-C50C-407E-A947-70E740481C1C}">
                      <a14:useLocalDpi xmlns:a14="http://schemas.microsoft.com/office/drawing/2010/main"/>
                    </a:ext>
                  </a:extLst>
                </a:blip>
                <a:stretch>
                  <a:fillRect/>
                </a:stretch>
              </p:blipFill>
              <p:spPr>
                <a:xfrm>
                  <a:off x="9199953" y="11946088"/>
                  <a:ext cx="1361997" cy="417679"/>
                </a:xfrm>
                <a:prstGeom prst="rect">
                  <a:avLst/>
                </a:prstGeom>
              </p:spPr>
            </p:pic>
            <p:pic>
              <p:nvPicPr>
                <p:cNvPr id="1008" name="Picture 1007">
                  <a:extLst>
                    <a:ext uri="{FF2B5EF4-FFF2-40B4-BE49-F238E27FC236}">
                      <a16:creationId xmlns:a16="http://schemas.microsoft.com/office/drawing/2014/main" id="{3E09672B-229C-6845-BB2B-81CD7571C47E}"/>
                    </a:ext>
                  </a:extLst>
                </p:cNvPr>
                <p:cNvPicPr>
                  <a:picLocks noChangeAspect="1"/>
                </p:cNvPicPr>
                <p:nvPr/>
              </p:nvPicPr>
              <p:blipFill>
                <a:blip r:embed="rId189" cstate="email">
                  <a:extLst>
                    <a:ext uri="{28A0092B-C50C-407E-A947-70E740481C1C}">
                      <a14:useLocalDpi xmlns:a14="http://schemas.microsoft.com/office/drawing/2010/main"/>
                    </a:ext>
                  </a:extLst>
                </a:blip>
                <a:stretch>
                  <a:fillRect/>
                </a:stretch>
              </p:blipFill>
              <p:spPr>
                <a:xfrm>
                  <a:off x="3432246" y="11915932"/>
                  <a:ext cx="1432219" cy="477990"/>
                </a:xfrm>
                <a:prstGeom prst="rect">
                  <a:avLst/>
                </a:prstGeom>
              </p:spPr>
            </p:pic>
            <p:pic>
              <p:nvPicPr>
                <p:cNvPr id="1009" name="Picture 1008">
                  <a:extLst>
                    <a:ext uri="{FF2B5EF4-FFF2-40B4-BE49-F238E27FC236}">
                      <a16:creationId xmlns:a16="http://schemas.microsoft.com/office/drawing/2014/main" id="{B52C6D99-BFB3-3542-9B98-B737B79DA65B}"/>
                    </a:ext>
                  </a:extLst>
                </p:cNvPr>
                <p:cNvPicPr>
                  <a:picLocks noChangeAspect="1"/>
                </p:cNvPicPr>
                <p:nvPr/>
              </p:nvPicPr>
              <p:blipFill>
                <a:blip r:embed="rId190" cstate="email">
                  <a:extLst>
                    <a:ext uri="{28A0092B-C50C-407E-A947-70E740481C1C}">
                      <a14:useLocalDpi xmlns:a14="http://schemas.microsoft.com/office/drawing/2010/main"/>
                    </a:ext>
                  </a:extLst>
                </a:blip>
                <a:stretch>
                  <a:fillRect/>
                </a:stretch>
              </p:blipFill>
              <p:spPr>
                <a:xfrm>
                  <a:off x="981915" y="11948630"/>
                  <a:ext cx="1882467" cy="412594"/>
                </a:xfrm>
                <a:prstGeom prst="rect">
                  <a:avLst/>
                </a:prstGeom>
              </p:spPr>
            </p:pic>
            <p:pic>
              <p:nvPicPr>
                <p:cNvPr id="1010" name="Picture 1009">
                  <a:extLst>
                    <a:ext uri="{FF2B5EF4-FFF2-40B4-BE49-F238E27FC236}">
                      <a16:creationId xmlns:a16="http://schemas.microsoft.com/office/drawing/2014/main" id="{3CFE7A32-0CA7-814E-B58C-1AB39F01E3C3}"/>
                    </a:ext>
                  </a:extLst>
                </p:cNvPr>
                <p:cNvPicPr>
                  <a:picLocks noChangeAspect="1"/>
                </p:cNvPicPr>
                <p:nvPr/>
              </p:nvPicPr>
              <p:blipFill>
                <a:blip r:embed="rId191" cstate="email">
                  <a:extLst>
                    <a:ext uri="{28A0092B-C50C-407E-A947-70E740481C1C}">
                      <a14:useLocalDpi xmlns:a14="http://schemas.microsoft.com/office/drawing/2010/main"/>
                    </a:ext>
                  </a:extLst>
                </a:blip>
                <a:stretch>
                  <a:fillRect/>
                </a:stretch>
              </p:blipFill>
              <p:spPr>
                <a:xfrm>
                  <a:off x="7239908" y="11962333"/>
                  <a:ext cx="1488433" cy="385188"/>
                </a:xfrm>
                <a:prstGeom prst="rect">
                  <a:avLst/>
                </a:prstGeom>
              </p:spPr>
            </p:pic>
            <p:pic>
              <p:nvPicPr>
                <p:cNvPr id="1011" name="Picture 1010">
                  <a:extLst>
                    <a:ext uri="{FF2B5EF4-FFF2-40B4-BE49-F238E27FC236}">
                      <a16:creationId xmlns:a16="http://schemas.microsoft.com/office/drawing/2014/main" id="{490B36F1-7E19-9A41-889E-A61C0B182AB5}"/>
                    </a:ext>
                  </a:extLst>
                </p:cNvPr>
                <p:cNvPicPr>
                  <a:picLocks noChangeAspect="1"/>
                </p:cNvPicPr>
                <p:nvPr/>
              </p:nvPicPr>
              <p:blipFill>
                <a:blip r:embed="rId192" cstate="email">
                  <a:extLst>
                    <a:ext uri="{28A0092B-C50C-407E-A947-70E740481C1C}">
                      <a14:useLocalDpi xmlns:a14="http://schemas.microsoft.com/office/drawing/2010/main"/>
                    </a:ext>
                  </a:extLst>
                </a:blip>
                <a:stretch>
                  <a:fillRect/>
                </a:stretch>
              </p:blipFill>
              <p:spPr>
                <a:xfrm>
                  <a:off x="5336077" y="11976688"/>
                  <a:ext cx="1432219" cy="356478"/>
                </a:xfrm>
                <a:prstGeom prst="rect">
                  <a:avLst/>
                </a:prstGeom>
              </p:spPr>
            </p:pic>
            <p:pic>
              <p:nvPicPr>
                <p:cNvPr id="1012" name="Picture 1011">
                  <a:extLst>
                    <a:ext uri="{FF2B5EF4-FFF2-40B4-BE49-F238E27FC236}">
                      <a16:creationId xmlns:a16="http://schemas.microsoft.com/office/drawing/2014/main" id="{44C57E83-BC8D-7448-AE56-E3E40258FC8E}"/>
                    </a:ext>
                  </a:extLst>
                </p:cNvPr>
                <p:cNvPicPr>
                  <a:picLocks noChangeAspect="1"/>
                </p:cNvPicPr>
                <p:nvPr/>
              </p:nvPicPr>
              <p:blipFill>
                <a:blip r:embed="rId193" cstate="email">
                  <a:extLst>
                    <a:ext uri="{28A0092B-C50C-407E-A947-70E740481C1C}">
                      <a14:useLocalDpi xmlns:a14="http://schemas.microsoft.com/office/drawing/2010/main"/>
                    </a:ext>
                  </a:extLst>
                </a:blip>
                <a:stretch>
                  <a:fillRect/>
                </a:stretch>
              </p:blipFill>
              <p:spPr>
                <a:xfrm>
                  <a:off x="11033562" y="11889849"/>
                  <a:ext cx="1615332" cy="530156"/>
                </a:xfrm>
                <a:prstGeom prst="rect">
                  <a:avLst/>
                </a:prstGeom>
              </p:spPr>
            </p:pic>
            <p:pic>
              <p:nvPicPr>
                <p:cNvPr id="1013" name="Picture 1012">
                  <a:extLst>
                    <a:ext uri="{FF2B5EF4-FFF2-40B4-BE49-F238E27FC236}">
                      <a16:creationId xmlns:a16="http://schemas.microsoft.com/office/drawing/2014/main" id="{3C73DE14-3F85-8E4A-A079-113DAA334311}"/>
                    </a:ext>
                  </a:extLst>
                </p:cNvPr>
                <p:cNvPicPr>
                  <a:picLocks noChangeAspect="1"/>
                </p:cNvPicPr>
                <p:nvPr/>
              </p:nvPicPr>
              <p:blipFill>
                <a:blip r:embed="rId194" cstate="email">
                  <a:extLst>
                    <a:ext uri="{28A0092B-C50C-407E-A947-70E740481C1C}">
                      <a14:useLocalDpi xmlns:a14="http://schemas.microsoft.com/office/drawing/2010/main"/>
                    </a:ext>
                  </a:extLst>
                </a:blip>
                <a:stretch>
                  <a:fillRect/>
                </a:stretch>
              </p:blipFill>
              <p:spPr>
                <a:xfrm>
                  <a:off x="25762463" y="11959296"/>
                  <a:ext cx="1403032" cy="391262"/>
                </a:xfrm>
                <a:prstGeom prst="rect">
                  <a:avLst/>
                </a:prstGeom>
              </p:spPr>
            </p:pic>
            <p:pic>
              <p:nvPicPr>
                <p:cNvPr id="1014" name="Picture 1013">
                  <a:extLst>
                    <a:ext uri="{FF2B5EF4-FFF2-40B4-BE49-F238E27FC236}">
                      <a16:creationId xmlns:a16="http://schemas.microsoft.com/office/drawing/2014/main" id="{747A2687-29A6-E04A-963C-3BF48E30412C}"/>
                    </a:ext>
                  </a:extLst>
                </p:cNvPr>
                <p:cNvPicPr>
                  <a:picLocks noChangeAspect="1"/>
                </p:cNvPicPr>
                <p:nvPr/>
              </p:nvPicPr>
              <p:blipFill>
                <a:blip r:embed="rId195" cstate="email">
                  <a:extLst>
                    <a:ext uri="{28A0092B-C50C-407E-A947-70E740481C1C}">
                      <a14:useLocalDpi xmlns:a14="http://schemas.microsoft.com/office/drawing/2010/main"/>
                    </a:ext>
                  </a:extLst>
                </a:blip>
                <a:stretch>
                  <a:fillRect/>
                </a:stretch>
              </p:blipFill>
              <p:spPr>
                <a:xfrm>
                  <a:off x="13120506" y="11946088"/>
                  <a:ext cx="1453989" cy="417679"/>
                </a:xfrm>
                <a:prstGeom prst="rect">
                  <a:avLst/>
                </a:prstGeom>
              </p:spPr>
            </p:pic>
            <p:pic>
              <p:nvPicPr>
                <p:cNvPr id="1015" name="Picture 1014">
                  <a:extLst>
                    <a:ext uri="{FF2B5EF4-FFF2-40B4-BE49-F238E27FC236}">
                      <a16:creationId xmlns:a16="http://schemas.microsoft.com/office/drawing/2014/main" id="{ECB23567-B08D-9B4B-826C-AD5F5A89EEA6}"/>
                    </a:ext>
                  </a:extLst>
                </p:cNvPr>
                <p:cNvPicPr>
                  <a:picLocks noChangeAspect="1"/>
                </p:cNvPicPr>
                <p:nvPr/>
              </p:nvPicPr>
              <p:blipFill>
                <a:blip r:embed="rId196" cstate="email">
                  <a:extLst>
                    <a:ext uri="{28A0092B-C50C-407E-A947-70E740481C1C}">
                      <a14:useLocalDpi xmlns:a14="http://schemas.microsoft.com/office/drawing/2010/main"/>
                    </a:ext>
                  </a:extLst>
                </a:blip>
                <a:stretch>
                  <a:fillRect/>
                </a:stretch>
              </p:blipFill>
              <p:spPr>
                <a:xfrm>
                  <a:off x="32144369" y="12015849"/>
                  <a:ext cx="1159926" cy="278157"/>
                </a:xfrm>
                <a:prstGeom prst="rect">
                  <a:avLst/>
                </a:prstGeom>
              </p:spPr>
            </p:pic>
            <p:pic>
              <p:nvPicPr>
                <p:cNvPr id="1016" name="Picture 1015">
                  <a:extLst>
                    <a:ext uri="{FF2B5EF4-FFF2-40B4-BE49-F238E27FC236}">
                      <a16:creationId xmlns:a16="http://schemas.microsoft.com/office/drawing/2014/main" id="{0854B400-82AB-E94F-B9D8-BF4001131333}"/>
                    </a:ext>
                  </a:extLst>
                </p:cNvPr>
                <p:cNvPicPr>
                  <a:picLocks noChangeAspect="1"/>
                </p:cNvPicPr>
                <p:nvPr/>
              </p:nvPicPr>
              <p:blipFill>
                <a:blip r:embed="rId197" cstate="email">
                  <a:extLst>
                    <a:ext uri="{28A0092B-C50C-407E-A947-70E740481C1C}">
                      <a14:useLocalDpi xmlns:a14="http://schemas.microsoft.com/office/drawing/2010/main"/>
                    </a:ext>
                  </a:extLst>
                </a:blip>
                <a:stretch>
                  <a:fillRect/>
                </a:stretch>
              </p:blipFill>
              <p:spPr>
                <a:xfrm>
                  <a:off x="39144871" y="11988119"/>
                  <a:ext cx="1517593" cy="333616"/>
                </a:xfrm>
                <a:prstGeom prst="rect">
                  <a:avLst/>
                </a:prstGeom>
              </p:spPr>
            </p:pic>
            <p:pic>
              <p:nvPicPr>
                <p:cNvPr id="1017" name="Picture 1016">
                  <a:extLst>
                    <a:ext uri="{FF2B5EF4-FFF2-40B4-BE49-F238E27FC236}">
                      <a16:creationId xmlns:a16="http://schemas.microsoft.com/office/drawing/2014/main" id="{5C96C6FD-B3D7-BB46-98F3-470609DE951C}"/>
                    </a:ext>
                  </a:extLst>
                </p:cNvPr>
                <p:cNvPicPr>
                  <a:picLocks noChangeAspect="1"/>
                </p:cNvPicPr>
                <p:nvPr/>
              </p:nvPicPr>
              <p:blipFill>
                <a:blip r:embed="rId198" cstate="email">
                  <a:extLst>
                    <a:ext uri="{28A0092B-C50C-407E-A947-70E740481C1C}">
                      <a14:useLocalDpi xmlns:a14="http://schemas.microsoft.com/office/drawing/2010/main"/>
                    </a:ext>
                  </a:extLst>
                </a:blip>
                <a:stretch>
                  <a:fillRect/>
                </a:stretch>
              </p:blipFill>
              <p:spPr>
                <a:xfrm>
                  <a:off x="15046107" y="11915932"/>
                  <a:ext cx="1207052" cy="477990"/>
                </a:xfrm>
                <a:prstGeom prst="rect">
                  <a:avLst/>
                </a:prstGeom>
              </p:spPr>
            </p:pic>
            <p:pic>
              <p:nvPicPr>
                <p:cNvPr id="1018" name="Picture 1017">
                  <a:extLst>
                    <a:ext uri="{FF2B5EF4-FFF2-40B4-BE49-F238E27FC236}">
                      <a16:creationId xmlns:a16="http://schemas.microsoft.com/office/drawing/2014/main" id="{7BF79555-E7A3-874B-ACD5-497DDE7F1970}"/>
                    </a:ext>
                  </a:extLst>
                </p:cNvPr>
                <p:cNvPicPr>
                  <a:picLocks noChangeAspect="1"/>
                </p:cNvPicPr>
                <p:nvPr/>
              </p:nvPicPr>
              <p:blipFill>
                <a:blip r:embed="rId199" cstate="email">
                  <a:extLst>
                    <a:ext uri="{28A0092B-C50C-407E-A947-70E740481C1C}">
                      <a14:useLocalDpi xmlns:a14="http://schemas.microsoft.com/office/drawing/2010/main"/>
                    </a:ext>
                  </a:extLst>
                </a:blip>
                <a:stretch>
                  <a:fillRect/>
                </a:stretch>
              </p:blipFill>
              <p:spPr>
                <a:xfrm>
                  <a:off x="24051878" y="11874437"/>
                  <a:ext cx="1238973" cy="560981"/>
                </a:xfrm>
                <a:prstGeom prst="rect">
                  <a:avLst/>
                </a:prstGeom>
              </p:spPr>
            </p:pic>
            <p:pic>
              <p:nvPicPr>
                <p:cNvPr id="1019" name="Picture 1018">
                  <a:extLst>
                    <a:ext uri="{FF2B5EF4-FFF2-40B4-BE49-F238E27FC236}">
                      <a16:creationId xmlns:a16="http://schemas.microsoft.com/office/drawing/2014/main" id="{5BC3EEAA-CE8A-9C4C-A34E-3AA382C5CFCB}"/>
                    </a:ext>
                  </a:extLst>
                </p:cNvPr>
                <p:cNvPicPr>
                  <a:picLocks noChangeAspect="1"/>
                </p:cNvPicPr>
                <p:nvPr/>
              </p:nvPicPr>
              <p:blipFill>
                <a:blip r:embed="rId200" cstate="email">
                  <a:extLst>
                    <a:ext uri="{28A0092B-C50C-407E-A947-70E740481C1C}">
                      <a14:useLocalDpi xmlns:a14="http://schemas.microsoft.com/office/drawing/2010/main"/>
                    </a:ext>
                  </a:extLst>
                </a:blip>
                <a:stretch>
                  <a:fillRect/>
                </a:stretch>
              </p:blipFill>
              <p:spPr>
                <a:xfrm>
                  <a:off x="33775907" y="11936974"/>
                  <a:ext cx="1307724" cy="435906"/>
                </a:xfrm>
                <a:prstGeom prst="rect">
                  <a:avLst/>
                </a:prstGeom>
              </p:spPr>
            </p:pic>
            <p:pic>
              <p:nvPicPr>
                <p:cNvPr id="1020" name="Picture 1019">
                  <a:extLst>
                    <a:ext uri="{FF2B5EF4-FFF2-40B4-BE49-F238E27FC236}">
                      <a16:creationId xmlns:a16="http://schemas.microsoft.com/office/drawing/2014/main" id="{44983AAD-0E00-D547-8605-DAF59B47992F}"/>
                    </a:ext>
                  </a:extLst>
                </p:cNvPr>
                <p:cNvPicPr>
                  <a:picLocks noChangeAspect="1"/>
                </p:cNvPicPr>
                <p:nvPr/>
              </p:nvPicPr>
              <p:blipFill>
                <a:blip r:embed="rId201" cstate="email">
                  <a:extLst>
                    <a:ext uri="{28A0092B-C50C-407E-A947-70E740481C1C}">
                      <a14:useLocalDpi xmlns:a14="http://schemas.microsoft.com/office/drawing/2010/main"/>
                    </a:ext>
                  </a:extLst>
                </a:blip>
                <a:stretch>
                  <a:fillRect/>
                </a:stretch>
              </p:blipFill>
              <p:spPr>
                <a:xfrm>
                  <a:off x="35555243" y="12077605"/>
                  <a:ext cx="1206978" cy="154645"/>
                </a:xfrm>
                <a:prstGeom prst="rect">
                  <a:avLst/>
                </a:prstGeom>
              </p:spPr>
            </p:pic>
            <p:pic>
              <p:nvPicPr>
                <p:cNvPr id="1021" name="Picture 1020">
                  <a:extLst>
                    <a:ext uri="{FF2B5EF4-FFF2-40B4-BE49-F238E27FC236}">
                      <a16:creationId xmlns:a16="http://schemas.microsoft.com/office/drawing/2014/main" id="{E6ED70C4-647D-3642-9536-8EB32C64BA09}"/>
                    </a:ext>
                  </a:extLst>
                </p:cNvPr>
                <p:cNvPicPr>
                  <a:picLocks noChangeAspect="1"/>
                </p:cNvPicPr>
                <p:nvPr/>
              </p:nvPicPr>
              <p:blipFill>
                <a:blip r:embed="rId202" cstate="email">
                  <a:extLst>
                    <a:ext uri="{28A0092B-C50C-407E-A947-70E740481C1C}">
                      <a14:useLocalDpi xmlns:a14="http://schemas.microsoft.com/office/drawing/2010/main"/>
                    </a:ext>
                  </a:extLst>
                </a:blip>
                <a:stretch>
                  <a:fillRect/>
                </a:stretch>
              </p:blipFill>
              <p:spPr>
                <a:xfrm>
                  <a:off x="29574261" y="11806169"/>
                  <a:ext cx="697517" cy="697517"/>
                </a:xfrm>
                <a:prstGeom prst="rect">
                  <a:avLst/>
                </a:prstGeom>
              </p:spPr>
            </p:pic>
            <p:pic>
              <p:nvPicPr>
                <p:cNvPr id="1022" name="Picture 1021">
                  <a:extLst>
                    <a:ext uri="{FF2B5EF4-FFF2-40B4-BE49-F238E27FC236}">
                      <a16:creationId xmlns:a16="http://schemas.microsoft.com/office/drawing/2014/main" id="{32C0D675-01D8-BF4C-92B1-D2BD292D3276}"/>
                    </a:ext>
                  </a:extLst>
                </p:cNvPr>
                <p:cNvPicPr>
                  <a:picLocks noChangeAspect="1"/>
                </p:cNvPicPr>
                <p:nvPr/>
              </p:nvPicPr>
              <p:blipFill>
                <a:blip r:embed="rId203" cstate="email">
                  <a:extLst>
                    <a:ext uri="{28A0092B-C50C-407E-A947-70E740481C1C}">
                      <a14:useLocalDpi xmlns:a14="http://schemas.microsoft.com/office/drawing/2010/main"/>
                    </a:ext>
                  </a:extLst>
                </a:blip>
                <a:stretch>
                  <a:fillRect/>
                </a:stretch>
              </p:blipFill>
              <p:spPr>
                <a:xfrm>
                  <a:off x="37233833" y="12032650"/>
                  <a:ext cx="1439426" cy="244555"/>
                </a:xfrm>
                <a:prstGeom prst="rect">
                  <a:avLst/>
                </a:prstGeom>
              </p:spPr>
            </p:pic>
            <p:pic>
              <p:nvPicPr>
                <p:cNvPr id="1023" name="Picture 1022">
                  <a:extLst>
                    <a:ext uri="{FF2B5EF4-FFF2-40B4-BE49-F238E27FC236}">
                      <a16:creationId xmlns:a16="http://schemas.microsoft.com/office/drawing/2014/main" id="{77724445-B3BD-2147-8AFF-FDFC44A6C688}"/>
                    </a:ext>
                  </a:extLst>
                </p:cNvPr>
                <p:cNvPicPr>
                  <a:picLocks noChangeAspect="1"/>
                </p:cNvPicPr>
                <p:nvPr/>
              </p:nvPicPr>
              <p:blipFill>
                <a:blip r:embed="rId204" cstate="email">
                  <a:extLst>
                    <a:ext uri="{28A0092B-C50C-407E-A947-70E740481C1C}">
                      <a14:useLocalDpi xmlns:a14="http://schemas.microsoft.com/office/drawing/2010/main"/>
                    </a:ext>
                  </a:extLst>
                </a:blip>
                <a:stretch>
                  <a:fillRect/>
                </a:stretch>
              </p:blipFill>
              <p:spPr>
                <a:xfrm>
                  <a:off x="27637107" y="11905148"/>
                  <a:ext cx="1465542" cy="499559"/>
                </a:xfrm>
                <a:prstGeom prst="rect">
                  <a:avLst/>
                </a:prstGeom>
              </p:spPr>
            </p:pic>
            <p:pic>
              <p:nvPicPr>
                <p:cNvPr id="1024" name="Picture 1023">
                  <a:extLst>
                    <a:ext uri="{FF2B5EF4-FFF2-40B4-BE49-F238E27FC236}">
                      <a16:creationId xmlns:a16="http://schemas.microsoft.com/office/drawing/2014/main" id="{EB5C9585-78CF-B14C-AB70-FB68071B4E27}"/>
                    </a:ext>
                  </a:extLst>
                </p:cNvPr>
                <p:cNvPicPr>
                  <a:picLocks noChangeAspect="1"/>
                </p:cNvPicPr>
                <p:nvPr/>
              </p:nvPicPr>
              <p:blipFill>
                <a:blip r:embed="rId205" cstate="email">
                  <a:extLst>
                    <a:ext uri="{28A0092B-C50C-407E-A947-70E740481C1C}">
                      <a14:useLocalDpi xmlns:a14="http://schemas.microsoft.com/office/drawing/2010/main"/>
                    </a:ext>
                  </a:extLst>
                </a:blip>
                <a:stretch>
                  <a:fillRect/>
                </a:stretch>
              </p:blipFill>
              <p:spPr>
                <a:xfrm>
                  <a:off x="46808326" y="11728543"/>
                  <a:ext cx="647753" cy="852769"/>
                </a:xfrm>
                <a:prstGeom prst="rect">
                  <a:avLst/>
                </a:prstGeom>
              </p:spPr>
            </p:pic>
            <p:pic>
              <p:nvPicPr>
                <p:cNvPr id="1025" name="Picture 1024">
                  <a:extLst>
                    <a:ext uri="{FF2B5EF4-FFF2-40B4-BE49-F238E27FC236}">
                      <a16:creationId xmlns:a16="http://schemas.microsoft.com/office/drawing/2014/main" id="{244DF006-6EFC-C842-B1B1-3992F204EFCE}"/>
                    </a:ext>
                  </a:extLst>
                </p:cNvPr>
                <p:cNvPicPr>
                  <a:picLocks noChangeAspect="1"/>
                </p:cNvPicPr>
                <p:nvPr/>
              </p:nvPicPr>
              <p:blipFill>
                <a:blip r:embed="rId206" cstate="email">
                  <a:extLst>
                    <a:ext uri="{28A0092B-C50C-407E-A947-70E740481C1C}">
                      <a14:useLocalDpi xmlns:a14="http://schemas.microsoft.com/office/drawing/2010/main"/>
                    </a:ext>
                  </a:extLst>
                </a:blip>
                <a:stretch>
                  <a:fillRect/>
                </a:stretch>
              </p:blipFill>
              <p:spPr>
                <a:xfrm>
                  <a:off x="45023091" y="11898358"/>
                  <a:ext cx="1313632" cy="513138"/>
                </a:xfrm>
                <a:prstGeom prst="rect">
                  <a:avLst/>
                </a:prstGeom>
              </p:spPr>
            </p:pic>
            <p:pic>
              <p:nvPicPr>
                <p:cNvPr id="1026" name="Picture 1025">
                  <a:extLst>
                    <a:ext uri="{FF2B5EF4-FFF2-40B4-BE49-F238E27FC236}">
                      <a16:creationId xmlns:a16="http://schemas.microsoft.com/office/drawing/2014/main" id="{0D12AD23-4F1E-D44A-A96F-79F3F0DA8892}"/>
                    </a:ext>
                  </a:extLst>
                </p:cNvPr>
                <p:cNvPicPr>
                  <a:picLocks noChangeAspect="1"/>
                </p:cNvPicPr>
                <p:nvPr/>
              </p:nvPicPr>
              <p:blipFill>
                <a:blip r:embed="rId207" cstate="email">
                  <a:extLst>
                    <a:ext uri="{28A0092B-C50C-407E-A947-70E740481C1C}">
                      <a14:useLocalDpi xmlns:a14="http://schemas.microsoft.com/office/drawing/2010/main"/>
                    </a:ext>
                  </a:extLst>
                </a:blip>
                <a:stretch>
                  <a:fillRect/>
                </a:stretch>
              </p:blipFill>
              <p:spPr>
                <a:xfrm>
                  <a:off x="43270154" y="12007203"/>
                  <a:ext cx="1281325" cy="295449"/>
                </a:xfrm>
                <a:prstGeom prst="rect">
                  <a:avLst/>
                </a:prstGeom>
              </p:spPr>
            </p:pic>
            <p:pic>
              <p:nvPicPr>
                <p:cNvPr id="1027" name="Picture 1026">
                  <a:extLst>
                    <a:ext uri="{FF2B5EF4-FFF2-40B4-BE49-F238E27FC236}">
                      <a16:creationId xmlns:a16="http://schemas.microsoft.com/office/drawing/2014/main" id="{13A5715F-C3D0-3944-9BEA-925FD71D1DAD}"/>
                    </a:ext>
                  </a:extLst>
                </p:cNvPr>
                <p:cNvPicPr>
                  <a:picLocks noChangeAspect="1"/>
                </p:cNvPicPr>
                <p:nvPr/>
              </p:nvPicPr>
              <p:blipFill>
                <a:blip r:embed="rId208"/>
                <a:stretch>
                  <a:fillRect/>
                </a:stretch>
              </p:blipFill>
              <p:spPr>
                <a:xfrm>
                  <a:off x="41134076" y="11944610"/>
                  <a:ext cx="1664466" cy="420635"/>
                </a:xfrm>
                <a:prstGeom prst="rect">
                  <a:avLst/>
                </a:prstGeom>
              </p:spPr>
            </p:pic>
          </p:grpSp>
          <p:grpSp>
            <p:nvGrpSpPr>
              <p:cNvPr id="907" name="Group 906">
                <a:extLst>
                  <a:ext uri="{FF2B5EF4-FFF2-40B4-BE49-F238E27FC236}">
                    <a16:creationId xmlns:a16="http://schemas.microsoft.com/office/drawing/2014/main" id="{3917AC2E-6387-EE41-9F02-F06D74AAF8D3}"/>
                  </a:ext>
                </a:extLst>
              </p:cNvPr>
              <p:cNvGrpSpPr/>
              <p:nvPr/>
            </p:nvGrpSpPr>
            <p:grpSpPr>
              <a:xfrm>
                <a:off x="987148" y="9372334"/>
                <a:ext cx="46474640" cy="933466"/>
                <a:chOff x="987148" y="10652494"/>
                <a:chExt cx="46474640" cy="933466"/>
              </a:xfrm>
            </p:grpSpPr>
            <p:pic>
              <p:nvPicPr>
                <p:cNvPr id="979" name="Picture 978">
                  <a:extLst>
                    <a:ext uri="{FF2B5EF4-FFF2-40B4-BE49-F238E27FC236}">
                      <a16:creationId xmlns:a16="http://schemas.microsoft.com/office/drawing/2014/main" id="{011B931B-E78D-F34A-98F9-F453948DD89A}"/>
                    </a:ext>
                  </a:extLst>
                </p:cNvPr>
                <p:cNvPicPr>
                  <a:picLocks noChangeAspect="1"/>
                </p:cNvPicPr>
                <p:nvPr/>
              </p:nvPicPr>
              <p:blipFill>
                <a:blip r:embed="rId209" cstate="email">
                  <a:extLst>
                    <a:ext uri="{28A0092B-C50C-407E-A947-70E740481C1C}">
                      <a14:useLocalDpi xmlns:a14="http://schemas.microsoft.com/office/drawing/2010/main"/>
                    </a:ext>
                  </a:extLst>
                </a:blip>
                <a:stretch>
                  <a:fillRect/>
                </a:stretch>
              </p:blipFill>
              <p:spPr>
                <a:xfrm>
                  <a:off x="9542240" y="10760676"/>
                  <a:ext cx="1418389" cy="717102"/>
                </a:xfrm>
                <a:prstGeom prst="rect">
                  <a:avLst/>
                </a:prstGeom>
              </p:spPr>
            </p:pic>
            <p:pic>
              <p:nvPicPr>
                <p:cNvPr id="980" name="Picture 979">
                  <a:extLst>
                    <a:ext uri="{FF2B5EF4-FFF2-40B4-BE49-F238E27FC236}">
                      <a16:creationId xmlns:a16="http://schemas.microsoft.com/office/drawing/2014/main" id="{D462E6B3-F6B5-C446-96E0-D8020160509C}"/>
                    </a:ext>
                  </a:extLst>
                </p:cNvPr>
                <p:cNvPicPr>
                  <a:picLocks noChangeAspect="1"/>
                </p:cNvPicPr>
                <p:nvPr/>
              </p:nvPicPr>
              <p:blipFill>
                <a:blip r:embed="rId210" cstate="email">
                  <a:extLst>
                    <a:ext uri="{28A0092B-C50C-407E-A947-70E740481C1C}">
                      <a14:useLocalDpi xmlns:a14="http://schemas.microsoft.com/office/drawing/2010/main"/>
                    </a:ext>
                  </a:extLst>
                </a:blip>
                <a:stretch>
                  <a:fillRect/>
                </a:stretch>
              </p:blipFill>
              <p:spPr>
                <a:xfrm>
                  <a:off x="5078739" y="10694200"/>
                  <a:ext cx="1414794" cy="850054"/>
                </a:xfrm>
                <a:prstGeom prst="rect">
                  <a:avLst/>
                </a:prstGeom>
              </p:spPr>
            </p:pic>
            <p:pic>
              <p:nvPicPr>
                <p:cNvPr id="981" name="Picture 980">
                  <a:extLst>
                    <a:ext uri="{FF2B5EF4-FFF2-40B4-BE49-F238E27FC236}">
                      <a16:creationId xmlns:a16="http://schemas.microsoft.com/office/drawing/2014/main" id="{83E6702C-1C06-414A-8161-4922F17D58D1}"/>
                    </a:ext>
                  </a:extLst>
                </p:cNvPr>
                <p:cNvPicPr>
                  <a:picLocks noChangeAspect="1"/>
                </p:cNvPicPr>
                <p:nvPr/>
              </p:nvPicPr>
              <p:blipFill>
                <a:blip r:embed="rId211" cstate="email">
                  <a:extLst>
                    <a:ext uri="{28A0092B-C50C-407E-A947-70E740481C1C}">
                      <a14:useLocalDpi xmlns:a14="http://schemas.microsoft.com/office/drawing/2010/main"/>
                    </a:ext>
                  </a:extLst>
                </a:blip>
                <a:stretch>
                  <a:fillRect/>
                </a:stretch>
              </p:blipFill>
              <p:spPr>
                <a:xfrm>
                  <a:off x="987148" y="10977141"/>
                  <a:ext cx="1533040" cy="284173"/>
                </a:xfrm>
                <a:prstGeom prst="rect">
                  <a:avLst/>
                </a:prstGeom>
              </p:spPr>
            </p:pic>
            <p:pic>
              <p:nvPicPr>
                <p:cNvPr id="982" name="Picture 981">
                  <a:extLst>
                    <a:ext uri="{FF2B5EF4-FFF2-40B4-BE49-F238E27FC236}">
                      <a16:creationId xmlns:a16="http://schemas.microsoft.com/office/drawing/2014/main" id="{0DEB2006-5E13-AB40-8A6C-50A2518F142C}"/>
                    </a:ext>
                  </a:extLst>
                </p:cNvPr>
                <p:cNvPicPr>
                  <a:picLocks noChangeAspect="1"/>
                </p:cNvPicPr>
                <p:nvPr/>
              </p:nvPicPr>
              <p:blipFill>
                <a:blip r:embed="rId212" cstate="email">
                  <a:extLst>
                    <a:ext uri="{28A0092B-C50C-407E-A947-70E740481C1C}">
                      <a14:useLocalDpi xmlns:a14="http://schemas.microsoft.com/office/drawing/2010/main"/>
                    </a:ext>
                  </a:extLst>
                </a:blip>
                <a:stretch>
                  <a:fillRect/>
                </a:stretch>
              </p:blipFill>
              <p:spPr>
                <a:xfrm>
                  <a:off x="13524296" y="10706737"/>
                  <a:ext cx="748627" cy="824981"/>
                </a:xfrm>
                <a:prstGeom prst="rect">
                  <a:avLst/>
                </a:prstGeom>
              </p:spPr>
            </p:pic>
            <p:pic>
              <p:nvPicPr>
                <p:cNvPr id="983" name="Picture 982">
                  <a:extLst>
                    <a:ext uri="{FF2B5EF4-FFF2-40B4-BE49-F238E27FC236}">
                      <a16:creationId xmlns:a16="http://schemas.microsoft.com/office/drawing/2014/main" id="{7D514060-0323-2A44-AF68-C411D129B8F3}"/>
                    </a:ext>
                  </a:extLst>
                </p:cNvPr>
                <p:cNvPicPr>
                  <a:picLocks noChangeAspect="1"/>
                </p:cNvPicPr>
                <p:nvPr/>
              </p:nvPicPr>
              <p:blipFill>
                <a:blip r:embed="rId213" cstate="email">
                  <a:extLst>
                    <a:ext uri="{28A0092B-C50C-407E-A947-70E740481C1C}">
                      <a14:useLocalDpi xmlns:a14="http://schemas.microsoft.com/office/drawing/2010/main"/>
                    </a:ext>
                  </a:extLst>
                </a:blip>
                <a:stretch>
                  <a:fillRect/>
                </a:stretch>
              </p:blipFill>
              <p:spPr>
                <a:xfrm>
                  <a:off x="3468021" y="10695822"/>
                  <a:ext cx="855391" cy="846810"/>
                </a:xfrm>
                <a:prstGeom prst="rect">
                  <a:avLst/>
                </a:prstGeom>
              </p:spPr>
            </p:pic>
            <p:pic>
              <p:nvPicPr>
                <p:cNvPr id="984" name="Picture 983">
                  <a:extLst>
                    <a:ext uri="{FF2B5EF4-FFF2-40B4-BE49-F238E27FC236}">
                      <a16:creationId xmlns:a16="http://schemas.microsoft.com/office/drawing/2014/main" id="{46EBD884-3DCA-F043-8682-F21FB96EFC43}"/>
                    </a:ext>
                  </a:extLst>
                </p:cNvPr>
                <p:cNvPicPr>
                  <a:picLocks noChangeAspect="1"/>
                </p:cNvPicPr>
                <p:nvPr/>
              </p:nvPicPr>
              <p:blipFill>
                <a:blip r:embed="rId214" cstate="email">
                  <a:extLst>
                    <a:ext uri="{28A0092B-C50C-407E-A947-70E740481C1C}">
                      <a14:useLocalDpi xmlns:a14="http://schemas.microsoft.com/office/drawing/2010/main"/>
                    </a:ext>
                  </a:extLst>
                </a:blip>
                <a:stretch>
                  <a:fillRect/>
                </a:stretch>
              </p:blipFill>
              <p:spPr>
                <a:xfrm>
                  <a:off x="7248860" y="10920960"/>
                  <a:ext cx="1538053" cy="396534"/>
                </a:xfrm>
                <a:prstGeom prst="rect">
                  <a:avLst/>
                </a:prstGeom>
              </p:spPr>
            </p:pic>
            <p:pic>
              <p:nvPicPr>
                <p:cNvPr id="985" name="Picture 984">
                  <a:extLst>
                    <a:ext uri="{FF2B5EF4-FFF2-40B4-BE49-F238E27FC236}">
                      <a16:creationId xmlns:a16="http://schemas.microsoft.com/office/drawing/2014/main" id="{F6EA9BEB-1075-5648-925E-D7A793668834}"/>
                    </a:ext>
                  </a:extLst>
                </p:cNvPr>
                <p:cNvPicPr>
                  <a:picLocks noChangeAspect="1"/>
                </p:cNvPicPr>
                <p:nvPr/>
              </p:nvPicPr>
              <p:blipFill>
                <a:blip r:embed="rId215" cstate="email">
                  <a:extLst>
                    <a:ext uri="{28A0092B-C50C-407E-A947-70E740481C1C}">
                      <a14:useLocalDpi xmlns:a14="http://schemas.microsoft.com/office/drawing/2010/main"/>
                    </a:ext>
                  </a:extLst>
                </a:blip>
                <a:stretch>
                  <a:fillRect/>
                </a:stretch>
              </p:blipFill>
              <p:spPr>
                <a:xfrm>
                  <a:off x="11715956" y="10652494"/>
                  <a:ext cx="1053013" cy="933466"/>
                </a:xfrm>
                <a:prstGeom prst="rect">
                  <a:avLst/>
                </a:prstGeom>
              </p:spPr>
            </p:pic>
            <p:pic>
              <p:nvPicPr>
                <p:cNvPr id="986" name="Picture 985">
                  <a:extLst>
                    <a:ext uri="{FF2B5EF4-FFF2-40B4-BE49-F238E27FC236}">
                      <a16:creationId xmlns:a16="http://schemas.microsoft.com/office/drawing/2014/main" id="{0DC99CDF-D3AC-2F43-BF31-15B19B5B368F}"/>
                    </a:ext>
                  </a:extLst>
                </p:cNvPr>
                <p:cNvPicPr>
                  <a:picLocks noChangeAspect="1"/>
                </p:cNvPicPr>
                <p:nvPr/>
              </p:nvPicPr>
              <p:blipFill>
                <a:blip r:embed="rId216" cstate="email">
                  <a:extLst>
                    <a:ext uri="{28A0092B-C50C-407E-A947-70E740481C1C}">
                      <a14:useLocalDpi xmlns:a14="http://schemas.microsoft.com/office/drawing/2010/main"/>
                    </a:ext>
                  </a:extLst>
                </a:blip>
                <a:stretch>
                  <a:fillRect/>
                </a:stretch>
              </p:blipFill>
              <p:spPr>
                <a:xfrm>
                  <a:off x="26143727" y="10948365"/>
                  <a:ext cx="1341039" cy="341724"/>
                </a:xfrm>
                <a:prstGeom prst="rect">
                  <a:avLst/>
                </a:prstGeom>
              </p:spPr>
            </p:pic>
            <p:pic>
              <p:nvPicPr>
                <p:cNvPr id="987" name="Picture 986">
                  <a:extLst>
                    <a:ext uri="{FF2B5EF4-FFF2-40B4-BE49-F238E27FC236}">
                      <a16:creationId xmlns:a16="http://schemas.microsoft.com/office/drawing/2014/main" id="{9EB389AD-2312-0B4C-B7A1-0033DECD8E0F}"/>
                    </a:ext>
                  </a:extLst>
                </p:cNvPr>
                <p:cNvPicPr>
                  <a:picLocks noChangeAspect="1"/>
                </p:cNvPicPr>
                <p:nvPr/>
              </p:nvPicPr>
              <p:blipFill>
                <a:blip r:embed="rId217" cstate="email">
                  <a:extLst>
                    <a:ext uri="{28A0092B-C50C-407E-A947-70E740481C1C}">
                      <a14:useLocalDpi xmlns:a14="http://schemas.microsoft.com/office/drawing/2010/main"/>
                    </a:ext>
                  </a:extLst>
                </a:blip>
                <a:stretch>
                  <a:fillRect/>
                </a:stretch>
              </p:blipFill>
              <p:spPr>
                <a:xfrm>
                  <a:off x="24047361" y="10936433"/>
                  <a:ext cx="1341039" cy="365588"/>
                </a:xfrm>
                <a:prstGeom prst="rect">
                  <a:avLst/>
                </a:prstGeom>
              </p:spPr>
            </p:pic>
            <p:pic>
              <p:nvPicPr>
                <p:cNvPr id="988" name="Picture 987">
                  <a:extLst>
                    <a:ext uri="{FF2B5EF4-FFF2-40B4-BE49-F238E27FC236}">
                      <a16:creationId xmlns:a16="http://schemas.microsoft.com/office/drawing/2014/main" id="{F7FD8577-C570-C64F-8FE5-CE0433458572}"/>
                    </a:ext>
                  </a:extLst>
                </p:cNvPr>
                <p:cNvPicPr>
                  <a:picLocks noChangeAspect="1"/>
                </p:cNvPicPr>
                <p:nvPr/>
              </p:nvPicPr>
              <p:blipFill>
                <a:blip r:embed="rId218" cstate="email">
                  <a:extLst>
                    <a:ext uri="{28A0092B-C50C-407E-A947-70E740481C1C}">
                      <a14:useLocalDpi xmlns:a14="http://schemas.microsoft.com/office/drawing/2010/main"/>
                    </a:ext>
                  </a:extLst>
                </a:blip>
                <a:stretch>
                  <a:fillRect/>
                </a:stretch>
              </p:blipFill>
              <p:spPr>
                <a:xfrm>
                  <a:off x="36812351" y="11007704"/>
                  <a:ext cx="1312037" cy="223046"/>
                </a:xfrm>
                <a:prstGeom prst="rect">
                  <a:avLst/>
                </a:prstGeom>
              </p:spPr>
            </p:pic>
            <p:pic>
              <p:nvPicPr>
                <p:cNvPr id="989" name="Picture 988">
                  <a:extLst>
                    <a:ext uri="{FF2B5EF4-FFF2-40B4-BE49-F238E27FC236}">
                      <a16:creationId xmlns:a16="http://schemas.microsoft.com/office/drawing/2014/main" id="{795E109A-8AE4-C04F-A446-44B715E0AAFD}"/>
                    </a:ext>
                  </a:extLst>
                </p:cNvPr>
                <p:cNvPicPr>
                  <a:picLocks noChangeAspect="1"/>
                </p:cNvPicPr>
                <p:nvPr/>
              </p:nvPicPr>
              <p:blipFill>
                <a:blip r:embed="rId219" cstate="email">
                  <a:extLst>
                    <a:ext uri="{28A0092B-C50C-407E-A947-70E740481C1C}">
                      <a14:useLocalDpi xmlns:a14="http://schemas.microsoft.com/office/drawing/2010/main"/>
                    </a:ext>
                  </a:extLst>
                </a:blip>
                <a:stretch>
                  <a:fillRect/>
                </a:stretch>
              </p:blipFill>
              <p:spPr>
                <a:xfrm>
                  <a:off x="32691663" y="10791140"/>
                  <a:ext cx="1215128" cy="656175"/>
                </a:xfrm>
                <a:prstGeom prst="rect">
                  <a:avLst/>
                </a:prstGeom>
              </p:spPr>
            </p:pic>
            <p:pic>
              <p:nvPicPr>
                <p:cNvPr id="990" name="Picture 989">
                  <a:extLst>
                    <a:ext uri="{FF2B5EF4-FFF2-40B4-BE49-F238E27FC236}">
                      <a16:creationId xmlns:a16="http://schemas.microsoft.com/office/drawing/2014/main" id="{A4781AB0-3426-B44C-923B-DBCAAADC592B}"/>
                    </a:ext>
                  </a:extLst>
                </p:cNvPr>
                <p:cNvPicPr>
                  <a:picLocks noChangeAspect="1"/>
                </p:cNvPicPr>
                <p:nvPr/>
              </p:nvPicPr>
              <p:blipFill>
                <a:blip r:embed="rId220" cstate="email">
                  <a:extLst>
                    <a:ext uri="{28A0092B-C50C-407E-A947-70E740481C1C}">
                      <a14:useLocalDpi xmlns:a14="http://schemas.microsoft.com/office/drawing/2010/main"/>
                    </a:ext>
                  </a:extLst>
                </a:blip>
                <a:stretch>
                  <a:fillRect/>
                </a:stretch>
              </p:blipFill>
              <p:spPr>
                <a:xfrm>
                  <a:off x="34662118" y="10916937"/>
                  <a:ext cx="1394906" cy="404581"/>
                </a:xfrm>
                <a:prstGeom prst="rect">
                  <a:avLst/>
                </a:prstGeom>
              </p:spPr>
            </p:pic>
            <p:pic>
              <p:nvPicPr>
                <p:cNvPr id="991" name="Picture 990">
                  <a:extLst>
                    <a:ext uri="{FF2B5EF4-FFF2-40B4-BE49-F238E27FC236}">
                      <a16:creationId xmlns:a16="http://schemas.microsoft.com/office/drawing/2014/main" id="{2EC518FB-BE2F-224D-A779-06F0CCE0670B}"/>
                    </a:ext>
                  </a:extLst>
                </p:cNvPr>
                <p:cNvPicPr>
                  <a:picLocks noChangeAspect="1"/>
                </p:cNvPicPr>
                <p:nvPr/>
              </p:nvPicPr>
              <p:blipFill>
                <a:blip r:embed="rId221" cstate="email">
                  <a:extLst>
                    <a:ext uri="{28A0092B-C50C-407E-A947-70E740481C1C}">
                      <a14:useLocalDpi xmlns:a14="http://schemas.microsoft.com/office/drawing/2010/main"/>
                    </a:ext>
                  </a:extLst>
                </a:blip>
                <a:stretch>
                  <a:fillRect/>
                </a:stretch>
              </p:blipFill>
              <p:spPr>
                <a:xfrm>
                  <a:off x="44401881" y="10854264"/>
                  <a:ext cx="1307724" cy="529926"/>
                </a:xfrm>
                <a:prstGeom prst="rect">
                  <a:avLst/>
                </a:prstGeom>
              </p:spPr>
            </p:pic>
            <p:pic>
              <p:nvPicPr>
                <p:cNvPr id="992" name="Picture 991">
                  <a:extLst>
                    <a:ext uri="{FF2B5EF4-FFF2-40B4-BE49-F238E27FC236}">
                      <a16:creationId xmlns:a16="http://schemas.microsoft.com/office/drawing/2014/main" id="{487C78EB-C049-4447-8CA0-68085D003C0D}"/>
                    </a:ext>
                  </a:extLst>
                </p:cNvPr>
                <p:cNvPicPr>
                  <a:picLocks noChangeAspect="1"/>
                </p:cNvPicPr>
                <p:nvPr/>
              </p:nvPicPr>
              <p:blipFill>
                <a:blip r:embed="rId222" cstate="email">
                  <a:extLst>
                    <a:ext uri="{28A0092B-C50C-407E-A947-70E740481C1C}">
                      <a14:useLocalDpi xmlns:a14="http://schemas.microsoft.com/office/drawing/2010/main"/>
                    </a:ext>
                  </a:extLst>
                </a:blip>
                <a:stretch>
                  <a:fillRect/>
                </a:stretch>
              </p:blipFill>
              <p:spPr>
                <a:xfrm>
                  <a:off x="42431418" y="10822565"/>
                  <a:ext cx="1215136" cy="593324"/>
                </a:xfrm>
                <a:prstGeom prst="rect">
                  <a:avLst/>
                </a:prstGeom>
              </p:spPr>
            </p:pic>
            <p:pic>
              <p:nvPicPr>
                <p:cNvPr id="993" name="Picture 992">
                  <a:extLst>
                    <a:ext uri="{FF2B5EF4-FFF2-40B4-BE49-F238E27FC236}">
                      <a16:creationId xmlns:a16="http://schemas.microsoft.com/office/drawing/2014/main" id="{5A608637-D628-BA43-865E-40124B94C5A5}"/>
                    </a:ext>
                  </a:extLst>
                </p:cNvPr>
                <p:cNvPicPr>
                  <a:picLocks noChangeAspect="1"/>
                </p:cNvPicPr>
                <p:nvPr/>
              </p:nvPicPr>
              <p:blipFill>
                <a:blip r:embed="rId223" cstate="email">
                  <a:extLst>
                    <a:ext uri="{28A0092B-C50C-407E-A947-70E740481C1C}">
                      <a14:useLocalDpi xmlns:a14="http://schemas.microsoft.com/office/drawing/2010/main"/>
                    </a:ext>
                  </a:extLst>
                </a:blip>
                <a:stretch>
                  <a:fillRect/>
                </a:stretch>
              </p:blipFill>
              <p:spPr>
                <a:xfrm>
                  <a:off x="46464931" y="10879246"/>
                  <a:ext cx="996857" cy="479963"/>
                </a:xfrm>
                <a:prstGeom prst="rect">
                  <a:avLst/>
                </a:prstGeom>
              </p:spPr>
            </p:pic>
            <p:pic>
              <p:nvPicPr>
                <p:cNvPr id="994" name="Picture 993">
                  <a:extLst>
                    <a:ext uri="{FF2B5EF4-FFF2-40B4-BE49-F238E27FC236}">
                      <a16:creationId xmlns:a16="http://schemas.microsoft.com/office/drawing/2014/main" id="{0613CA86-3668-A443-BA3F-8491CECC71ED}"/>
                    </a:ext>
                  </a:extLst>
                </p:cNvPr>
                <p:cNvPicPr>
                  <a:picLocks noChangeAspect="1"/>
                </p:cNvPicPr>
                <p:nvPr/>
              </p:nvPicPr>
              <p:blipFill>
                <a:blip r:embed="rId224" cstate="email">
                  <a:extLst>
                    <a:ext uri="{28A0092B-C50C-407E-A947-70E740481C1C}">
                      <a14:useLocalDpi xmlns:a14="http://schemas.microsoft.com/office/drawing/2010/main"/>
                    </a:ext>
                  </a:extLst>
                </a:blip>
                <a:stretch>
                  <a:fillRect/>
                </a:stretch>
              </p:blipFill>
              <p:spPr>
                <a:xfrm>
                  <a:off x="40907352" y="10752132"/>
                  <a:ext cx="768739" cy="734191"/>
                </a:xfrm>
                <a:prstGeom prst="rect">
                  <a:avLst/>
                </a:prstGeom>
              </p:spPr>
            </p:pic>
            <p:pic>
              <p:nvPicPr>
                <p:cNvPr id="995" name="Picture 994">
                  <a:extLst>
                    <a:ext uri="{FF2B5EF4-FFF2-40B4-BE49-F238E27FC236}">
                      <a16:creationId xmlns:a16="http://schemas.microsoft.com/office/drawing/2014/main" id="{D239AEEF-F97F-AF46-93D8-E3AC41A56BEC}"/>
                    </a:ext>
                  </a:extLst>
                </p:cNvPr>
                <p:cNvPicPr>
                  <a:picLocks noChangeAspect="1"/>
                </p:cNvPicPr>
                <p:nvPr/>
              </p:nvPicPr>
              <p:blipFill>
                <a:blip r:embed="rId225" cstate="email">
                  <a:extLst>
                    <a:ext uri="{28A0092B-C50C-407E-A947-70E740481C1C}">
                      <a14:useLocalDpi xmlns:a14="http://schemas.microsoft.com/office/drawing/2010/main"/>
                    </a:ext>
                  </a:extLst>
                </a:blip>
                <a:stretch>
                  <a:fillRect/>
                </a:stretch>
              </p:blipFill>
              <p:spPr>
                <a:xfrm>
                  <a:off x="38879715" y="10820782"/>
                  <a:ext cx="1272310" cy="596890"/>
                </a:xfrm>
                <a:prstGeom prst="rect">
                  <a:avLst/>
                </a:prstGeom>
              </p:spPr>
            </p:pic>
            <p:pic>
              <p:nvPicPr>
                <p:cNvPr id="996" name="Picture 995">
                  <a:extLst>
                    <a:ext uri="{FF2B5EF4-FFF2-40B4-BE49-F238E27FC236}">
                      <a16:creationId xmlns:a16="http://schemas.microsoft.com/office/drawing/2014/main" id="{B7CF5783-3F31-8343-9347-C284683724B8}"/>
                    </a:ext>
                  </a:extLst>
                </p:cNvPr>
                <p:cNvPicPr>
                  <a:picLocks noChangeAspect="1"/>
                </p:cNvPicPr>
                <p:nvPr/>
              </p:nvPicPr>
              <p:blipFill>
                <a:blip r:embed="rId226" cstate="email">
                  <a:extLst>
                    <a:ext uri="{28A0092B-C50C-407E-A947-70E740481C1C}">
                      <a14:useLocalDpi xmlns:a14="http://schemas.microsoft.com/office/drawing/2010/main"/>
                    </a:ext>
                  </a:extLst>
                </a:blip>
                <a:stretch>
                  <a:fillRect/>
                </a:stretch>
              </p:blipFill>
              <p:spPr>
                <a:xfrm>
                  <a:off x="22131702" y="10843952"/>
                  <a:ext cx="1160332" cy="550551"/>
                </a:xfrm>
                <a:prstGeom prst="rect">
                  <a:avLst/>
                </a:prstGeom>
              </p:spPr>
            </p:pic>
            <p:pic>
              <p:nvPicPr>
                <p:cNvPr id="997" name="Picture 996">
                  <a:extLst>
                    <a:ext uri="{FF2B5EF4-FFF2-40B4-BE49-F238E27FC236}">
                      <a16:creationId xmlns:a16="http://schemas.microsoft.com/office/drawing/2014/main" id="{97E5C798-D68F-4D47-9656-FC79BAB6DEF7}"/>
                    </a:ext>
                  </a:extLst>
                </p:cNvPr>
                <p:cNvPicPr>
                  <a:picLocks noChangeAspect="1"/>
                </p:cNvPicPr>
                <p:nvPr/>
              </p:nvPicPr>
              <p:blipFill>
                <a:blip r:embed="rId227" cstate="email">
                  <a:extLst>
                    <a:ext uri="{28A0092B-C50C-407E-A947-70E740481C1C}">
                      <a14:useLocalDpi xmlns:a14="http://schemas.microsoft.com/office/drawing/2010/main"/>
                    </a:ext>
                  </a:extLst>
                </a:blip>
                <a:stretch>
                  <a:fillRect/>
                </a:stretch>
              </p:blipFill>
              <p:spPr>
                <a:xfrm>
                  <a:off x="19970744" y="10870432"/>
                  <a:ext cx="1405631" cy="497591"/>
                </a:xfrm>
                <a:prstGeom prst="rect">
                  <a:avLst/>
                </a:prstGeom>
              </p:spPr>
            </p:pic>
            <p:pic>
              <p:nvPicPr>
                <p:cNvPr id="998" name="Picture 997">
                  <a:extLst>
                    <a:ext uri="{FF2B5EF4-FFF2-40B4-BE49-F238E27FC236}">
                      <a16:creationId xmlns:a16="http://schemas.microsoft.com/office/drawing/2014/main" id="{1087A813-2D16-B340-951E-A6EE44C915CE}"/>
                    </a:ext>
                  </a:extLst>
                </p:cNvPr>
                <p:cNvPicPr>
                  <a:picLocks noChangeAspect="1"/>
                </p:cNvPicPr>
                <p:nvPr/>
              </p:nvPicPr>
              <p:blipFill>
                <a:blip r:embed="rId228" cstate="email">
                  <a:extLst>
                    <a:ext uri="{28A0092B-C50C-407E-A947-70E740481C1C}">
                      <a14:useLocalDpi xmlns:a14="http://schemas.microsoft.com/office/drawing/2010/main"/>
                    </a:ext>
                  </a:extLst>
                </a:blip>
                <a:stretch>
                  <a:fillRect/>
                </a:stretch>
              </p:blipFill>
              <p:spPr>
                <a:xfrm>
                  <a:off x="28240093" y="10687445"/>
                  <a:ext cx="1750315" cy="863565"/>
                </a:xfrm>
                <a:prstGeom prst="rect">
                  <a:avLst/>
                </a:prstGeom>
              </p:spPr>
            </p:pic>
            <p:pic>
              <p:nvPicPr>
                <p:cNvPr id="999" name="Picture 998">
                  <a:extLst>
                    <a:ext uri="{FF2B5EF4-FFF2-40B4-BE49-F238E27FC236}">
                      <a16:creationId xmlns:a16="http://schemas.microsoft.com/office/drawing/2014/main" id="{2801AF7A-57A5-E644-80BF-4084EBED3B79}"/>
                    </a:ext>
                  </a:extLst>
                </p:cNvPr>
                <p:cNvPicPr>
                  <a:picLocks noChangeAspect="1"/>
                </p:cNvPicPr>
                <p:nvPr/>
              </p:nvPicPr>
              <p:blipFill>
                <a:blip r:embed="rId229" cstate="email">
                  <a:extLst>
                    <a:ext uri="{28A0092B-C50C-407E-A947-70E740481C1C}">
                      <a14:useLocalDpi xmlns:a14="http://schemas.microsoft.com/office/drawing/2010/main"/>
                    </a:ext>
                  </a:extLst>
                </a:blip>
                <a:stretch>
                  <a:fillRect/>
                </a:stretch>
              </p:blipFill>
              <p:spPr>
                <a:xfrm>
                  <a:off x="17266560" y="10856128"/>
                  <a:ext cx="1948857" cy="526198"/>
                </a:xfrm>
                <a:prstGeom prst="rect">
                  <a:avLst/>
                </a:prstGeom>
              </p:spPr>
            </p:pic>
            <p:pic>
              <p:nvPicPr>
                <p:cNvPr id="1000" name="Picture 999">
                  <a:extLst>
                    <a:ext uri="{FF2B5EF4-FFF2-40B4-BE49-F238E27FC236}">
                      <a16:creationId xmlns:a16="http://schemas.microsoft.com/office/drawing/2014/main" id="{3293223F-0C0D-5C4F-B09D-BE3A24C59DC6}"/>
                    </a:ext>
                  </a:extLst>
                </p:cNvPr>
                <p:cNvPicPr>
                  <a:picLocks noChangeAspect="1"/>
                </p:cNvPicPr>
                <p:nvPr/>
              </p:nvPicPr>
              <p:blipFill>
                <a:blip r:embed="rId230" cstate="email">
                  <a:extLst>
                    <a:ext uri="{28A0092B-C50C-407E-A947-70E740481C1C}">
                      <a14:useLocalDpi xmlns:a14="http://schemas.microsoft.com/office/drawing/2010/main"/>
                    </a:ext>
                  </a:extLst>
                </a:blip>
                <a:stretch>
                  <a:fillRect/>
                </a:stretch>
              </p:blipFill>
              <p:spPr>
                <a:xfrm>
                  <a:off x="15028250" y="10910531"/>
                  <a:ext cx="1482983" cy="417392"/>
                </a:xfrm>
                <a:prstGeom prst="rect">
                  <a:avLst/>
                </a:prstGeom>
              </p:spPr>
            </p:pic>
            <p:pic>
              <p:nvPicPr>
                <p:cNvPr id="1001" name="Picture 1000">
                  <a:extLst>
                    <a:ext uri="{FF2B5EF4-FFF2-40B4-BE49-F238E27FC236}">
                      <a16:creationId xmlns:a16="http://schemas.microsoft.com/office/drawing/2014/main" id="{6B7BE1A5-4AC5-014F-B594-A9859E1861FD}"/>
                    </a:ext>
                  </a:extLst>
                </p:cNvPr>
                <p:cNvPicPr>
                  <a:picLocks noChangeAspect="1"/>
                </p:cNvPicPr>
                <p:nvPr/>
              </p:nvPicPr>
              <p:blipFill>
                <a:blip r:embed="rId231" cstate="email">
                  <a:extLst>
                    <a:ext uri="{28A0092B-C50C-407E-A947-70E740481C1C}">
                      <a14:useLocalDpi xmlns:a14="http://schemas.microsoft.com/office/drawing/2010/main"/>
                    </a:ext>
                  </a:extLst>
                </a:blip>
                <a:stretch>
                  <a:fillRect/>
                </a:stretch>
              </p:blipFill>
              <p:spPr>
                <a:xfrm>
                  <a:off x="30745735" y="10860436"/>
                  <a:ext cx="1190601" cy="517583"/>
                </a:xfrm>
                <a:prstGeom prst="rect">
                  <a:avLst/>
                </a:prstGeom>
              </p:spPr>
            </p:pic>
          </p:grpSp>
          <p:grpSp>
            <p:nvGrpSpPr>
              <p:cNvPr id="908" name="Group 907">
                <a:extLst>
                  <a:ext uri="{FF2B5EF4-FFF2-40B4-BE49-F238E27FC236}">
                    <a16:creationId xmlns:a16="http://schemas.microsoft.com/office/drawing/2014/main" id="{08D99A48-E1ED-5C42-9A45-53CC57ED9D85}"/>
                  </a:ext>
                </a:extLst>
              </p:cNvPr>
              <p:cNvGrpSpPr/>
              <p:nvPr/>
            </p:nvGrpSpPr>
            <p:grpSpPr>
              <a:xfrm>
                <a:off x="964602" y="8209667"/>
                <a:ext cx="46514789" cy="1217972"/>
                <a:chOff x="964602" y="9398387"/>
                <a:chExt cx="46514789" cy="1217972"/>
              </a:xfrm>
            </p:grpSpPr>
            <p:pic>
              <p:nvPicPr>
                <p:cNvPr id="956" name="Picture 955">
                  <a:extLst>
                    <a:ext uri="{FF2B5EF4-FFF2-40B4-BE49-F238E27FC236}">
                      <a16:creationId xmlns:a16="http://schemas.microsoft.com/office/drawing/2014/main" id="{6A86E5D7-3D5F-3E4D-8BC8-5DB319B585EB}"/>
                    </a:ext>
                  </a:extLst>
                </p:cNvPr>
                <p:cNvPicPr>
                  <a:picLocks noChangeAspect="1"/>
                </p:cNvPicPr>
                <p:nvPr/>
              </p:nvPicPr>
              <p:blipFill>
                <a:blip r:embed="rId232" cstate="email">
                  <a:extLst>
                    <a:ext uri="{28A0092B-C50C-407E-A947-70E740481C1C}">
                      <a14:useLocalDpi xmlns:a14="http://schemas.microsoft.com/office/drawing/2010/main"/>
                    </a:ext>
                  </a:extLst>
                </a:blip>
                <a:stretch>
                  <a:fillRect/>
                </a:stretch>
              </p:blipFill>
              <p:spPr>
                <a:xfrm>
                  <a:off x="3573583" y="9850803"/>
                  <a:ext cx="1587764" cy="313140"/>
                </a:xfrm>
                <a:prstGeom prst="rect">
                  <a:avLst/>
                </a:prstGeom>
              </p:spPr>
            </p:pic>
            <p:pic>
              <p:nvPicPr>
                <p:cNvPr id="957" name="Picture 956">
                  <a:extLst>
                    <a:ext uri="{FF2B5EF4-FFF2-40B4-BE49-F238E27FC236}">
                      <a16:creationId xmlns:a16="http://schemas.microsoft.com/office/drawing/2014/main" id="{FA8981CD-88D3-CE48-B367-F2A9992D5C67}"/>
                    </a:ext>
                  </a:extLst>
                </p:cNvPr>
                <p:cNvPicPr>
                  <a:picLocks noChangeAspect="1"/>
                </p:cNvPicPr>
                <p:nvPr/>
              </p:nvPicPr>
              <p:blipFill>
                <a:blip r:embed="rId233" cstate="email">
                  <a:extLst>
                    <a:ext uri="{28A0092B-C50C-407E-A947-70E740481C1C}">
                      <a14:useLocalDpi xmlns:a14="http://schemas.microsoft.com/office/drawing/2010/main"/>
                    </a:ext>
                  </a:extLst>
                </a:blip>
                <a:stretch>
                  <a:fillRect/>
                </a:stretch>
              </p:blipFill>
              <p:spPr>
                <a:xfrm>
                  <a:off x="5849577" y="9884983"/>
                  <a:ext cx="1488530" cy="244781"/>
                </a:xfrm>
                <a:prstGeom prst="rect">
                  <a:avLst/>
                </a:prstGeom>
              </p:spPr>
            </p:pic>
            <p:pic>
              <p:nvPicPr>
                <p:cNvPr id="958" name="Picture 957">
                  <a:extLst>
                    <a:ext uri="{FF2B5EF4-FFF2-40B4-BE49-F238E27FC236}">
                      <a16:creationId xmlns:a16="http://schemas.microsoft.com/office/drawing/2014/main" id="{2EE0CB52-1AC4-0D4F-B119-6D64002EF6DE}"/>
                    </a:ext>
                  </a:extLst>
                </p:cNvPr>
                <p:cNvPicPr>
                  <a:picLocks noChangeAspect="1"/>
                </p:cNvPicPr>
                <p:nvPr/>
              </p:nvPicPr>
              <p:blipFill>
                <a:blip r:embed="rId234" cstate="email">
                  <a:extLst>
                    <a:ext uri="{28A0092B-C50C-407E-A947-70E740481C1C}">
                      <a14:useLocalDpi xmlns:a14="http://schemas.microsoft.com/office/drawing/2010/main"/>
                    </a:ext>
                  </a:extLst>
                </a:blip>
                <a:stretch>
                  <a:fillRect/>
                </a:stretch>
              </p:blipFill>
              <p:spPr>
                <a:xfrm>
                  <a:off x="8026337" y="9903728"/>
                  <a:ext cx="1177591" cy="207291"/>
                </a:xfrm>
                <a:prstGeom prst="rect">
                  <a:avLst/>
                </a:prstGeom>
              </p:spPr>
            </p:pic>
            <p:pic>
              <p:nvPicPr>
                <p:cNvPr id="959" name="Picture 958">
                  <a:extLst>
                    <a:ext uri="{FF2B5EF4-FFF2-40B4-BE49-F238E27FC236}">
                      <a16:creationId xmlns:a16="http://schemas.microsoft.com/office/drawing/2014/main" id="{F50B51EA-1AC7-934C-940F-368246AD447B}"/>
                    </a:ext>
                  </a:extLst>
                </p:cNvPr>
                <p:cNvPicPr>
                  <a:picLocks noChangeAspect="1"/>
                </p:cNvPicPr>
                <p:nvPr/>
              </p:nvPicPr>
              <p:blipFill>
                <a:blip r:embed="rId235" cstate="email">
                  <a:extLst>
                    <a:ext uri="{28A0092B-C50C-407E-A947-70E740481C1C}">
                      <a14:useLocalDpi xmlns:a14="http://schemas.microsoft.com/office/drawing/2010/main"/>
                    </a:ext>
                  </a:extLst>
                </a:blip>
                <a:stretch>
                  <a:fillRect/>
                </a:stretch>
              </p:blipFill>
              <p:spPr>
                <a:xfrm>
                  <a:off x="964602" y="9884417"/>
                  <a:ext cx="1776373" cy="245913"/>
                </a:xfrm>
                <a:prstGeom prst="rect">
                  <a:avLst/>
                </a:prstGeom>
              </p:spPr>
            </p:pic>
            <p:pic>
              <p:nvPicPr>
                <p:cNvPr id="960" name="Picture 959">
                  <a:extLst>
                    <a:ext uri="{FF2B5EF4-FFF2-40B4-BE49-F238E27FC236}">
                      <a16:creationId xmlns:a16="http://schemas.microsoft.com/office/drawing/2014/main" id="{62CB7284-D716-034E-8F69-D3307DE9141B}"/>
                    </a:ext>
                  </a:extLst>
                </p:cNvPr>
                <p:cNvPicPr>
                  <a:picLocks noChangeAspect="1"/>
                </p:cNvPicPr>
                <p:nvPr/>
              </p:nvPicPr>
              <p:blipFill>
                <a:blip r:embed="rId236" cstate="email">
                  <a:extLst>
                    <a:ext uri="{28A0092B-C50C-407E-A947-70E740481C1C}">
                      <a14:useLocalDpi xmlns:a14="http://schemas.microsoft.com/office/drawing/2010/main"/>
                    </a:ext>
                  </a:extLst>
                </a:blip>
                <a:stretch>
                  <a:fillRect/>
                </a:stretch>
              </p:blipFill>
              <p:spPr>
                <a:xfrm>
                  <a:off x="9892158" y="9886255"/>
                  <a:ext cx="1196570" cy="242236"/>
                </a:xfrm>
                <a:prstGeom prst="rect">
                  <a:avLst/>
                </a:prstGeom>
              </p:spPr>
            </p:pic>
            <p:pic>
              <p:nvPicPr>
                <p:cNvPr id="961" name="Picture 960">
                  <a:extLst>
                    <a:ext uri="{FF2B5EF4-FFF2-40B4-BE49-F238E27FC236}">
                      <a16:creationId xmlns:a16="http://schemas.microsoft.com/office/drawing/2014/main" id="{45CB8A34-6812-774B-8576-466EED68A45A}"/>
                    </a:ext>
                  </a:extLst>
                </p:cNvPr>
                <p:cNvPicPr>
                  <a:picLocks noChangeAspect="1"/>
                </p:cNvPicPr>
                <p:nvPr/>
              </p:nvPicPr>
              <p:blipFill>
                <a:blip r:embed="rId237" cstate="email">
                  <a:extLst>
                    <a:ext uri="{28A0092B-C50C-407E-A947-70E740481C1C}">
                      <a14:useLocalDpi xmlns:a14="http://schemas.microsoft.com/office/drawing/2010/main"/>
                    </a:ext>
                  </a:extLst>
                </a:blip>
                <a:stretch>
                  <a:fillRect/>
                </a:stretch>
              </p:blipFill>
              <p:spPr>
                <a:xfrm>
                  <a:off x="38070985" y="9870951"/>
                  <a:ext cx="1112137" cy="272845"/>
                </a:xfrm>
                <a:prstGeom prst="rect">
                  <a:avLst/>
                </a:prstGeom>
              </p:spPr>
            </p:pic>
            <p:pic>
              <p:nvPicPr>
                <p:cNvPr id="962" name="Picture 961">
                  <a:extLst>
                    <a:ext uri="{FF2B5EF4-FFF2-40B4-BE49-F238E27FC236}">
                      <a16:creationId xmlns:a16="http://schemas.microsoft.com/office/drawing/2014/main" id="{7FBE07EE-F8C1-0B40-9438-F0CA8CD295BA}"/>
                    </a:ext>
                  </a:extLst>
                </p:cNvPr>
                <p:cNvPicPr>
                  <a:picLocks noChangeAspect="1"/>
                </p:cNvPicPr>
                <p:nvPr/>
              </p:nvPicPr>
              <p:blipFill>
                <a:blip r:embed="rId238" cstate="email">
                  <a:extLst>
                    <a:ext uri="{28A0092B-C50C-407E-A947-70E740481C1C}">
                      <a14:useLocalDpi xmlns:a14="http://schemas.microsoft.com/office/drawing/2010/main"/>
                    </a:ext>
                  </a:extLst>
                </a:blip>
                <a:stretch>
                  <a:fillRect/>
                </a:stretch>
              </p:blipFill>
              <p:spPr>
                <a:xfrm>
                  <a:off x="43940621" y="9608988"/>
                  <a:ext cx="1294752" cy="796771"/>
                </a:xfrm>
                <a:prstGeom prst="rect">
                  <a:avLst/>
                </a:prstGeom>
              </p:spPr>
            </p:pic>
            <p:pic>
              <p:nvPicPr>
                <p:cNvPr id="963" name="Picture 962">
                  <a:extLst>
                    <a:ext uri="{FF2B5EF4-FFF2-40B4-BE49-F238E27FC236}">
                      <a16:creationId xmlns:a16="http://schemas.microsoft.com/office/drawing/2014/main" id="{D990ADFA-D824-7943-91EF-2803E10E2ABF}"/>
                    </a:ext>
                  </a:extLst>
                </p:cNvPr>
                <p:cNvPicPr>
                  <a:picLocks noChangeAspect="1"/>
                </p:cNvPicPr>
                <p:nvPr/>
              </p:nvPicPr>
              <p:blipFill>
                <a:blip r:embed="rId239" cstate="email">
                  <a:extLst>
                    <a:ext uri="{28A0092B-C50C-407E-A947-70E740481C1C}">
                      <a14:useLocalDpi xmlns:a14="http://schemas.microsoft.com/office/drawing/2010/main"/>
                    </a:ext>
                  </a:extLst>
                </a:blip>
                <a:stretch>
                  <a:fillRect/>
                </a:stretch>
              </p:blipFill>
              <p:spPr>
                <a:xfrm>
                  <a:off x="11776958" y="9843522"/>
                  <a:ext cx="1310821" cy="327703"/>
                </a:xfrm>
                <a:prstGeom prst="rect">
                  <a:avLst/>
                </a:prstGeom>
              </p:spPr>
            </p:pic>
            <p:pic>
              <p:nvPicPr>
                <p:cNvPr id="964" name="Picture 963">
                  <a:extLst>
                    <a:ext uri="{FF2B5EF4-FFF2-40B4-BE49-F238E27FC236}">
                      <a16:creationId xmlns:a16="http://schemas.microsoft.com/office/drawing/2014/main" id="{AD89CBC2-59B4-A142-95BA-783148609304}"/>
                    </a:ext>
                  </a:extLst>
                </p:cNvPr>
                <p:cNvPicPr>
                  <a:picLocks noChangeAspect="1"/>
                </p:cNvPicPr>
                <p:nvPr/>
              </p:nvPicPr>
              <p:blipFill>
                <a:blip r:embed="rId240" cstate="email">
                  <a:extLst>
                    <a:ext uri="{28A0092B-C50C-407E-A947-70E740481C1C}">
                      <a14:useLocalDpi xmlns:a14="http://schemas.microsoft.com/office/drawing/2010/main"/>
                    </a:ext>
                  </a:extLst>
                </a:blip>
                <a:stretch>
                  <a:fillRect/>
                </a:stretch>
              </p:blipFill>
              <p:spPr>
                <a:xfrm>
                  <a:off x="21476934" y="9803598"/>
                  <a:ext cx="1397323" cy="407551"/>
                </a:xfrm>
                <a:prstGeom prst="rect">
                  <a:avLst/>
                </a:prstGeom>
              </p:spPr>
            </p:pic>
            <p:pic>
              <p:nvPicPr>
                <p:cNvPr id="965" name="Picture 964">
                  <a:extLst>
                    <a:ext uri="{FF2B5EF4-FFF2-40B4-BE49-F238E27FC236}">
                      <a16:creationId xmlns:a16="http://schemas.microsoft.com/office/drawing/2014/main" id="{4112AAB6-0909-224A-B767-E3BFBAAAED6C}"/>
                    </a:ext>
                  </a:extLst>
                </p:cNvPr>
                <p:cNvPicPr>
                  <a:picLocks noChangeAspect="1"/>
                </p:cNvPicPr>
                <p:nvPr/>
              </p:nvPicPr>
              <p:blipFill>
                <a:blip r:embed="rId241" cstate="email">
                  <a:extLst>
                    <a:ext uri="{28A0092B-C50C-407E-A947-70E740481C1C}">
                      <a14:useLocalDpi xmlns:a14="http://schemas.microsoft.com/office/drawing/2010/main"/>
                    </a:ext>
                  </a:extLst>
                </a:blip>
                <a:stretch>
                  <a:fillRect/>
                </a:stretch>
              </p:blipFill>
              <p:spPr>
                <a:xfrm>
                  <a:off x="35705444" y="9746549"/>
                  <a:ext cx="1677311" cy="521648"/>
                </a:xfrm>
                <a:prstGeom prst="rect">
                  <a:avLst/>
                </a:prstGeom>
              </p:spPr>
            </p:pic>
            <p:pic>
              <p:nvPicPr>
                <p:cNvPr id="966" name="Picture 965">
                  <a:extLst>
                    <a:ext uri="{FF2B5EF4-FFF2-40B4-BE49-F238E27FC236}">
                      <a16:creationId xmlns:a16="http://schemas.microsoft.com/office/drawing/2014/main" id="{E87B0088-1B74-3F4B-AFE7-87570A0F0504}"/>
                    </a:ext>
                  </a:extLst>
                </p:cNvPr>
                <p:cNvPicPr>
                  <a:picLocks noChangeAspect="1"/>
                </p:cNvPicPr>
                <p:nvPr/>
              </p:nvPicPr>
              <p:blipFill>
                <a:blip r:embed="rId242" cstate="email">
                  <a:extLst>
                    <a:ext uri="{28A0092B-C50C-407E-A947-70E740481C1C}">
                      <a14:useLocalDpi xmlns:a14="http://schemas.microsoft.com/office/drawing/2010/main"/>
                    </a:ext>
                  </a:extLst>
                </a:blip>
                <a:stretch>
                  <a:fillRect/>
                </a:stretch>
              </p:blipFill>
              <p:spPr>
                <a:xfrm>
                  <a:off x="25691558" y="9806988"/>
                  <a:ext cx="1325135" cy="400771"/>
                </a:xfrm>
                <a:prstGeom prst="rect">
                  <a:avLst/>
                </a:prstGeom>
              </p:spPr>
            </p:pic>
            <p:pic>
              <p:nvPicPr>
                <p:cNvPr id="967" name="Picture 966">
                  <a:extLst>
                    <a:ext uri="{FF2B5EF4-FFF2-40B4-BE49-F238E27FC236}">
                      <a16:creationId xmlns:a16="http://schemas.microsoft.com/office/drawing/2014/main" id="{A48AC956-D3E6-D34C-AB49-322A2C02DA98}"/>
                    </a:ext>
                  </a:extLst>
                </p:cNvPr>
                <p:cNvPicPr>
                  <a:picLocks noChangeAspect="1"/>
                </p:cNvPicPr>
                <p:nvPr/>
              </p:nvPicPr>
              <p:blipFill>
                <a:blip r:embed="rId243" cstate="email">
                  <a:extLst>
                    <a:ext uri="{28A0092B-C50C-407E-A947-70E740481C1C}">
                      <a14:useLocalDpi xmlns:a14="http://schemas.microsoft.com/office/drawing/2010/main"/>
                    </a:ext>
                  </a:extLst>
                </a:blip>
                <a:stretch>
                  <a:fillRect/>
                </a:stretch>
              </p:blipFill>
              <p:spPr>
                <a:xfrm>
                  <a:off x="27704923" y="9788594"/>
                  <a:ext cx="1254697" cy="437559"/>
                </a:xfrm>
                <a:prstGeom prst="rect">
                  <a:avLst/>
                </a:prstGeom>
              </p:spPr>
            </p:pic>
            <p:pic>
              <p:nvPicPr>
                <p:cNvPr id="968" name="Picture 967">
                  <a:extLst>
                    <a:ext uri="{FF2B5EF4-FFF2-40B4-BE49-F238E27FC236}">
                      <a16:creationId xmlns:a16="http://schemas.microsoft.com/office/drawing/2014/main" id="{AB1B7B2B-0B42-7A4F-90C1-AC16582F3F31}"/>
                    </a:ext>
                  </a:extLst>
                </p:cNvPr>
                <p:cNvPicPr>
                  <a:picLocks noChangeAspect="1"/>
                </p:cNvPicPr>
                <p:nvPr/>
              </p:nvPicPr>
              <p:blipFill>
                <a:blip r:embed="rId244" cstate="email">
                  <a:extLst>
                    <a:ext uri="{28A0092B-C50C-407E-A947-70E740481C1C}">
                      <a14:useLocalDpi xmlns:a14="http://schemas.microsoft.com/office/drawing/2010/main"/>
                    </a:ext>
                  </a:extLst>
                </a:blip>
                <a:stretch>
                  <a:fillRect/>
                </a:stretch>
              </p:blipFill>
              <p:spPr>
                <a:xfrm>
                  <a:off x="15653174" y="9775154"/>
                  <a:ext cx="1303691" cy="464438"/>
                </a:xfrm>
                <a:prstGeom prst="rect">
                  <a:avLst/>
                </a:prstGeom>
              </p:spPr>
            </p:pic>
            <p:pic>
              <p:nvPicPr>
                <p:cNvPr id="969" name="Picture 968">
                  <a:extLst>
                    <a:ext uri="{FF2B5EF4-FFF2-40B4-BE49-F238E27FC236}">
                      <a16:creationId xmlns:a16="http://schemas.microsoft.com/office/drawing/2014/main" id="{56AB0715-9880-624B-BD63-3EBF646B056D}"/>
                    </a:ext>
                  </a:extLst>
                </p:cNvPr>
                <p:cNvPicPr>
                  <a:picLocks noChangeAspect="1"/>
                </p:cNvPicPr>
                <p:nvPr/>
              </p:nvPicPr>
              <p:blipFill>
                <a:blip r:embed="rId245" cstate="email">
                  <a:extLst>
                    <a:ext uri="{28A0092B-C50C-407E-A947-70E740481C1C}">
                      <a14:useLocalDpi xmlns:a14="http://schemas.microsoft.com/office/drawing/2010/main"/>
                    </a:ext>
                  </a:extLst>
                </a:blip>
                <a:stretch>
                  <a:fillRect/>
                </a:stretch>
              </p:blipFill>
              <p:spPr>
                <a:xfrm>
                  <a:off x="19570735" y="9398387"/>
                  <a:ext cx="1217969" cy="1217972"/>
                </a:xfrm>
                <a:prstGeom prst="rect">
                  <a:avLst/>
                </a:prstGeom>
              </p:spPr>
            </p:pic>
            <p:pic>
              <p:nvPicPr>
                <p:cNvPr id="970" name="Picture 969">
                  <a:extLst>
                    <a:ext uri="{FF2B5EF4-FFF2-40B4-BE49-F238E27FC236}">
                      <a16:creationId xmlns:a16="http://schemas.microsoft.com/office/drawing/2014/main" id="{19D63C7A-4D14-3447-8C19-48179ED594B1}"/>
                    </a:ext>
                  </a:extLst>
                </p:cNvPr>
                <p:cNvPicPr>
                  <a:picLocks noChangeAspect="1"/>
                </p:cNvPicPr>
                <p:nvPr/>
              </p:nvPicPr>
              <p:blipFill>
                <a:blip r:embed="rId246" cstate="email">
                  <a:extLst>
                    <a:ext uri="{28A0092B-C50C-407E-A947-70E740481C1C}">
                      <a14:useLocalDpi xmlns:a14="http://schemas.microsoft.com/office/drawing/2010/main"/>
                    </a:ext>
                  </a:extLst>
                </a:blip>
                <a:stretch>
                  <a:fillRect/>
                </a:stretch>
              </p:blipFill>
              <p:spPr>
                <a:xfrm>
                  <a:off x="31880619" y="9445088"/>
                  <a:ext cx="1325135" cy="1124571"/>
                </a:xfrm>
                <a:prstGeom prst="rect">
                  <a:avLst/>
                </a:prstGeom>
              </p:spPr>
            </p:pic>
            <p:pic>
              <p:nvPicPr>
                <p:cNvPr id="971" name="Picture 970">
                  <a:extLst>
                    <a:ext uri="{FF2B5EF4-FFF2-40B4-BE49-F238E27FC236}">
                      <a16:creationId xmlns:a16="http://schemas.microsoft.com/office/drawing/2014/main" id="{3B9A8B1A-EE96-F249-9810-408F5F432F56}"/>
                    </a:ext>
                  </a:extLst>
                </p:cNvPr>
                <p:cNvPicPr>
                  <a:picLocks noChangeAspect="1"/>
                </p:cNvPicPr>
                <p:nvPr/>
              </p:nvPicPr>
              <p:blipFill>
                <a:blip r:embed="rId247" cstate="email">
                  <a:extLst>
                    <a:ext uri="{28A0092B-C50C-407E-A947-70E740481C1C}">
                      <a14:useLocalDpi xmlns:a14="http://schemas.microsoft.com/office/drawing/2010/main"/>
                    </a:ext>
                  </a:extLst>
                </a:blip>
                <a:stretch>
                  <a:fillRect/>
                </a:stretch>
              </p:blipFill>
              <p:spPr>
                <a:xfrm>
                  <a:off x="33893984" y="9770775"/>
                  <a:ext cx="1123230" cy="473196"/>
                </a:xfrm>
                <a:prstGeom prst="rect">
                  <a:avLst/>
                </a:prstGeom>
              </p:spPr>
            </p:pic>
            <p:pic>
              <p:nvPicPr>
                <p:cNvPr id="972" name="Picture 971">
                  <a:extLst>
                    <a:ext uri="{FF2B5EF4-FFF2-40B4-BE49-F238E27FC236}">
                      <a16:creationId xmlns:a16="http://schemas.microsoft.com/office/drawing/2014/main" id="{A01D6B01-9948-614D-BFE7-CDA7ADB63B94}"/>
                    </a:ext>
                  </a:extLst>
                </p:cNvPr>
                <p:cNvPicPr>
                  <a:picLocks noChangeAspect="1"/>
                </p:cNvPicPr>
                <p:nvPr/>
              </p:nvPicPr>
              <p:blipFill>
                <a:blip r:embed="rId248" cstate="email">
                  <a:extLst>
                    <a:ext uri="{28A0092B-C50C-407E-A947-70E740481C1C}">
                      <a14:useLocalDpi xmlns:a14="http://schemas.microsoft.com/office/drawing/2010/main"/>
                    </a:ext>
                  </a:extLst>
                </a:blip>
                <a:stretch>
                  <a:fillRect/>
                </a:stretch>
              </p:blipFill>
              <p:spPr>
                <a:xfrm>
                  <a:off x="46198066" y="9857219"/>
                  <a:ext cx="1281325" cy="300309"/>
                </a:xfrm>
                <a:prstGeom prst="rect">
                  <a:avLst/>
                </a:prstGeom>
              </p:spPr>
            </p:pic>
            <p:pic>
              <p:nvPicPr>
                <p:cNvPr id="973" name="Picture 972">
                  <a:extLst>
                    <a:ext uri="{FF2B5EF4-FFF2-40B4-BE49-F238E27FC236}">
                      <a16:creationId xmlns:a16="http://schemas.microsoft.com/office/drawing/2014/main" id="{6F8FE3E7-2270-C442-A131-9098761A412B}"/>
                    </a:ext>
                  </a:extLst>
                </p:cNvPr>
                <p:cNvPicPr>
                  <a:picLocks noChangeAspect="1"/>
                </p:cNvPicPr>
                <p:nvPr/>
              </p:nvPicPr>
              <p:blipFill>
                <a:blip r:embed="rId249" cstate="email">
                  <a:extLst>
                    <a:ext uri="{28A0092B-C50C-407E-A947-70E740481C1C}">
                      <a14:useLocalDpi xmlns:a14="http://schemas.microsoft.com/office/drawing/2010/main"/>
                    </a:ext>
                  </a:extLst>
                </a:blip>
                <a:stretch>
                  <a:fillRect/>
                </a:stretch>
              </p:blipFill>
              <p:spPr>
                <a:xfrm>
                  <a:off x="39989374" y="9576648"/>
                  <a:ext cx="1045280" cy="823158"/>
                </a:xfrm>
                <a:prstGeom prst="rect">
                  <a:avLst/>
                </a:prstGeom>
              </p:spPr>
            </p:pic>
            <p:pic>
              <p:nvPicPr>
                <p:cNvPr id="974" name="Picture 973">
                  <a:extLst>
                    <a:ext uri="{FF2B5EF4-FFF2-40B4-BE49-F238E27FC236}">
                      <a16:creationId xmlns:a16="http://schemas.microsoft.com/office/drawing/2014/main" id="{C16D9DDB-3C9B-0546-A79A-15D3C085AFCE}"/>
                    </a:ext>
                  </a:extLst>
                </p:cNvPr>
                <p:cNvPicPr>
                  <a:picLocks noChangeAspect="1"/>
                </p:cNvPicPr>
                <p:nvPr/>
              </p:nvPicPr>
              <p:blipFill>
                <a:blip r:embed="rId250" cstate="email">
                  <a:extLst>
                    <a:ext uri="{28A0092B-C50C-407E-A947-70E740481C1C}">
                      <a14:useLocalDpi xmlns:a14="http://schemas.microsoft.com/office/drawing/2010/main"/>
                    </a:ext>
                  </a:extLst>
                </a:blip>
                <a:stretch>
                  <a:fillRect/>
                </a:stretch>
              </p:blipFill>
              <p:spPr>
                <a:xfrm>
                  <a:off x="41840907" y="9728171"/>
                  <a:ext cx="1411484" cy="558405"/>
                </a:xfrm>
                <a:prstGeom prst="rect">
                  <a:avLst/>
                </a:prstGeom>
              </p:spPr>
            </p:pic>
            <p:pic>
              <p:nvPicPr>
                <p:cNvPr id="975" name="Picture 974">
                  <a:extLst>
                    <a:ext uri="{FF2B5EF4-FFF2-40B4-BE49-F238E27FC236}">
                      <a16:creationId xmlns:a16="http://schemas.microsoft.com/office/drawing/2014/main" id="{BB738124-093E-8A47-AF46-7A7F88651E39}"/>
                    </a:ext>
                  </a:extLst>
                </p:cNvPr>
                <p:cNvPicPr>
                  <a:picLocks noChangeAspect="1"/>
                </p:cNvPicPr>
                <p:nvPr/>
              </p:nvPicPr>
              <p:blipFill>
                <a:blip r:embed="rId251" cstate="email">
                  <a:extLst>
                    <a:ext uri="{28A0092B-C50C-407E-A947-70E740481C1C}">
                      <a14:useLocalDpi xmlns:a14="http://schemas.microsoft.com/office/drawing/2010/main"/>
                    </a:ext>
                  </a:extLst>
                </a:blip>
                <a:stretch>
                  <a:fillRect/>
                </a:stretch>
              </p:blipFill>
              <p:spPr>
                <a:xfrm>
                  <a:off x="13776009" y="9594219"/>
                  <a:ext cx="1188935" cy="826309"/>
                </a:xfrm>
                <a:prstGeom prst="rect">
                  <a:avLst/>
                </a:prstGeom>
              </p:spPr>
            </p:pic>
            <p:pic>
              <p:nvPicPr>
                <p:cNvPr id="976" name="Picture 975">
                  <a:extLst>
                    <a:ext uri="{FF2B5EF4-FFF2-40B4-BE49-F238E27FC236}">
                      <a16:creationId xmlns:a16="http://schemas.microsoft.com/office/drawing/2014/main" id="{BBCBFBC0-9B13-484F-99BE-B4F262B8A871}"/>
                    </a:ext>
                  </a:extLst>
                </p:cNvPr>
                <p:cNvPicPr>
                  <a:picLocks noChangeAspect="1"/>
                </p:cNvPicPr>
                <p:nvPr/>
              </p:nvPicPr>
              <p:blipFill>
                <a:blip r:embed="rId252" cstate="email">
                  <a:extLst>
                    <a:ext uri="{28A0092B-C50C-407E-A947-70E740481C1C}">
                      <a14:useLocalDpi xmlns:a14="http://schemas.microsoft.com/office/drawing/2010/main"/>
                    </a:ext>
                  </a:extLst>
                </a:blip>
                <a:stretch>
                  <a:fillRect/>
                </a:stretch>
              </p:blipFill>
              <p:spPr>
                <a:xfrm>
                  <a:off x="17645095" y="9787012"/>
                  <a:ext cx="1237410" cy="440723"/>
                </a:xfrm>
                <a:prstGeom prst="rect">
                  <a:avLst/>
                </a:prstGeom>
              </p:spPr>
            </p:pic>
            <p:pic>
              <p:nvPicPr>
                <p:cNvPr id="977" name="Picture 976">
                  <a:extLst>
                    <a:ext uri="{FF2B5EF4-FFF2-40B4-BE49-F238E27FC236}">
                      <a16:creationId xmlns:a16="http://schemas.microsoft.com/office/drawing/2014/main" id="{81ACF9E7-9F92-174E-82BC-13A80A1CB317}"/>
                    </a:ext>
                  </a:extLst>
                </p:cNvPr>
                <p:cNvPicPr>
                  <a:picLocks noChangeAspect="1"/>
                </p:cNvPicPr>
                <p:nvPr/>
              </p:nvPicPr>
              <p:blipFill>
                <a:blip r:embed="rId253" cstate="email">
                  <a:extLst>
                    <a:ext uri="{28A0092B-C50C-407E-A947-70E740481C1C}">
                      <a14:useLocalDpi xmlns:a14="http://schemas.microsoft.com/office/drawing/2010/main"/>
                    </a:ext>
                  </a:extLst>
                </a:blip>
                <a:stretch>
                  <a:fillRect/>
                </a:stretch>
              </p:blipFill>
              <p:spPr>
                <a:xfrm>
                  <a:off x="23562487" y="9767232"/>
                  <a:ext cx="1440841" cy="480283"/>
                </a:xfrm>
                <a:prstGeom prst="rect">
                  <a:avLst/>
                </a:prstGeom>
              </p:spPr>
            </p:pic>
            <p:pic>
              <p:nvPicPr>
                <p:cNvPr id="978" name="Picture 977">
                  <a:extLst>
                    <a:ext uri="{FF2B5EF4-FFF2-40B4-BE49-F238E27FC236}">
                      <a16:creationId xmlns:a16="http://schemas.microsoft.com/office/drawing/2014/main" id="{8E8D8D3D-CF73-A04F-AA02-75D49BDAEB18}"/>
                    </a:ext>
                  </a:extLst>
                </p:cNvPr>
                <p:cNvPicPr>
                  <a:picLocks noChangeAspect="1"/>
                </p:cNvPicPr>
                <p:nvPr/>
              </p:nvPicPr>
              <p:blipFill>
                <a:blip r:embed="rId254" cstate="email">
                  <a:extLst>
                    <a:ext uri="{28A0092B-C50C-407E-A947-70E740481C1C}">
                      <a14:useLocalDpi xmlns:a14="http://schemas.microsoft.com/office/drawing/2010/main"/>
                    </a:ext>
                  </a:extLst>
                </a:blip>
                <a:stretch>
                  <a:fillRect/>
                </a:stretch>
              </p:blipFill>
              <p:spPr>
                <a:xfrm>
                  <a:off x="29647850" y="9792855"/>
                  <a:ext cx="1544539" cy="429037"/>
                </a:xfrm>
                <a:prstGeom prst="rect">
                  <a:avLst/>
                </a:prstGeom>
              </p:spPr>
            </p:pic>
          </p:grpSp>
          <p:grpSp>
            <p:nvGrpSpPr>
              <p:cNvPr id="909" name="Group 908">
                <a:extLst>
                  <a:ext uri="{FF2B5EF4-FFF2-40B4-BE49-F238E27FC236}">
                    <a16:creationId xmlns:a16="http://schemas.microsoft.com/office/drawing/2014/main" id="{7CE7F86A-D959-4E4E-8C26-A55685C85924}"/>
                  </a:ext>
                </a:extLst>
              </p:cNvPr>
              <p:cNvGrpSpPr/>
              <p:nvPr/>
            </p:nvGrpSpPr>
            <p:grpSpPr>
              <a:xfrm>
                <a:off x="1002053" y="7419961"/>
                <a:ext cx="46496198" cy="998595"/>
                <a:chOff x="967688" y="8378829"/>
                <a:chExt cx="46496198" cy="998595"/>
              </a:xfrm>
            </p:grpSpPr>
            <p:pic>
              <p:nvPicPr>
                <p:cNvPr id="932" name="Picture 931">
                  <a:extLst>
                    <a:ext uri="{FF2B5EF4-FFF2-40B4-BE49-F238E27FC236}">
                      <a16:creationId xmlns:a16="http://schemas.microsoft.com/office/drawing/2014/main" id="{F06D3030-8012-5D46-8E49-A45FF9404253}"/>
                    </a:ext>
                  </a:extLst>
                </p:cNvPr>
                <p:cNvPicPr>
                  <a:picLocks noChangeAspect="1"/>
                </p:cNvPicPr>
                <p:nvPr/>
              </p:nvPicPr>
              <p:blipFill>
                <a:blip r:embed="rId255" cstate="email">
                  <a:extLst>
                    <a:ext uri="{28A0092B-C50C-407E-A947-70E740481C1C}">
                      <a14:useLocalDpi xmlns:a14="http://schemas.microsoft.com/office/drawing/2010/main"/>
                    </a:ext>
                  </a:extLst>
                </a:blip>
                <a:stretch>
                  <a:fillRect/>
                </a:stretch>
              </p:blipFill>
              <p:spPr>
                <a:xfrm>
                  <a:off x="25299838" y="8650001"/>
                  <a:ext cx="1213432" cy="456251"/>
                </a:xfrm>
                <a:prstGeom prst="rect">
                  <a:avLst/>
                </a:prstGeom>
              </p:spPr>
            </p:pic>
            <p:pic>
              <p:nvPicPr>
                <p:cNvPr id="933" name="Picture 932">
                  <a:extLst>
                    <a:ext uri="{FF2B5EF4-FFF2-40B4-BE49-F238E27FC236}">
                      <a16:creationId xmlns:a16="http://schemas.microsoft.com/office/drawing/2014/main" id="{690D0ACC-30D1-0E47-8786-57ABC143D8D3}"/>
                    </a:ext>
                  </a:extLst>
                </p:cNvPr>
                <p:cNvPicPr>
                  <a:picLocks noChangeAspect="1"/>
                </p:cNvPicPr>
                <p:nvPr/>
              </p:nvPicPr>
              <p:blipFill>
                <a:blip r:embed="rId256" cstate="email">
                  <a:extLst>
                    <a:ext uri="{28A0092B-C50C-407E-A947-70E740481C1C}">
                      <a14:useLocalDpi xmlns:a14="http://schemas.microsoft.com/office/drawing/2010/main"/>
                    </a:ext>
                  </a:extLst>
                </a:blip>
                <a:stretch>
                  <a:fillRect/>
                </a:stretch>
              </p:blipFill>
              <p:spPr>
                <a:xfrm>
                  <a:off x="30803185" y="8613266"/>
                  <a:ext cx="1612182" cy="529720"/>
                </a:xfrm>
                <a:prstGeom prst="rect">
                  <a:avLst/>
                </a:prstGeom>
              </p:spPr>
            </p:pic>
            <p:pic>
              <p:nvPicPr>
                <p:cNvPr id="934" name="Picture 933">
                  <a:extLst>
                    <a:ext uri="{FF2B5EF4-FFF2-40B4-BE49-F238E27FC236}">
                      <a16:creationId xmlns:a16="http://schemas.microsoft.com/office/drawing/2014/main" id="{9F41BB67-0387-514A-A921-E6A29B8095A6}"/>
                    </a:ext>
                  </a:extLst>
                </p:cNvPr>
                <p:cNvPicPr>
                  <a:picLocks noChangeAspect="1"/>
                </p:cNvPicPr>
                <p:nvPr/>
              </p:nvPicPr>
              <p:blipFill>
                <a:blip r:embed="rId257" cstate="email">
                  <a:extLst>
                    <a:ext uri="{28A0092B-C50C-407E-A947-70E740481C1C}">
                      <a14:useLocalDpi xmlns:a14="http://schemas.microsoft.com/office/drawing/2010/main"/>
                    </a:ext>
                  </a:extLst>
                </a:blip>
                <a:stretch>
                  <a:fillRect/>
                </a:stretch>
              </p:blipFill>
              <p:spPr>
                <a:xfrm>
                  <a:off x="28961575" y="8687436"/>
                  <a:ext cx="1220425" cy="381380"/>
                </a:xfrm>
                <a:prstGeom prst="rect">
                  <a:avLst/>
                </a:prstGeom>
              </p:spPr>
            </p:pic>
            <p:pic>
              <p:nvPicPr>
                <p:cNvPr id="935" name="Picture 934">
                  <a:extLst>
                    <a:ext uri="{FF2B5EF4-FFF2-40B4-BE49-F238E27FC236}">
                      <a16:creationId xmlns:a16="http://schemas.microsoft.com/office/drawing/2014/main" id="{3BA32606-ADAC-EA40-A904-6CF64C7F7749}"/>
                    </a:ext>
                  </a:extLst>
                </p:cNvPr>
                <p:cNvPicPr>
                  <a:picLocks noChangeAspect="1"/>
                </p:cNvPicPr>
                <p:nvPr/>
              </p:nvPicPr>
              <p:blipFill>
                <a:blip r:embed="rId258" cstate="email">
                  <a:extLst>
                    <a:ext uri="{28A0092B-C50C-407E-A947-70E740481C1C}">
                      <a14:useLocalDpi xmlns:a14="http://schemas.microsoft.com/office/drawing/2010/main"/>
                    </a:ext>
                  </a:extLst>
                </a:blip>
                <a:stretch>
                  <a:fillRect/>
                </a:stretch>
              </p:blipFill>
              <p:spPr>
                <a:xfrm>
                  <a:off x="33036552" y="8700411"/>
                  <a:ext cx="925502" cy="355431"/>
                </a:xfrm>
                <a:prstGeom prst="rect">
                  <a:avLst/>
                </a:prstGeom>
              </p:spPr>
            </p:pic>
            <p:pic>
              <p:nvPicPr>
                <p:cNvPr id="936" name="Picture 935">
                  <a:extLst>
                    <a:ext uri="{FF2B5EF4-FFF2-40B4-BE49-F238E27FC236}">
                      <a16:creationId xmlns:a16="http://schemas.microsoft.com/office/drawing/2014/main" id="{F9E95B63-376B-B34A-82DE-C22E28609DD2}"/>
                    </a:ext>
                  </a:extLst>
                </p:cNvPr>
                <p:cNvPicPr>
                  <a:picLocks noChangeAspect="1"/>
                </p:cNvPicPr>
                <p:nvPr/>
              </p:nvPicPr>
              <p:blipFill>
                <a:blip r:embed="rId259" cstate="email">
                  <a:extLst>
                    <a:ext uri="{28A0092B-C50C-407E-A947-70E740481C1C}">
                      <a14:useLocalDpi xmlns:a14="http://schemas.microsoft.com/office/drawing/2010/main"/>
                    </a:ext>
                  </a:extLst>
                </a:blip>
                <a:stretch>
                  <a:fillRect/>
                </a:stretch>
              </p:blipFill>
              <p:spPr>
                <a:xfrm>
                  <a:off x="7241158" y="8653193"/>
                  <a:ext cx="1645098" cy="449866"/>
                </a:xfrm>
                <a:prstGeom prst="rect">
                  <a:avLst/>
                </a:prstGeom>
              </p:spPr>
            </p:pic>
            <p:pic>
              <p:nvPicPr>
                <p:cNvPr id="937" name="Picture 936">
                  <a:extLst>
                    <a:ext uri="{FF2B5EF4-FFF2-40B4-BE49-F238E27FC236}">
                      <a16:creationId xmlns:a16="http://schemas.microsoft.com/office/drawing/2014/main" id="{FACF413D-D59C-6341-83A3-9B04C33E4250}"/>
                    </a:ext>
                  </a:extLst>
                </p:cNvPr>
                <p:cNvPicPr>
                  <a:picLocks noChangeAspect="1"/>
                </p:cNvPicPr>
                <p:nvPr/>
              </p:nvPicPr>
              <p:blipFill>
                <a:blip r:embed="rId260" cstate="email">
                  <a:extLst>
                    <a:ext uri="{28A0092B-C50C-407E-A947-70E740481C1C}">
                      <a14:useLocalDpi xmlns:a14="http://schemas.microsoft.com/office/drawing/2010/main"/>
                    </a:ext>
                  </a:extLst>
                </a:blip>
                <a:stretch>
                  <a:fillRect/>
                </a:stretch>
              </p:blipFill>
              <p:spPr>
                <a:xfrm>
                  <a:off x="967688" y="8667526"/>
                  <a:ext cx="1517195" cy="421201"/>
                </a:xfrm>
                <a:prstGeom prst="rect">
                  <a:avLst/>
                </a:prstGeom>
              </p:spPr>
            </p:pic>
            <p:pic>
              <p:nvPicPr>
                <p:cNvPr id="938" name="Picture 937">
                  <a:extLst>
                    <a:ext uri="{FF2B5EF4-FFF2-40B4-BE49-F238E27FC236}">
                      <a16:creationId xmlns:a16="http://schemas.microsoft.com/office/drawing/2014/main" id="{ED798B19-C909-FD45-9B62-B4A9671D07BF}"/>
                    </a:ext>
                  </a:extLst>
                </p:cNvPr>
                <p:cNvPicPr>
                  <a:picLocks noChangeAspect="1"/>
                </p:cNvPicPr>
                <p:nvPr/>
              </p:nvPicPr>
              <p:blipFill>
                <a:blip r:embed="rId261" cstate="email">
                  <a:extLst>
                    <a:ext uri="{28A0092B-C50C-407E-A947-70E740481C1C}">
                      <a14:useLocalDpi xmlns:a14="http://schemas.microsoft.com/office/drawing/2010/main"/>
                    </a:ext>
                  </a:extLst>
                </a:blip>
                <a:stretch>
                  <a:fillRect/>
                </a:stretch>
              </p:blipFill>
              <p:spPr>
                <a:xfrm>
                  <a:off x="9507441" y="8715787"/>
                  <a:ext cx="1484254" cy="324678"/>
                </a:xfrm>
                <a:prstGeom prst="rect">
                  <a:avLst/>
                </a:prstGeom>
              </p:spPr>
            </p:pic>
            <p:pic>
              <p:nvPicPr>
                <p:cNvPr id="939" name="Picture 938">
                  <a:extLst>
                    <a:ext uri="{FF2B5EF4-FFF2-40B4-BE49-F238E27FC236}">
                      <a16:creationId xmlns:a16="http://schemas.microsoft.com/office/drawing/2014/main" id="{FE106ECB-7FF0-5045-ACE2-31204E4A8571}"/>
                    </a:ext>
                  </a:extLst>
                </p:cNvPr>
                <p:cNvPicPr>
                  <a:picLocks noChangeAspect="1"/>
                </p:cNvPicPr>
                <p:nvPr/>
              </p:nvPicPr>
              <p:blipFill>
                <a:blip r:embed="rId262" cstate="email">
                  <a:extLst>
                    <a:ext uri="{28A0092B-C50C-407E-A947-70E740481C1C}">
                      <a14:useLocalDpi xmlns:a14="http://schemas.microsoft.com/office/drawing/2010/main"/>
                    </a:ext>
                  </a:extLst>
                </a:blip>
                <a:stretch>
                  <a:fillRect/>
                </a:stretch>
              </p:blipFill>
              <p:spPr>
                <a:xfrm>
                  <a:off x="5362907" y="8787774"/>
                  <a:ext cx="1257066" cy="180704"/>
                </a:xfrm>
                <a:prstGeom prst="rect">
                  <a:avLst/>
                </a:prstGeom>
              </p:spPr>
            </p:pic>
            <p:pic>
              <p:nvPicPr>
                <p:cNvPr id="940" name="Picture 939">
                  <a:extLst>
                    <a:ext uri="{FF2B5EF4-FFF2-40B4-BE49-F238E27FC236}">
                      <a16:creationId xmlns:a16="http://schemas.microsoft.com/office/drawing/2014/main" id="{83F4673C-3B4F-B546-94F2-F32A82661D99}"/>
                    </a:ext>
                  </a:extLst>
                </p:cNvPr>
                <p:cNvPicPr>
                  <a:picLocks noChangeAspect="1"/>
                </p:cNvPicPr>
                <p:nvPr/>
              </p:nvPicPr>
              <p:blipFill>
                <a:blip r:embed="rId263" cstate="email">
                  <a:extLst>
                    <a:ext uri="{28A0092B-C50C-407E-A947-70E740481C1C}">
                      <a14:useLocalDpi xmlns:a14="http://schemas.microsoft.com/office/drawing/2010/main"/>
                    </a:ext>
                  </a:extLst>
                </a:blip>
                <a:stretch>
                  <a:fillRect/>
                </a:stretch>
              </p:blipFill>
              <p:spPr>
                <a:xfrm>
                  <a:off x="3322636" y="8684366"/>
                  <a:ext cx="1419086" cy="387520"/>
                </a:xfrm>
                <a:prstGeom prst="rect">
                  <a:avLst/>
                </a:prstGeom>
              </p:spPr>
            </p:pic>
            <p:pic>
              <p:nvPicPr>
                <p:cNvPr id="941" name="Picture 940">
                  <a:extLst>
                    <a:ext uri="{FF2B5EF4-FFF2-40B4-BE49-F238E27FC236}">
                      <a16:creationId xmlns:a16="http://schemas.microsoft.com/office/drawing/2014/main" id="{E00FA6FA-9B61-6A48-B250-3BA6A65A0892}"/>
                    </a:ext>
                  </a:extLst>
                </p:cNvPr>
                <p:cNvPicPr>
                  <a:picLocks noChangeAspect="1"/>
                </p:cNvPicPr>
                <p:nvPr/>
              </p:nvPicPr>
              <p:blipFill>
                <a:blip r:embed="rId264" cstate="email">
                  <a:extLst>
                    <a:ext uri="{28A0092B-C50C-407E-A947-70E740481C1C}">
                      <a14:useLocalDpi xmlns:a14="http://schemas.microsoft.com/office/drawing/2010/main"/>
                    </a:ext>
                  </a:extLst>
                </a:blip>
                <a:stretch>
                  <a:fillRect/>
                </a:stretch>
              </p:blipFill>
              <p:spPr>
                <a:xfrm>
                  <a:off x="38298896" y="8542647"/>
                  <a:ext cx="1366112" cy="670958"/>
                </a:xfrm>
                <a:prstGeom prst="rect">
                  <a:avLst/>
                </a:prstGeom>
              </p:spPr>
            </p:pic>
            <p:pic>
              <p:nvPicPr>
                <p:cNvPr id="942" name="Picture 941">
                  <a:extLst>
                    <a:ext uri="{FF2B5EF4-FFF2-40B4-BE49-F238E27FC236}">
                      <a16:creationId xmlns:a16="http://schemas.microsoft.com/office/drawing/2014/main" id="{B036E46C-C8B3-8442-8403-20BA5F2C47F2}"/>
                    </a:ext>
                  </a:extLst>
                </p:cNvPr>
                <p:cNvPicPr>
                  <a:picLocks noChangeAspect="1"/>
                </p:cNvPicPr>
                <p:nvPr/>
              </p:nvPicPr>
              <p:blipFill>
                <a:blip r:embed="rId265" cstate="email">
                  <a:extLst>
                    <a:ext uri="{28A0092B-C50C-407E-A947-70E740481C1C}">
                      <a14:useLocalDpi xmlns:a14="http://schemas.microsoft.com/office/drawing/2010/main"/>
                    </a:ext>
                  </a:extLst>
                </a:blip>
                <a:stretch>
                  <a:fillRect/>
                </a:stretch>
              </p:blipFill>
              <p:spPr>
                <a:xfrm>
                  <a:off x="42814451" y="8629008"/>
                  <a:ext cx="1207696" cy="498236"/>
                </a:xfrm>
                <a:prstGeom prst="rect">
                  <a:avLst/>
                </a:prstGeom>
              </p:spPr>
            </p:pic>
            <p:pic>
              <p:nvPicPr>
                <p:cNvPr id="943" name="Picture 942">
                  <a:extLst>
                    <a:ext uri="{FF2B5EF4-FFF2-40B4-BE49-F238E27FC236}">
                      <a16:creationId xmlns:a16="http://schemas.microsoft.com/office/drawing/2014/main" id="{CDC5A54A-188F-9348-8A57-806D1A2A238D}"/>
                    </a:ext>
                  </a:extLst>
                </p:cNvPr>
                <p:cNvPicPr>
                  <a:picLocks noChangeAspect="1"/>
                </p:cNvPicPr>
                <p:nvPr/>
              </p:nvPicPr>
              <p:blipFill>
                <a:blip r:embed="rId266" cstate="email">
                  <a:extLst>
                    <a:ext uri="{28A0092B-C50C-407E-A947-70E740481C1C}">
                      <a14:useLocalDpi xmlns:a14="http://schemas.microsoft.com/office/drawing/2010/main"/>
                    </a:ext>
                  </a:extLst>
                </a:blip>
                <a:stretch>
                  <a:fillRect/>
                </a:stretch>
              </p:blipFill>
              <p:spPr>
                <a:xfrm>
                  <a:off x="46338779" y="8613163"/>
                  <a:ext cx="1125107" cy="529926"/>
                </a:xfrm>
                <a:prstGeom prst="rect">
                  <a:avLst/>
                </a:prstGeom>
              </p:spPr>
            </p:pic>
            <p:pic>
              <p:nvPicPr>
                <p:cNvPr id="944" name="Picture 943">
                  <a:extLst>
                    <a:ext uri="{FF2B5EF4-FFF2-40B4-BE49-F238E27FC236}">
                      <a16:creationId xmlns:a16="http://schemas.microsoft.com/office/drawing/2014/main" id="{BA266803-5FA6-9846-AE4A-3E5B47108467}"/>
                    </a:ext>
                  </a:extLst>
                </p:cNvPr>
                <p:cNvPicPr>
                  <a:picLocks noChangeAspect="1"/>
                </p:cNvPicPr>
                <p:nvPr/>
              </p:nvPicPr>
              <p:blipFill>
                <a:blip r:embed="rId267" cstate="email">
                  <a:extLst>
                    <a:ext uri="{28A0092B-C50C-407E-A947-70E740481C1C}">
                      <a14:useLocalDpi xmlns:a14="http://schemas.microsoft.com/office/drawing/2010/main"/>
                    </a:ext>
                  </a:extLst>
                </a:blip>
                <a:stretch>
                  <a:fillRect/>
                </a:stretch>
              </p:blipFill>
              <p:spPr>
                <a:xfrm>
                  <a:off x="40286193" y="8619719"/>
                  <a:ext cx="1907073" cy="516815"/>
                </a:xfrm>
                <a:prstGeom prst="rect">
                  <a:avLst/>
                </a:prstGeom>
              </p:spPr>
            </p:pic>
            <p:pic>
              <p:nvPicPr>
                <p:cNvPr id="945" name="Picture 944">
                  <a:extLst>
                    <a:ext uri="{FF2B5EF4-FFF2-40B4-BE49-F238E27FC236}">
                      <a16:creationId xmlns:a16="http://schemas.microsoft.com/office/drawing/2014/main" id="{F80B3665-6281-FB48-A43E-20A7FF3094EC}"/>
                    </a:ext>
                  </a:extLst>
                </p:cNvPr>
                <p:cNvPicPr>
                  <a:picLocks noChangeAspect="1"/>
                </p:cNvPicPr>
                <p:nvPr/>
              </p:nvPicPr>
              <p:blipFill>
                <a:blip r:embed="rId268" cstate="email">
                  <a:extLst>
                    <a:ext uri="{28A0092B-C50C-407E-A947-70E740481C1C}">
                      <a14:useLocalDpi xmlns:a14="http://schemas.microsoft.com/office/drawing/2010/main"/>
                    </a:ext>
                  </a:extLst>
                </a:blip>
                <a:stretch>
                  <a:fillRect/>
                </a:stretch>
              </p:blipFill>
              <p:spPr>
                <a:xfrm>
                  <a:off x="23529841" y="8732831"/>
                  <a:ext cx="1148812" cy="290590"/>
                </a:xfrm>
                <a:prstGeom prst="rect">
                  <a:avLst/>
                </a:prstGeom>
              </p:spPr>
            </p:pic>
            <p:pic>
              <p:nvPicPr>
                <p:cNvPr id="946" name="Picture 945">
                  <a:extLst>
                    <a:ext uri="{FF2B5EF4-FFF2-40B4-BE49-F238E27FC236}">
                      <a16:creationId xmlns:a16="http://schemas.microsoft.com/office/drawing/2014/main" id="{CAB36E4B-272F-1E46-81B7-FB0A47E8BD4E}"/>
                    </a:ext>
                  </a:extLst>
                </p:cNvPr>
                <p:cNvPicPr>
                  <a:picLocks noChangeAspect="1"/>
                </p:cNvPicPr>
                <p:nvPr/>
              </p:nvPicPr>
              <p:blipFill>
                <a:blip r:embed="rId269" cstate="email">
                  <a:extLst>
                    <a:ext uri="{28A0092B-C50C-407E-A947-70E740481C1C}">
                      <a14:useLocalDpi xmlns:a14="http://schemas.microsoft.com/office/drawing/2010/main"/>
                    </a:ext>
                  </a:extLst>
                </a:blip>
                <a:stretch>
                  <a:fillRect/>
                </a:stretch>
              </p:blipFill>
              <p:spPr>
                <a:xfrm>
                  <a:off x="16102090" y="8481031"/>
                  <a:ext cx="750070" cy="794190"/>
                </a:xfrm>
                <a:prstGeom prst="rect">
                  <a:avLst/>
                </a:prstGeom>
              </p:spPr>
            </p:pic>
            <p:pic>
              <p:nvPicPr>
                <p:cNvPr id="947" name="Picture 946">
                  <a:extLst>
                    <a:ext uri="{FF2B5EF4-FFF2-40B4-BE49-F238E27FC236}">
                      <a16:creationId xmlns:a16="http://schemas.microsoft.com/office/drawing/2014/main" id="{F18206FA-B26E-7242-80BA-EDCA851980DC}"/>
                    </a:ext>
                  </a:extLst>
                </p:cNvPr>
                <p:cNvPicPr>
                  <a:picLocks noChangeAspect="1"/>
                </p:cNvPicPr>
                <p:nvPr/>
              </p:nvPicPr>
              <p:blipFill>
                <a:blip r:embed="rId270" cstate="email">
                  <a:extLst>
                    <a:ext uri="{28A0092B-C50C-407E-A947-70E740481C1C}">
                      <a14:useLocalDpi xmlns:a14="http://schemas.microsoft.com/office/drawing/2010/main"/>
                    </a:ext>
                  </a:extLst>
                </a:blip>
                <a:stretch>
                  <a:fillRect/>
                </a:stretch>
              </p:blipFill>
              <p:spPr>
                <a:xfrm>
                  <a:off x="34583239" y="8652981"/>
                  <a:ext cx="1284352" cy="450291"/>
                </a:xfrm>
                <a:prstGeom prst="rect">
                  <a:avLst/>
                </a:prstGeom>
              </p:spPr>
            </p:pic>
            <p:pic>
              <p:nvPicPr>
                <p:cNvPr id="948" name="Picture 947">
                  <a:extLst>
                    <a:ext uri="{FF2B5EF4-FFF2-40B4-BE49-F238E27FC236}">
                      <a16:creationId xmlns:a16="http://schemas.microsoft.com/office/drawing/2014/main" id="{67E930AA-27F7-C743-96CC-071578FA5793}"/>
                    </a:ext>
                  </a:extLst>
                </p:cNvPr>
                <p:cNvPicPr>
                  <a:picLocks noChangeAspect="1"/>
                </p:cNvPicPr>
                <p:nvPr/>
              </p:nvPicPr>
              <p:blipFill>
                <a:blip r:embed="rId271" cstate="email">
                  <a:extLst>
                    <a:ext uri="{28A0092B-C50C-407E-A947-70E740481C1C}">
                      <a14:useLocalDpi xmlns:a14="http://schemas.microsoft.com/office/drawing/2010/main"/>
                    </a:ext>
                  </a:extLst>
                </a:blip>
                <a:stretch>
                  <a:fillRect/>
                </a:stretch>
              </p:blipFill>
              <p:spPr>
                <a:xfrm>
                  <a:off x="17473345" y="8736140"/>
                  <a:ext cx="1418358" cy="283973"/>
                </a:xfrm>
                <a:prstGeom prst="rect">
                  <a:avLst/>
                </a:prstGeom>
              </p:spPr>
            </p:pic>
            <p:pic>
              <p:nvPicPr>
                <p:cNvPr id="949" name="Picture 948">
                  <a:extLst>
                    <a:ext uri="{FF2B5EF4-FFF2-40B4-BE49-F238E27FC236}">
                      <a16:creationId xmlns:a16="http://schemas.microsoft.com/office/drawing/2014/main" id="{A2CD61DE-4C4B-8147-A2BE-9FB85D852DB9}"/>
                    </a:ext>
                  </a:extLst>
                </p:cNvPr>
                <p:cNvPicPr>
                  <a:picLocks noChangeAspect="1"/>
                </p:cNvPicPr>
                <p:nvPr/>
              </p:nvPicPr>
              <p:blipFill>
                <a:blip r:embed="rId272" cstate="email">
                  <a:extLst>
                    <a:ext uri="{28A0092B-C50C-407E-A947-70E740481C1C}">
                      <a14:useLocalDpi xmlns:a14="http://schemas.microsoft.com/office/drawing/2010/main"/>
                    </a:ext>
                  </a:extLst>
                </a:blip>
                <a:stretch>
                  <a:fillRect/>
                </a:stretch>
              </p:blipFill>
              <p:spPr>
                <a:xfrm>
                  <a:off x="36488776" y="8661740"/>
                  <a:ext cx="1188935" cy="432773"/>
                </a:xfrm>
                <a:prstGeom prst="rect">
                  <a:avLst/>
                </a:prstGeom>
              </p:spPr>
            </p:pic>
            <p:pic>
              <p:nvPicPr>
                <p:cNvPr id="950" name="Picture 949">
                  <a:extLst>
                    <a:ext uri="{FF2B5EF4-FFF2-40B4-BE49-F238E27FC236}">
                      <a16:creationId xmlns:a16="http://schemas.microsoft.com/office/drawing/2014/main" id="{AC0A12CF-CADB-234C-95D9-A8775F606C42}"/>
                    </a:ext>
                  </a:extLst>
                </p:cNvPr>
                <p:cNvPicPr>
                  <a:picLocks noChangeAspect="1"/>
                </p:cNvPicPr>
                <p:nvPr/>
              </p:nvPicPr>
              <p:blipFill>
                <a:blip r:embed="rId273" cstate="email">
                  <a:extLst>
                    <a:ext uri="{28A0092B-C50C-407E-A947-70E740481C1C}">
                      <a14:useLocalDpi xmlns:a14="http://schemas.microsoft.com/office/drawing/2010/main"/>
                    </a:ext>
                  </a:extLst>
                </a:blip>
                <a:stretch>
                  <a:fillRect/>
                </a:stretch>
              </p:blipFill>
              <p:spPr>
                <a:xfrm>
                  <a:off x="27134455" y="8384899"/>
                  <a:ext cx="1205935" cy="986455"/>
                </a:xfrm>
                <a:prstGeom prst="rect">
                  <a:avLst/>
                </a:prstGeom>
              </p:spPr>
            </p:pic>
            <p:pic>
              <p:nvPicPr>
                <p:cNvPr id="951" name="Picture 950">
                  <a:extLst>
                    <a:ext uri="{FF2B5EF4-FFF2-40B4-BE49-F238E27FC236}">
                      <a16:creationId xmlns:a16="http://schemas.microsoft.com/office/drawing/2014/main" id="{D3C22EBA-8632-1249-AD86-FFDE7AD20E3B}"/>
                    </a:ext>
                  </a:extLst>
                </p:cNvPr>
                <p:cNvPicPr>
                  <a:picLocks noChangeAspect="1"/>
                </p:cNvPicPr>
                <p:nvPr/>
              </p:nvPicPr>
              <p:blipFill>
                <a:blip r:embed="rId274" cstate="email">
                  <a:extLst>
                    <a:ext uri="{28A0092B-C50C-407E-A947-70E740481C1C}">
                      <a14:useLocalDpi xmlns:a14="http://schemas.microsoft.com/office/drawing/2010/main"/>
                    </a:ext>
                  </a:extLst>
                </a:blip>
                <a:stretch>
                  <a:fillRect/>
                </a:stretch>
              </p:blipFill>
              <p:spPr>
                <a:xfrm>
                  <a:off x="19512888" y="8740401"/>
                  <a:ext cx="1377260" cy="275451"/>
                </a:xfrm>
                <a:prstGeom prst="rect">
                  <a:avLst/>
                </a:prstGeom>
              </p:spPr>
            </p:pic>
            <p:pic>
              <p:nvPicPr>
                <p:cNvPr id="952" name="Picture 951">
                  <a:extLst>
                    <a:ext uri="{FF2B5EF4-FFF2-40B4-BE49-F238E27FC236}">
                      <a16:creationId xmlns:a16="http://schemas.microsoft.com/office/drawing/2014/main" id="{35DB9278-AC6E-894F-BCBB-BBDF2AA94DF9}"/>
                    </a:ext>
                  </a:extLst>
                </p:cNvPr>
                <p:cNvPicPr>
                  <a:picLocks noChangeAspect="1"/>
                </p:cNvPicPr>
                <p:nvPr/>
              </p:nvPicPr>
              <p:blipFill>
                <a:blip r:embed="rId275" cstate="email">
                  <a:extLst>
                    <a:ext uri="{28A0092B-C50C-407E-A947-70E740481C1C}">
                      <a14:useLocalDpi xmlns:a14="http://schemas.microsoft.com/office/drawing/2010/main"/>
                    </a:ext>
                  </a:extLst>
                </a:blip>
                <a:stretch>
                  <a:fillRect/>
                </a:stretch>
              </p:blipFill>
              <p:spPr>
                <a:xfrm>
                  <a:off x="21511333" y="8769835"/>
                  <a:ext cx="1397323" cy="216583"/>
                </a:xfrm>
                <a:prstGeom prst="rect">
                  <a:avLst/>
                </a:prstGeom>
              </p:spPr>
            </p:pic>
            <p:pic>
              <p:nvPicPr>
                <p:cNvPr id="953" name="Picture 952">
                  <a:extLst>
                    <a:ext uri="{FF2B5EF4-FFF2-40B4-BE49-F238E27FC236}">
                      <a16:creationId xmlns:a16="http://schemas.microsoft.com/office/drawing/2014/main" id="{060F50E3-57CE-9E4C-833D-074DB3251F22}"/>
                    </a:ext>
                  </a:extLst>
                </p:cNvPr>
                <p:cNvPicPr>
                  <a:picLocks noChangeAspect="1"/>
                </p:cNvPicPr>
                <p:nvPr/>
              </p:nvPicPr>
              <p:blipFill>
                <a:blip r:embed="rId276" cstate="email">
                  <a:extLst>
                    <a:ext uri="{28A0092B-C50C-407E-A947-70E740481C1C}">
                      <a14:useLocalDpi xmlns:a14="http://schemas.microsoft.com/office/drawing/2010/main"/>
                    </a:ext>
                  </a:extLst>
                </a:blip>
                <a:stretch>
                  <a:fillRect/>
                </a:stretch>
              </p:blipFill>
              <p:spPr>
                <a:xfrm>
                  <a:off x="44643332" y="8833843"/>
                  <a:ext cx="1074254" cy="88566"/>
                </a:xfrm>
                <a:prstGeom prst="rect">
                  <a:avLst/>
                </a:prstGeom>
              </p:spPr>
            </p:pic>
            <p:pic>
              <p:nvPicPr>
                <p:cNvPr id="954" name="Picture 953">
                  <a:extLst>
                    <a:ext uri="{FF2B5EF4-FFF2-40B4-BE49-F238E27FC236}">
                      <a16:creationId xmlns:a16="http://schemas.microsoft.com/office/drawing/2014/main" id="{A901316E-9444-F64E-871E-B9F5C0D0C8EB}"/>
                    </a:ext>
                  </a:extLst>
                </p:cNvPr>
                <p:cNvPicPr>
                  <a:picLocks noChangeAspect="1"/>
                </p:cNvPicPr>
                <p:nvPr/>
              </p:nvPicPr>
              <p:blipFill>
                <a:blip r:embed="rId277" cstate="email">
                  <a:extLst>
                    <a:ext uri="{28A0092B-C50C-407E-A947-70E740481C1C}">
                      <a14:useLocalDpi xmlns:a14="http://schemas.microsoft.com/office/drawing/2010/main"/>
                    </a:ext>
                  </a:extLst>
                </a:blip>
                <a:stretch>
                  <a:fillRect/>
                </a:stretch>
              </p:blipFill>
              <p:spPr>
                <a:xfrm>
                  <a:off x="13654899" y="8378829"/>
                  <a:ext cx="1826006" cy="998595"/>
                </a:xfrm>
                <a:prstGeom prst="rect">
                  <a:avLst/>
                </a:prstGeom>
              </p:spPr>
            </p:pic>
            <p:pic>
              <p:nvPicPr>
                <p:cNvPr id="955" name="Picture 954">
                  <a:extLst>
                    <a:ext uri="{FF2B5EF4-FFF2-40B4-BE49-F238E27FC236}">
                      <a16:creationId xmlns:a16="http://schemas.microsoft.com/office/drawing/2014/main" id="{18DCB669-9811-374E-B071-27AC254E5793}"/>
                    </a:ext>
                  </a:extLst>
                </p:cNvPr>
                <p:cNvPicPr>
                  <a:picLocks noChangeAspect="1"/>
                </p:cNvPicPr>
                <p:nvPr/>
              </p:nvPicPr>
              <p:blipFill>
                <a:blip r:embed="rId278"/>
                <a:stretch>
                  <a:fillRect/>
                </a:stretch>
              </p:blipFill>
              <p:spPr>
                <a:xfrm>
                  <a:off x="11612880" y="8699101"/>
                  <a:ext cx="1420834" cy="358050"/>
                </a:xfrm>
                <a:prstGeom prst="rect">
                  <a:avLst/>
                </a:prstGeom>
              </p:spPr>
            </p:pic>
          </p:grpSp>
          <p:grpSp>
            <p:nvGrpSpPr>
              <p:cNvPr id="910" name="Group 909">
                <a:extLst>
                  <a:ext uri="{FF2B5EF4-FFF2-40B4-BE49-F238E27FC236}">
                    <a16:creationId xmlns:a16="http://schemas.microsoft.com/office/drawing/2014/main" id="{D57C39E4-93E0-A24D-B7BF-664E7D71EB6C}"/>
                  </a:ext>
                </a:extLst>
              </p:cNvPr>
              <p:cNvGrpSpPr/>
              <p:nvPr/>
            </p:nvGrpSpPr>
            <p:grpSpPr>
              <a:xfrm>
                <a:off x="917888" y="2593810"/>
                <a:ext cx="46437556" cy="835395"/>
                <a:chOff x="917888" y="3005290"/>
                <a:chExt cx="46437556" cy="835395"/>
              </a:xfrm>
            </p:grpSpPr>
            <p:pic>
              <p:nvPicPr>
                <p:cNvPr id="911" name="Picture 910">
                  <a:extLst>
                    <a:ext uri="{FF2B5EF4-FFF2-40B4-BE49-F238E27FC236}">
                      <a16:creationId xmlns:a16="http://schemas.microsoft.com/office/drawing/2014/main" id="{57F02945-C1FE-F744-9389-3400DFF8DD58}"/>
                    </a:ext>
                  </a:extLst>
                </p:cNvPr>
                <p:cNvPicPr>
                  <a:picLocks noChangeAspect="1"/>
                </p:cNvPicPr>
                <p:nvPr/>
              </p:nvPicPr>
              <p:blipFill>
                <a:blip r:embed="rId279" cstate="email">
                  <a:extLst>
                    <a:ext uri="{28A0092B-C50C-407E-A947-70E740481C1C}">
                      <a14:useLocalDpi xmlns:a14="http://schemas.microsoft.com/office/drawing/2010/main"/>
                    </a:ext>
                  </a:extLst>
                </a:blip>
                <a:stretch>
                  <a:fillRect/>
                </a:stretch>
              </p:blipFill>
              <p:spPr>
                <a:xfrm>
                  <a:off x="6656695" y="3295676"/>
                  <a:ext cx="1304494" cy="292209"/>
                </a:xfrm>
                <a:prstGeom prst="rect">
                  <a:avLst/>
                </a:prstGeom>
              </p:spPr>
            </p:pic>
            <p:pic>
              <p:nvPicPr>
                <p:cNvPr id="912" name="Picture 911">
                  <a:extLst>
                    <a:ext uri="{FF2B5EF4-FFF2-40B4-BE49-F238E27FC236}">
                      <a16:creationId xmlns:a16="http://schemas.microsoft.com/office/drawing/2014/main" id="{4E108270-8334-AD4D-8B18-CA78062BB422}"/>
                    </a:ext>
                  </a:extLst>
                </p:cNvPr>
                <p:cNvPicPr>
                  <a:picLocks noChangeAspect="1"/>
                </p:cNvPicPr>
                <p:nvPr/>
              </p:nvPicPr>
              <p:blipFill>
                <a:blip r:embed="rId280" cstate="email">
                  <a:extLst>
                    <a:ext uri="{28A0092B-C50C-407E-A947-70E740481C1C}">
                      <a14:useLocalDpi xmlns:a14="http://schemas.microsoft.com/office/drawing/2010/main"/>
                    </a:ext>
                  </a:extLst>
                </a:blip>
                <a:stretch>
                  <a:fillRect/>
                </a:stretch>
              </p:blipFill>
              <p:spPr>
                <a:xfrm>
                  <a:off x="917888" y="3101423"/>
                  <a:ext cx="2434321" cy="687175"/>
                </a:xfrm>
                <a:prstGeom prst="rect">
                  <a:avLst/>
                </a:prstGeom>
              </p:spPr>
            </p:pic>
            <p:pic>
              <p:nvPicPr>
                <p:cNvPr id="913" name="Picture 912">
                  <a:extLst>
                    <a:ext uri="{FF2B5EF4-FFF2-40B4-BE49-F238E27FC236}">
                      <a16:creationId xmlns:a16="http://schemas.microsoft.com/office/drawing/2014/main" id="{4B2311D3-77EC-0E45-8EBC-3791B7C2F886}"/>
                    </a:ext>
                  </a:extLst>
                </p:cNvPr>
                <p:cNvPicPr>
                  <a:picLocks noChangeAspect="1"/>
                </p:cNvPicPr>
                <p:nvPr/>
              </p:nvPicPr>
              <p:blipFill>
                <a:blip r:embed="rId281" cstate="email">
                  <a:extLst>
                    <a:ext uri="{28A0092B-C50C-407E-A947-70E740481C1C}">
                      <a14:useLocalDpi xmlns:a14="http://schemas.microsoft.com/office/drawing/2010/main"/>
                    </a:ext>
                  </a:extLst>
                </a:blip>
                <a:stretch>
                  <a:fillRect/>
                </a:stretch>
              </p:blipFill>
              <p:spPr>
                <a:xfrm>
                  <a:off x="3913634" y="3248274"/>
                  <a:ext cx="2181636" cy="388588"/>
                </a:xfrm>
                <a:prstGeom prst="rect">
                  <a:avLst/>
                </a:prstGeom>
              </p:spPr>
            </p:pic>
            <p:pic>
              <p:nvPicPr>
                <p:cNvPr id="914" name="Picture 913">
                  <a:extLst>
                    <a:ext uri="{FF2B5EF4-FFF2-40B4-BE49-F238E27FC236}">
                      <a16:creationId xmlns:a16="http://schemas.microsoft.com/office/drawing/2014/main" id="{A6AD9A95-DEBE-7F4B-AFFC-69C2CF5E9395}"/>
                    </a:ext>
                  </a:extLst>
                </p:cNvPr>
                <p:cNvPicPr>
                  <a:picLocks noChangeAspect="1"/>
                </p:cNvPicPr>
                <p:nvPr/>
              </p:nvPicPr>
              <p:blipFill>
                <a:blip r:embed="rId282" cstate="email">
                  <a:extLst>
                    <a:ext uri="{28A0092B-C50C-407E-A947-70E740481C1C}">
                      <a14:useLocalDpi xmlns:a14="http://schemas.microsoft.com/office/drawing/2010/main"/>
                    </a:ext>
                  </a:extLst>
                </a:blip>
                <a:stretch>
                  <a:fillRect/>
                </a:stretch>
              </p:blipFill>
              <p:spPr>
                <a:xfrm>
                  <a:off x="8522614" y="3051011"/>
                  <a:ext cx="2105802" cy="789674"/>
                </a:xfrm>
                <a:prstGeom prst="rect">
                  <a:avLst/>
                </a:prstGeom>
              </p:spPr>
            </p:pic>
            <p:pic>
              <p:nvPicPr>
                <p:cNvPr id="915" name="Graphic 830">
                  <a:extLst>
                    <a:ext uri="{FF2B5EF4-FFF2-40B4-BE49-F238E27FC236}">
                      <a16:creationId xmlns:a16="http://schemas.microsoft.com/office/drawing/2014/main" id="{1CF65D3C-7505-344C-88F4-3218AD4EAB9D}"/>
                    </a:ext>
                  </a:extLst>
                </p:cNvPr>
                <p:cNvPicPr>
                  <a:picLocks noChangeAspect="1"/>
                </p:cNvPicPr>
                <p:nvPr/>
              </p:nvPicPr>
              <p:blipFill>
                <a:blip r:embed="rId283" cstate="email">
                  <a:extLst>
                    <a:ext uri="{28A0092B-C50C-407E-A947-70E740481C1C}">
                      <a14:useLocalDpi xmlns:a14="http://schemas.microsoft.com/office/drawing/2010/main"/>
                    </a:ext>
                    <a:ext uri="{96DAC541-7B7A-43D3-8B79-37D633B846F1}">
                      <asvg:svgBlip xmlns:asvg="http://schemas.microsoft.com/office/drawing/2016/SVG/main" r:embed="rId284"/>
                    </a:ext>
                  </a:extLst>
                </a:blip>
                <a:stretch>
                  <a:fillRect/>
                </a:stretch>
              </p:blipFill>
              <p:spPr>
                <a:xfrm>
                  <a:off x="11189841" y="3264022"/>
                  <a:ext cx="1426270" cy="356569"/>
                </a:xfrm>
                <a:prstGeom prst="rect">
                  <a:avLst/>
                </a:prstGeom>
              </p:spPr>
            </p:pic>
            <p:pic>
              <p:nvPicPr>
                <p:cNvPr id="916" name="Picture 915">
                  <a:extLst>
                    <a:ext uri="{FF2B5EF4-FFF2-40B4-BE49-F238E27FC236}">
                      <a16:creationId xmlns:a16="http://schemas.microsoft.com/office/drawing/2014/main" id="{F17BB8F7-90DD-4D48-9626-4F6D33FDBCE2}"/>
                    </a:ext>
                  </a:extLst>
                </p:cNvPr>
                <p:cNvPicPr>
                  <a:picLocks noChangeAspect="1"/>
                </p:cNvPicPr>
                <p:nvPr/>
              </p:nvPicPr>
              <p:blipFill>
                <a:blip r:embed="rId285" cstate="email">
                  <a:extLst>
                    <a:ext uri="{28A0092B-C50C-407E-A947-70E740481C1C}">
                      <a14:useLocalDpi xmlns:a14="http://schemas.microsoft.com/office/drawing/2010/main"/>
                    </a:ext>
                  </a:extLst>
                </a:blip>
                <a:stretch>
                  <a:fillRect/>
                </a:stretch>
              </p:blipFill>
              <p:spPr>
                <a:xfrm>
                  <a:off x="13177536" y="3330297"/>
                  <a:ext cx="1848437" cy="221814"/>
                </a:xfrm>
                <a:prstGeom prst="rect">
                  <a:avLst/>
                </a:prstGeom>
              </p:spPr>
            </p:pic>
            <p:pic>
              <p:nvPicPr>
                <p:cNvPr id="917" name="Picture 916">
                  <a:extLst>
                    <a:ext uri="{FF2B5EF4-FFF2-40B4-BE49-F238E27FC236}">
                      <a16:creationId xmlns:a16="http://schemas.microsoft.com/office/drawing/2014/main" id="{2EBC25D7-24D8-5747-8493-7A58E47579E9}"/>
                    </a:ext>
                  </a:extLst>
                </p:cNvPr>
                <p:cNvPicPr>
                  <a:picLocks noChangeAspect="1"/>
                </p:cNvPicPr>
                <p:nvPr/>
              </p:nvPicPr>
              <p:blipFill>
                <a:blip r:embed="rId286"/>
                <a:stretch>
                  <a:fillRect/>
                </a:stretch>
              </p:blipFill>
              <p:spPr>
                <a:xfrm>
                  <a:off x="15587398" y="3221547"/>
                  <a:ext cx="1988531" cy="504115"/>
                </a:xfrm>
                <a:prstGeom prst="rect">
                  <a:avLst/>
                </a:prstGeom>
              </p:spPr>
            </p:pic>
            <p:pic>
              <p:nvPicPr>
                <p:cNvPr id="918" name="Picture 917">
                  <a:extLst>
                    <a:ext uri="{FF2B5EF4-FFF2-40B4-BE49-F238E27FC236}">
                      <a16:creationId xmlns:a16="http://schemas.microsoft.com/office/drawing/2014/main" id="{B3B04C02-1EB1-F444-907A-78939ED5BA52}"/>
                    </a:ext>
                  </a:extLst>
                </p:cNvPr>
                <p:cNvPicPr>
                  <a:picLocks noChangeAspect="1"/>
                </p:cNvPicPr>
                <p:nvPr/>
              </p:nvPicPr>
              <p:blipFill>
                <a:blip r:embed="rId287"/>
                <a:stretch>
                  <a:fillRect/>
                </a:stretch>
              </p:blipFill>
              <p:spPr>
                <a:xfrm>
                  <a:off x="31070241" y="3193350"/>
                  <a:ext cx="1828800" cy="377257"/>
                </a:xfrm>
                <a:prstGeom prst="rect">
                  <a:avLst/>
                </a:prstGeom>
              </p:spPr>
            </p:pic>
            <p:pic>
              <p:nvPicPr>
                <p:cNvPr id="919" name="Picture 918">
                  <a:extLst>
                    <a:ext uri="{FF2B5EF4-FFF2-40B4-BE49-F238E27FC236}">
                      <a16:creationId xmlns:a16="http://schemas.microsoft.com/office/drawing/2014/main" id="{F2DA87C8-C459-FA4A-8E22-D268555189BD}"/>
                    </a:ext>
                  </a:extLst>
                </p:cNvPr>
                <p:cNvPicPr>
                  <a:picLocks noChangeAspect="1"/>
                </p:cNvPicPr>
                <p:nvPr/>
              </p:nvPicPr>
              <p:blipFill>
                <a:blip r:embed="rId288"/>
                <a:stretch>
                  <a:fillRect/>
                </a:stretch>
              </p:blipFill>
              <p:spPr>
                <a:xfrm>
                  <a:off x="42128090" y="3005290"/>
                  <a:ext cx="996285" cy="697399"/>
                </a:xfrm>
                <a:prstGeom prst="rect">
                  <a:avLst/>
                </a:prstGeom>
              </p:spPr>
            </p:pic>
            <p:pic>
              <p:nvPicPr>
                <p:cNvPr id="920" name="Picture 919">
                  <a:extLst>
                    <a:ext uri="{FF2B5EF4-FFF2-40B4-BE49-F238E27FC236}">
                      <a16:creationId xmlns:a16="http://schemas.microsoft.com/office/drawing/2014/main" id="{109F50EE-9081-4C43-8E02-33929150C653}"/>
                    </a:ext>
                  </a:extLst>
                </p:cNvPr>
                <p:cNvPicPr>
                  <a:picLocks noChangeAspect="1"/>
                </p:cNvPicPr>
                <p:nvPr/>
              </p:nvPicPr>
              <p:blipFill rotWithShape="1">
                <a:blip r:embed="rId289"/>
                <a:srcRect t="28122" b="27507"/>
                <a:stretch/>
              </p:blipFill>
              <p:spPr>
                <a:xfrm>
                  <a:off x="18137354" y="3194553"/>
                  <a:ext cx="1337226" cy="593336"/>
                </a:xfrm>
                <a:prstGeom prst="rect">
                  <a:avLst/>
                </a:prstGeom>
              </p:spPr>
            </p:pic>
            <p:pic>
              <p:nvPicPr>
                <p:cNvPr id="921" name="Picture 920">
                  <a:extLst>
                    <a:ext uri="{FF2B5EF4-FFF2-40B4-BE49-F238E27FC236}">
                      <a16:creationId xmlns:a16="http://schemas.microsoft.com/office/drawing/2014/main" id="{C7CAD21F-81DF-894F-9FF3-989F7348D502}"/>
                    </a:ext>
                  </a:extLst>
                </p:cNvPr>
                <p:cNvPicPr>
                  <a:picLocks noChangeAspect="1"/>
                </p:cNvPicPr>
                <p:nvPr/>
              </p:nvPicPr>
              <p:blipFill>
                <a:blip r:embed="rId290"/>
                <a:stretch>
                  <a:fillRect/>
                </a:stretch>
              </p:blipFill>
              <p:spPr>
                <a:xfrm>
                  <a:off x="20036005" y="3132529"/>
                  <a:ext cx="1828800" cy="502920"/>
                </a:xfrm>
                <a:prstGeom prst="rect">
                  <a:avLst/>
                </a:prstGeom>
              </p:spPr>
            </p:pic>
            <p:pic>
              <p:nvPicPr>
                <p:cNvPr id="922" name="Picture 921">
                  <a:extLst>
                    <a:ext uri="{FF2B5EF4-FFF2-40B4-BE49-F238E27FC236}">
                      <a16:creationId xmlns:a16="http://schemas.microsoft.com/office/drawing/2014/main" id="{D254C87A-B156-EA43-A844-C672CAAD6E75}"/>
                    </a:ext>
                  </a:extLst>
                </p:cNvPr>
                <p:cNvPicPr>
                  <a:picLocks noChangeAspect="1"/>
                </p:cNvPicPr>
                <p:nvPr/>
              </p:nvPicPr>
              <p:blipFill>
                <a:blip r:embed="rId291"/>
                <a:stretch>
                  <a:fillRect/>
                </a:stretch>
              </p:blipFill>
              <p:spPr>
                <a:xfrm>
                  <a:off x="26721189" y="3118276"/>
                  <a:ext cx="1828800" cy="526391"/>
                </a:xfrm>
                <a:prstGeom prst="rect">
                  <a:avLst/>
                </a:prstGeom>
              </p:spPr>
            </p:pic>
            <p:pic>
              <p:nvPicPr>
                <p:cNvPr id="923" name="Picture 922">
                  <a:extLst>
                    <a:ext uri="{FF2B5EF4-FFF2-40B4-BE49-F238E27FC236}">
                      <a16:creationId xmlns:a16="http://schemas.microsoft.com/office/drawing/2014/main" id="{0691F005-6E75-344E-9099-60C8C5345893}"/>
                    </a:ext>
                  </a:extLst>
                </p:cNvPr>
                <p:cNvPicPr>
                  <a:picLocks noChangeAspect="1"/>
                </p:cNvPicPr>
                <p:nvPr/>
              </p:nvPicPr>
              <p:blipFill>
                <a:blip r:embed="rId292"/>
                <a:stretch>
                  <a:fillRect/>
                </a:stretch>
              </p:blipFill>
              <p:spPr>
                <a:xfrm>
                  <a:off x="43685800" y="3325377"/>
                  <a:ext cx="1828800" cy="203200"/>
                </a:xfrm>
                <a:prstGeom prst="rect">
                  <a:avLst/>
                </a:prstGeom>
              </p:spPr>
            </p:pic>
            <p:pic>
              <p:nvPicPr>
                <p:cNvPr id="924" name="Picture 923">
                  <a:extLst>
                    <a:ext uri="{FF2B5EF4-FFF2-40B4-BE49-F238E27FC236}">
                      <a16:creationId xmlns:a16="http://schemas.microsoft.com/office/drawing/2014/main" id="{444B9D89-C6CF-4743-BA35-9EBB6D10FEDC}"/>
                    </a:ext>
                  </a:extLst>
                </p:cNvPr>
                <p:cNvPicPr>
                  <a:picLocks noChangeAspect="1"/>
                </p:cNvPicPr>
                <p:nvPr/>
              </p:nvPicPr>
              <p:blipFill>
                <a:blip r:embed="rId293"/>
                <a:stretch>
                  <a:fillRect/>
                </a:stretch>
              </p:blipFill>
              <p:spPr>
                <a:xfrm>
                  <a:off x="39737865" y="3092117"/>
                  <a:ext cx="1828800" cy="672353"/>
                </a:xfrm>
                <a:prstGeom prst="rect">
                  <a:avLst/>
                </a:prstGeom>
              </p:spPr>
            </p:pic>
            <p:pic>
              <p:nvPicPr>
                <p:cNvPr id="925" name="Picture 924">
                  <a:extLst>
                    <a:ext uri="{FF2B5EF4-FFF2-40B4-BE49-F238E27FC236}">
                      <a16:creationId xmlns:a16="http://schemas.microsoft.com/office/drawing/2014/main" id="{68CF4CD2-BBC0-C94C-8D77-CA49914C688A}"/>
                    </a:ext>
                  </a:extLst>
                </p:cNvPr>
                <p:cNvPicPr>
                  <a:picLocks noChangeAspect="1"/>
                </p:cNvPicPr>
                <p:nvPr/>
              </p:nvPicPr>
              <p:blipFill>
                <a:blip r:embed="rId294"/>
                <a:stretch>
                  <a:fillRect/>
                </a:stretch>
              </p:blipFill>
              <p:spPr>
                <a:xfrm>
                  <a:off x="37978733" y="3217163"/>
                  <a:ext cx="1197707" cy="429523"/>
                </a:xfrm>
                <a:prstGeom prst="rect">
                  <a:avLst/>
                </a:prstGeom>
              </p:spPr>
            </p:pic>
            <p:pic>
              <p:nvPicPr>
                <p:cNvPr id="926" name="Picture 925">
                  <a:extLst>
                    <a:ext uri="{FF2B5EF4-FFF2-40B4-BE49-F238E27FC236}">
                      <a16:creationId xmlns:a16="http://schemas.microsoft.com/office/drawing/2014/main" id="{0D4DF5F0-73A3-0040-8276-B1913750EA70}"/>
                    </a:ext>
                  </a:extLst>
                </p:cNvPr>
                <p:cNvPicPr>
                  <a:picLocks noChangeAspect="1"/>
                </p:cNvPicPr>
                <p:nvPr/>
              </p:nvPicPr>
              <p:blipFill>
                <a:blip r:embed="rId295"/>
                <a:stretch>
                  <a:fillRect/>
                </a:stretch>
              </p:blipFill>
              <p:spPr>
                <a:xfrm>
                  <a:off x="24816455" y="3241592"/>
                  <a:ext cx="1343309" cy="419366"/>
                </a:xfrm>
                <a:prstGeom prst="rect">
                  <a:avLst/>
                </a:prstGeom>
              </p:spPr>
            </p:pic>
            <p:pic>
              <p:nvPicPr>
                <p:cNvPr id="927" name="Picture 926">
                  <a:extLst>
                    <a:ext uri="{FF2B5EF4-FFF2-40B4-BE49-F238E27FC236}">
                      <a16:creationId xmlns:a16="http://schemas.microsoft.com/office/drawing/2014/main" id="{C6C37308-FE3C-D54E-87A9-6E29090EA0B8}"/>
                    </a:ext>
                  </a:extLst>
                </p:cNvPr>
                <p:cNvPicPr>
                  <a:picLocks noChangeAspect="1"/>
                </p:cNvPicPr>
                <p:nvPr/>
              </p:nvPicPr>
              <p:blipFill>
                <a:blip r:embed="rId296"/>
                <a:stretch>
                  <a:fillRect/>
                </a:stretch>
              </p:blipFill>
              <p:spPr>
                <a:xfrm>
                  <a:off x="35850691" y="3051010"/>
                  <a:ext cx="1566617" cy="469985"/>
                </a:xfrm>
                <a:prstGeom prst="rect">
                  <a:avLst/>
                </a:prstGeom>
              </p:spPr>
            </p:pic>
            <p:pic>
              <p:nvPicPr>
                <p:cNvPr id="928" name="Picture 927">
                  <a:extLst>
                    <a:ext uri="{FF2B5EF4-FFF2-40B4-BE49-F238E27FC236}">
                      <a16:creationId xmlns:a16="http://schemas.microsoft.com/office/drawing/2014/main" id="{DF6B1808-EF60-374E-BE05-A7F2F3EEE61E}"/>
                    </a:ext>
                  </a:extLst>
                </p:cNvPr>
                <p:cNvPicPr>
                  <a:picLocks noChangeAspect="1"/>
                </p:cNvPicPr>
                <p:nvPr/>
              </p:nvPicPr>
              <p:blipFill>
                <a:blip r:embed="rId297"/>
                <a:stretch>
                  <a:fillRect/>
                </a:stretch>
              </p:blipFill>
              <p:spPr>
                <a:xfrm>
                  <a:off x="29111414" y="3249956"/>
                  <a:ext cx="1397402" cy="251096"/>
                </a:xfrm>
                <a:prstGeom prst="rect">
                  <a:avLst/>
                </a:prstGeom>
              </p:spPr>
            </p:pic>
            <p:pic>
              <p:nvPicPr>
                <p:cNvPr id="929" name="Picture 928">
                  <a:extLst>
                    <a:ext uri="{FF2B5EF4-FFF2-40B4-BE49-F238E27FC236}">
                      <a16:creationId xmlns:a16="http://schemas.microsoft.com/office/drawing/2014/main" id="{E7AAB735-75A1-4649-A601-F3856C4F711F}"/>
                    </a:ext>
                  </a:extLst>
                </p:cNvPr>
                <p:cNvPicPr>
                  <a:picLocks noChangeAspect="1"/>
                </p:cNvPicPr>
                <p:nvPr/>
              </p:nvPicPr>
              <p:blipFill>
                <a:blip r:embed="rId298"/>
                <a:stretch>
                  <a:fillRect/>
                </a:stretch>
              </p:blipFill>
              <p:spPr>
                <a:xfrm>
                  <a:off x="22426230" y="3139554"/>
                  <a:ext cx="1828800" cy="576470"/>
                </a:xfrm>
                <a:prstGeom prst="rect">
                  <a:avLst/>
                </a:prstGeom>
              </p:spPr>
            </p:pic>
            <p:pic>
              <p:nvPicPr>
                <p:cNvPr id="930" name="Picture 929">
                  <a:extLst>
                    <a:ext uri="{FF2B5EF4-FFF2-40B4-BE49-F238E27FC236}">
                      <a16:creationId xmlns:a16="http://schemas.microsoft.com/office/drawing/2014/main" id="{FE020378-C5A5-E044-BCF6-E6DDFCC5A311}"/>
                    </a:ext>
                  </a:extLst>
                </p:cNvPr>
                <p:cNvPicPr>
                  <a:picLocks noChangeAspect="1"/>
                </p:cNvPicPr>
                <p:nvPr/>
              </p:nvPicPr>
              <p:blipFill>
                <a:blip r:embed="rId299"/>
                <a:stretch>
                  <a:fillRect/>
                </a:stretch>
              </p:blipFill>
              <p:spPr>
                <a:xfrm>
                  <a:off x="46076034" y="3185645"/>
                  <a:ext cx="1279410" cy="575917"/>
                </a:xfrm>
                <a:prstGeom prst="rect">
                  <a:avLst/>
                </a:prstGeom>
              </p:spPr>
            </p:pic>
            <p:pic>
              <p:nvPicPr>
                <p:cNvPr id="931" name="Picture 930">
                  <a:extLst>
                    <a:ext uri="{FF2B5EF4-FFF2-40B4-BE49-F238E27FC236}">
                      <a16:creationId xmlns:a16="http://schemas.microsoft.com/office/drawing/2014/main" id="{D530B254-244E-D04D-ADEF-EC7C2EC54D17}"/>
                    </a:ext>
                  </a:extLst>
                </p:cNvPr>
                <p:cNvPicPr>
                  <a:picLocks noChangeAspect="1"/>
                </p:cNvPicPr>
                <p:nvPr/>
              </p:nvPicPr>
              <p:blipFill>
                <a:blip r:embed="rId300"/>
                <a:stretch>
                  <a:fillRect/>
                </a:stretch>
              </p:blipFill>
              <p:spPr>
                <a:xfrm>
                  <a:off x="33460466" y="3061675"/>
                  <a:ext cx="1828800" cy="641749"/>
                </a:xfrm>
                <a:prstGeom prst="rect">
                  <a:avLst/>
                </a:prstGeom>
              </p:spPr>
            </p:pic>
          </p:grpSp>
        </p:grpSp>
        <p:grpSp>
          <p:nvGrpSpPr>
            <p:cNvPr id="8" name="Group 7">
              <a:extLst>
                <a:ext uri="{FF2B5EF4-FFF2-40B4-BE49-F238E27FC236}">
                  <a16:creationId xmlns:a16="http://schemas.microsoft.com/office/drawing/2014/main" id="{D382475F-F3B7-4FFE-A900-65C36AE019C3}"/>
                </a:ext>
              </a:extLst>
            </p:cNvPr>
            <p:cNvGrpSpPr/>
            <p:nvPr/>
          </p:nvGrpSpPr>
          <p:grpSpPr>
            <a:xfrm>
              <a:off x="3810002" y="4038753"/>
              <a:ext cx="1523997" cy="178258"/>
              <a:chOff x="3399424" y="4038753"/>
              <a:chExt cx="1523997" cy="178258"/>
            </a:xfrm>
          </p:grpSpPr>
          <p:pic>
            <p:nvPicPr>
              <p:cNvPr id="318" name="Picture 2" descr="Image result for second spectrum"/>
              <p:cNvPicPr>
                <a:picLocks noChangeAspect="1" noChangeArrowheads="1"/>
              </p:cNvPicPr>
              <p:nvPr/>
            </p:nvPicPr>
            <p:blipFill>
              <a:blip r:embed="rId301" cstate="print">
                <a:lum bright="70000" contrast="-70000"/>
                <a:extLst>
                  <a:ext uri="{28A0092B-C50C-407E-A947-70E740481C1C}">
                    <a14:useLocalDpi xmlns:a14="http://schemas.microsoft.com/office/drawing/2010/main" val="0"/>
                  </a:ext>
                </a:extLst>
              </a:blip>
              <a:srcRect/>
              <a:stretch>
                <a:fillRect/>
              </a:stretch>
            </p:blipFill>
            <p:spPr bwMode="auto">
              <a:xfrm>
                <a:off x="3399424" y="4038753"/>
                <a:ext cx="178258" cy="178258"/>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4" descr="Image result for bundesliga logo"/>
              <p:cNvPicPr>
                <a:picLocks noChangeAspect="1" noChangeArrowheads="1"/>
              </p:cNvPicPr>
              <p:nvPr/>
            </p:nvPicPr>
            <p:blipFill rotWithShape="1">
              <a:blip r:embed="rId302">
                <a:extLst>
                  <a:ext uri="{28A0092B-C50C-407E-A947-70E740481C1C}">
                    <a14:useLocalDpi xmlns:a14="http://schemas.microsoft.com/office/drawing/2010/main" val="0"/>
                  </a:ext>
                </a:extLst>
              </a:blip>
              <a:srcRect b="43768"/>
              <a:stretch/>
            </p:blipFill>
            <p:spPr bwMode="auto">
              <a:xfrm>
                <a:off x="3666844" y="4044557"/>
                <a:ext cx="237864" cy="165689"/>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2" descr="Image result for Second Spectrum png"/>
              <p:cNvPicPr>
                <a:picLocks noChangeAspect="1" noChangeArrowheads="1"/>
              </p:cNvPicPr>
              <p:nvPr/>
            </p:nvPicPr>
            <p:blipFill>
              <a:blip r:embed="rId303">
                <a:lum bright="70000" contrast="-70000"/>
                <a:extLst>
                  <a:ext uri="{28A0092B-C50C-407E-A947-70E740481C1C}">
                    <a14:useLocalDpi xmlns:a14="http://schemas.microsoft.com/office/drawing/2010/main" val="0"/>
                  </a:ext>
                </a:extLst>
              </a:blip>
              <a:srcRect/>
              <a:stretch>
                <a:fillRect/>
              </a:stretch>
            </p:blipFill>
            <p:spPr bwMode="auto">
              <a:xfrm>
                <a:off x="4274859" y="4088115"/>
                <a:ext cx="648562" cy="96338"/>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4" descr="Image result for 3m logo"/>
              <p:cNvPicPr>
                <a:picLocks noChangeAspect="1" noChangeArrowheads="1"/>
              </p:cNvPicPr>
              <p:nvPr/>
            </p:nvPicPr>
            <p:blipFill>
              <a:blip r:embed="rId304">
                <a:extLst>
                  <a:ext uri="{28A0092B-C50C-407E-A947-70E740481C1C}">
                    <a14:useLocalDpi xmlns:a14="http://schemas.microsoft.com/office/drawing/2010/main" val="0"/>
                  </a:ext>
                </a:extLst>
              </a:blip>
              <a:srcRect/>
              <a:stretch>
                <a:fillRect/>
              </a:stretch>
            </p:blipFill>
            <p:spPr bwMode="auto">
              <a:xfrm>
                <a:off x="4021863" y="4087668"/>
                <a:ext cx="167606" cy="88080"/>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325" name="Straight Connector 324">
            <a:extLst>
              <a:ext uri="{FF2B5EF4-FFF2-40B4-BE49-F238E27FC236}">
                <a16:creationId xmlns:a16="http://schemas.microsoft.com/office/drawing/2014/main" id="{29F69077-E2EE-43D4-9B0A-227544507CDC}"/>
              </a:ext>
            </a:extLst>
          </p:cNvPr>
          <p:cNvCxnSpPr>
            <a:cxnSpLocks/>
          </p:cNvCxnSpPr>
          <p:nvPr/>
        </p:nvCxnSpPr>
        <p:spPr>
          <a:xfrm>
            <a:off x="4126230" y="1120935"/>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7668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2.xml><?xml version="1.0" encoding="utf-8"?>
<a:theme xmlns:a="http://schemas.openxmlformats.org/drawingml/2006/main" name="4-05665_ReInvent_2018_Template_Dark">
  <a:themeElements>
    <a:clrScheme name="Re:Invent 2018">
      <a:dk1>
        <a:srgbClr val="000000"/>
      </a:dk1>
      <a:lt1>
        <a:srgbClr val="FFFFFF"/>
      </a:lt1>
      <a:dk2>
        <a:srgbClr val="282828"/>
      </a:dk2>
      <a:lt2>
        <a:srgbClr val="D232AA"/>
      </a:lt2>
      <a:accent1>
        <a:srgbClr val="D232AA"/>
      </a:accent1>
      <a:accent2>
        <a:srgbClr val="000AFF"/>
      </a:accent2>
      <a:accent3>
        <a:srgbClr val="8C28FF"/>
      </a:accent3>
      <a:accent4>
        <a:srgbClr val="FF2850"/>
      </a:accent4>
      <a:accent5>
        <a:srgbClr val="FF9900"/>
      </a:accent5>
      <a:accent6>
        <a:srgbClr val="50AA4B"/>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 2018 template_16x9_dark.potx" id="{EDD7248A-08CE-449B-9BF6-1034CD4510F7}" vid="{80F674BF-8759-4B79-BE2E-04E6EDC12EF7}"/>
    </a:ext>
  </a:extLst>
</a:theme>
</file>

<file path=ppt/theme/theme3.xml><?xml version="1.0" encoding="utf-8"?>
<a:theme xmlns:a="http://schemas.openxmlformats.org/drawingml/2006/main" name="4-05853_GPS_Template">
  <a:themeElements>
    <a:clrScheme name="GPS2019">
      <a:dk1>
        <a:srgbClr val="000000"/>
      </a:dk1>
      <a:lt1>
        <a:srgbClr val="FFFFFF"/>
      </a:lt1>
      <a:dk2>
        <a:srgbClr val="282828"/>
      </a:dk2>
      <a:lt2>
        <a:srgbClr val="F0F0F0"/>
      </a:lt2>
      <a:accent1>
        <a:srgbClr val="6A45A2"/>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_EXECSUMMIT_16x9_Template [Read-Only]" id="{23851CB0-6B02-4DF4-A86D-40FD2A27EB4B}" vid="{037654AD-36A6-4312-902F-0D76A16BF0C0}"/>
    </a:ext>
  </a:extLst>
</a:theme>
</file>

<file path=ppt/theme/theme4.xml><?xml version="1.0" encoding="utf-8"?>
<a:theme xmlns:a="http://schemas.openxmlformats.org/drawingml/2006/main" name="1_Office Theme">
  <a:themeElements>
    <a:clrScheme name="Reinvent 2019">
      <a:dk1>
        <a:srgbClr val="000000"/>
      </a:dk1>
      <a:lt1>
        <a:srgbClr val="FFFFFF"/>
      </a:lt1>
      <a:dk2>
        <a:srgbClr val="80A375"/>
      </a:dk2>
      <a:lt2>
        <a:srgbClr val="4C76B1"/>
      </a:lt2>
      <a:accent1>
        <a:srgbClr val="6C599F"/>
      </a:accent1>
      <a:accent2>
        <a:srgbClr val="9D4D97"/>
      </a:accent2>
      <a:accent3>
        <a:srgbClr val="C1559B"/>
      </a:accent3>
      <a:accent4>
        <a:srgbClr val="E37B75"/>
      </a:accent4>
      <a:accent5>
        <a:srgbClr val="EE9756"/>
      </a:accent5>
      <a:accent6>
        <a:srgbClr val="AFA7BD"/>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6600" spc="3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4-05853_GPS_Template">
  <a:themeElements>
    <a:clrScheme name="GPS2019">
      <a:dk1>
        <a:srgbClr val="000000"/>
      </a:dk1>
      <a:lt1>
        <a:srgbClr val="FFFFFF"/>
      </a:lt1>
      <a:dk2>
        <a:srgbClr val="282828"/>
      </a:dk2>
      <a:lt2>
        <a:srgbClr val="F0F0F0"/>
      </a:lt2>
      <a:accent1>
        <a:srgbClr val="6A45A2"/>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_EXECSUMMIT_16x9_Template [Read-Only]" id="{23851CB0-6B02-4DF4-A86D-40FD2A27EB4B}" vid="{037654AD-36A6-4312-902F-0D76A16BF0C0}"/>
    </a:ext>
  </a:extLst>
</a:theme>
</file>

<file path=ppt/theme/theme6.xml><?xml version="1.0" encoding="utf-8"?>
<a:theme xmlns:a="http://schemas.openxmlformats.org/drawingml/2006/main" name="2_Office Theme">
  <a:themeElements>
    <a:clrScheme name="Reinvent 2019">
      <a:dk1>
        <a:srgbClr val="000000"/>
      </a:dk1>
      <a:lt1>
        <a:srgbClr val="FFFFFF"/>
      </a:lt1>
      <a:dk2>
        <a:srgbClr val="80A375"/>
      </a:dk2>
      <a:lt2>
        <a:srgbClr val="4C76B1"/>
      </a:lt2>
      <a:accent1>
        <a:srgbClr val="6C599F"/>
      </a:accent1>
      <a:accent2>
        <a:srgbClr val="9D4D97"/>
      </a:accent2>
      <a:accent3>
        <a:srgbClr val="C1559B"/>
      </a:accent3>
      <a:accent4>
        <a:srgbClr val="E37B75"/>
      </a:accent4>
      <a:accent5>
        <a:srgbClr val="EE9756"/>
      </a:accent5>
      <a:accent6>
        <a:srgbClr val="AFA7BD"/>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6600" spc="3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4-05853_GPS_Template">
  <a:themeElements>
    <a:clrScheme name="GPS2019">
      <a:dk1>
        <a:srgbClr val="000000"/>
      </a:dk1>
      <a:lt1>
        <a:srgbClr val="FFFFFF"/>
      </a:lt1>
      <a:dk2>
        <a:srgbClr val="282828"/>
      </a:dk2>
      <a:lt2>
        <a:srgbClr val="F0F0F0"/>
      </a:lt2>
      <a:accent1>
        <a:srgbClr val="6A45A2"/>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_EXECSUMMIT_16x9_Template [Read-Only]" id="{23851CB0-6B02-4DF4-A86D-40FD2A27EB4B}" vid="{037654AD-36A6-4312-902F-0D76A16BF0C0}"/>
    </a:ext>
  </a:extLst>
</a:theme>
</file>

<file path=ppt/theme/theme8.xml><?xml version="1.0" encoding="utf-8"?>
<a:theme xmlns:a="http://schemas.openxmlformats.org/drawingml/2006/main" name="2_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Machine Learning Embark Program - Presentation Deck_NBH" id="{FB81FDB0-A128-374A-BB71-3B8D1F0AA902}" vid="{99B77B67-7697-9740-8357-E99C86D9D64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42727D952ED0408F3A5B6352A82D96" ma:contentTypeVersion="1" ma:contentTypeDescription="Create a new document." ma:contentTypeScope="" ma:versionID="1fdbfca909f54fca1bc961eed97c781f">
  <xsd:schema xmlns:xsd="http://www.w3.org/2001/XMLSchema" xmlns:xs="http://www.w3.org/2001/XMLSchema" xmlns:p="http://schemas.microsoft.com/office/2006/metadata/properties" xmlns:ns2="e4e8a370-0e78-47ef-a2a0-b0d489400be5" targetNamespace="http://schemas.microsoft.com/office/2006/metadata/properties" ma:root="true" ma:fieldsID="906ba813f9508bd89d15236f2b1cd3ef" ns2:_="">
    <xsd:import namespace="e4e8a370-0e78-47ef-a2a0-b0d489400be5"/>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8a370-0e78-47ef-a2a0-b0d489400be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SharedWithUsers xmlns="e4e8a370-0e78-47ef-a2a0-b0d489400be5">
      <UserInfo>
        <DisplayName>Kuthan, Christopher</DisplayName>
        <AccountId>31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19210E-06FE-4F40-ACE2-7DC39D0925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e8a370-0e78-47ef-a2a0-b0d489400b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97C89A-FD0C-431E-81F6-90225B93768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e4e8a370-0e78-47ef-a2a0-b0d489400be5"/>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 AI_ML_Deck Template_v07</Template>
  <TotalTime>24048</TotalTime>
  <Words>14026</Words>
  <Application>Microsoft Macintosh PowerPoint</Application>
  <PresentationFormat>On-screen Show (16:9)</PresentationFormat>
  <Paragraphs>1297</Paragraphs>
  <Slides>70</Slides>
  <Notes>56</Notes>
  <HiddenSlides>23</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70</vt:i4>
      </vt:variant>
    </vt:vector>
  </HeadingPairs>
  <TitlesOfParts>
    <vt:vector size="88" baseType="lpstr">
      <vt:lpstr>Amazon Ember</vt:lpstr>
      <vt:lpstr>Amazon Ember Heavy</vt:lpstr>
      <vt:lpstr>Amazon Ember Light</vt:lpstr>
      <vt:lpstr>Amazon Ember Regular</vt:lpstr>
      <vt:lpstr>Amazon Ember Thin</vt:lpstr>
      <vt:lpstr>Arial</vt:lpstr>
      <vt:lpstr>Calibri</vt:lpstr>
      <vt:lpstr>Calibri Light</vt:lpstr>
      <vt:lpstr>Lucida Console</vt:lpstr>
      <vt:lpstr>Proxima Nova Extrabold</vt:lpstr>
      <vt:lpstr>1_4-60140_DeckTemplate_AWS AI ML</vt:lpstr>
      <vt:lpstr>4-05665_ReInvent_2018_Template_Dark</vt:lpstr>
      <vt:lpstr>4-05853_GPS_Template</vt:lpstr>
      <vt:lpstr>1_Office Theme</vt:lpstr>
      <vt:lpstr>1_4-05853_GPS_Template</vt:lpstr>
      <vt:lpstr>2_Office Theme</vt:lpstr>
      <vt:lpstr>2_4-05853_GPS_Template</vt:lpstr>
      <vt:lpstr>2_4-60140_DeckTemplate_AWS AI ML</vt:lpstr>
      <vt:lpstr>SPEAKER GUIDANCE—REMOVE THIS SLIDE  </vt:lpstr>
      <vt:lpstr>PowerPoint Presentation</vt:lpstr>
      <vt:lpstr>What is it?</vt:lpstr>
      <vt:lpstr>The reach of ML is growing</vt:lpstr>
      <vt:lpstr>PowerPoint Presentation</vt:lpstr>
      <vt:lpstr>Amazon’s machine learning innovation at scale</vt:lpstr>
      <vt:lpstr>Why AWS for ML?</vt:lpstr>
      <vt:lpstr>The AWS ML Stack Broadest and most complete set of machine learning capabilities</vt:lpstr>
      <vt:lpstr>Machine learning on AWS is happening  in companies of every size and industry</vt:lpstr>
      <vt:lpstr>Getting Started: Common Machine Learning use cases Solve real-world problems with Machine Learning</vt:lpstr>
      <vt:lpstr>AI Services: Easily add intelligence to application </vt:lpstr>
      <vt:lpstr>Amazon SageMaker key benefits</vt:lpstr>
      <vt:lpstr>PowerPoint Presentation</vt:lpstr>
      <vt:lpstr>PowerPoint Presentation</vt:lpstr>
      <vt:lpstr>ML.aws</vt:lpstr>
      <vt:lpstr>Increase employee productivity by quickly and easily finding accurate information</vt:lpstr>
      <vt:lpstr>Make it easy to identify fraudulent online activities</vt:lpstr>
      <vt:lpstr>Analyze your rich media assets to increase value and create new insights from the content</vt:lpstr>
      <vt:lpstr>Add intelligence to your contact center to improve service and reduce cost </vt:lpstr>
      <vt:lpstr>Make personalized recommendations to increase customer engagement </vt:lpstr>
      <vt:lpstr>Make faster decisions by automatically extracting and analyzing data from documents </vt:lpstr>
      <vt:lpstr>Forecast key demand metrics faster and more accurately to meet customer demand and reduce waste </vt:lpstr>
      <vt:lpstr>SPEAKER GUIDANCE—REMOVE THIS SLIDE  </vt:lpstr>
      <vt:lpstr>PowerPoint Presentation</vt:lpstr>
      <vt:lpstr>PowerPoint Presentation</vt:lpstr>
      <vt:lpstr>The AWS ML Stack Broadest and most complete set of machine learning capabilities</vt:lpstr>
      <vt:lpstr>The AWS ML Stack Broadest and most complete set of machine learning capabilities</vt:lpstr>
      <vt:lpstr>Inf1 instances are built from the ground up by AWS to provide high performance,  cost-effective inference</vt:lpstr>
      <vt:lpstr>The AWS ML Stack Broadest and most complete set of machine learning capabilities</vt:lpstr>
      <vt:lpstr>Amazon SageMaker: Built to make ML more accessible</vt:lpstr>
      <vt:lpstr>PowerPoint Presentation</vt:lpstr>
      <vt:lpstr>Amazon SageMaker overview</vt:lpstr>
      <vt:lpstr>Amazon SageMaker key benefits</vt:lpstr>
      <vt:lpstr>Balancing ML agility with IT governance</vt:lpstr>
      <vt:lpstr>Amazon SageMaker</vt:lpstr>
      <vt:lpstr>PowerPoint Presentation</vt:lpstr>
      <vt:lpstr>Next Gen Stats solution architecture</vt:lpstr>
      <vt:lpstr>PowerPoint Presentation</vt:lpstr>
      <vt:lpstr>Thomson Reuters solution architecture</vt:lpstr>
      <vt:lpstr>PowerPoint Presentation</vt:lpstr>
      <vt:lpstr>The AWS ML Stack Broadest and most complete set of machine learning capabilities</vt:lpstr>
      <vt:lpstr>Industrial AI </vt:lpstr>
      <vt:lpstr>Amazon HealthLake</vt:lpstr>
      <vt:lpstr>More relevant enterprise search with Amazon Kendra</vt:lpstr>
      <vt:lpstr>PowerPoint Presentation</vt:lpstr>
      <vt:lpstr>Better insights lead to better customer service  with Contact Lens for Amazon Connect</vt:lpstr>
      <vt:lpstr>Intuit uses Contact Lens for Amazon Connect to address customer issues in real time</vt:lpstr>
      <vt:lpstr>Find More Fraud Faster with Amazon Fraud Detector</vt:lpstr>
      <vt:lpstr>PowerPoint Presentation</vt:lpstr>
      <vt:lpstr>Amazon CodeGuru to build and run  high-performing software</vt:lpstr>
      <vt:lpstr>PowerPoint Presentation</vt:lpstr>
      <vt:lpstr>PowerPoint Presentation</vt:lpstr>
      <vt:lpstr>PowerPoint Presentation</vt:lpstr>
      <vt:lpstr>PowerPoint Presentation</vt:lpstr>
      <vt:lpstr>Amazon Lookout for Metrics</vt:lpstr>
      <vt:lpstr>PowerPoint Presentation</vt:lpstr>
      <vt:lpstr>PowerPoint Presentation</vt:lpstr>
      <vt:lpstr>PowerPoint Presentation</vt:lpstr>
      <vt:lpstr>Building your team’s skills</vt:lpstr>
      <vt:lpstr>PowerPoint Presentation</vt:lpstr>
      <vt:lpstr>The Amazon Machine Learning Solutions Lab</vt:lpstr>
      <vt:lpstr>Introducing AWS Machine Learning Embark Program </vt:lpstr>
      <vt:lpstr>ML.aws</vt:lpstr>
      <vt:lpstr>Increase employee productivity by quickly and easily finding accurate information</vt:lpstr>
      <vt:lpstr>Make it easy to identify fraudulent online activities</vt:lpstr>
      <vt:lpstr>Analyze your rich media assets to increase value and create new insights from the content</vt:lpstr>
      <vt:lpstr>Add intelligence to your contact center to improve service and reduce cost </vt:lpstr>
      <vt:lpstr>Make personalized recommendations to increase customer engagement </vt:lpstr>
      <vt:lpstr>Make faster decisions by automatically extracting and analyzing data from documents </vt:lpstr>
      <vt:lpstr>Forecast key demand metrics faster and more accurately to meet customer demand and reduce waste </vt:lpstr>
    </vt:vector>
  </TitlesOfParts>
  <Company>AWS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Taylor Rozek</dc:creator>
  <cp:keywords>AWS AI</cp:keywords>
  <cp:lastModifiedBy>Peter Molnar</cp:lastModifiedBy>
  <cp:revision>459</cp:revision>
  <dcterms:created xsi:type="dcterms:W3CDTF">2019-05-01T16:15:48Z</dcterms:created>
  <dcterms:modified xsi:type="dcterms:W3CDTF">2021-02-11T23:25:39Z</dcterms:modified>
  <cp:category>AWS AI</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0x0101009C42727D952ED0408F3A5B6352A82D96</vt:lpwstr>
  </property>
</Properties>
</file>